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mov" ContentType="video/quicktime"/>
  <Default Extension="png" ContentType="image/png"/>
  <Default Extension="rels" ContentType="application/vnd.openxmlformats-package.relationships+xml"/>
  <Default Extension="tiff" ContentType="image/tiff"/>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1.xml" ContentType="application/vnd.openxmlformats-officedocument.drawingml.chartshapes+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ink/ink1.xml" ContentType="application/inkml+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119"/>
  </p:notesMasterIdLst>
  <p:sldIdLst>
    <p:sldId id="1053" r:id="rId2"/>
    <p:sldId id="849" r:id="rId3"/>
    <p:sldId id="486" r:id="rId4"/>
    <p:sldId id="260" r:id="rId5"/>
    <p:sldId id="1479" r:id="rId6"/>
    <p:sldId id="462" r:id="rId7"/>
    <p:sldId id="1563" r:id="rId8"/>
    <p:sldId id="1718" r:id="rId9"/>
    <p:sldId id="1678" r:id="rId10"/>
    <p:sldId id="1680" r:id="rId11"/>
    <p:sldId id="1679" r:id="rId12"/>
    <p:sldId id="1693" r:id="rId13"/>
    <p:sldId id="1683" r:id="rId14"/>
    <p:sldId id="1694" r:id="rId15"/>
    <p:sldId id="965" r:id="rId16"/>
    <p:sldId id="1692" r:id="rId17"/>
    <p:sldId id="1687" r:id="rId18"/>
    <p:sldId id="1706" r:id="rId19"/>
    <p:sldId id="1207" r:id="rId20"/>
    <p:sldId id="1733" r:id="rId21"/>
    <p:sldId id="1294" r:id="rId22"/>
    <p:sldId id="1729" r:id="rId23"/>
    <p:sldId id="1721" r:id="rId24"/>
    <p:sldId id="1722" r:id="rId25"/>
    <p:sldId id="1723" r:id="rId26"/>
    <p:sldId id="1724" r:id="rId27"/>
    <p:sldId id="1739" r:id="rId28"/>
    <p:sldId id="1728" r:id="rId29"/>
    <p:sldId id="1731" r:id="rId30"/>
    <p:sldId id="1695" r:id="rId31"/>
    <p:sldId id="1422" r:id="rId32"/>
    <p:sldId id="1705" r:id="rId33"/>
    <p:sldId id="1732" r:id="rId34"/>
    <p:sldId id="1272" r:id="rId35"/>
    <p:sldId id="1704" r:id="rId36"/>
    <p:sldId id="1275" r:id="rId37"/>
    <p:sldId id="1734" r:id="rId38"/>
    <p:sldId id="1696" r:id="rId39"/>
    <p:sldId id="1431" r:id="rId40"/>
    <p:sldId id="1436" r:id="rId41"/>
    <p:sldId id="1707" r:id="rId42"/>
    <p:sldId id="1709" r:id="rId43"/>
    <p:sldId id="1412" r:id="rId44"/>
    <p:sldId id="1682" r:id="rId45"/>
    <p:sldId id="1565" r:id="rId46"/>
    <p:sldId id="1735" r:id="rId47"/>
    <p:sldId id="1736" r:id="rId48"/>
    <p:sldId id="1698" r:id="rId49"/>
    <p:sldId id="1061" r:id="rId50"/>
    <p:sldId id="1183" r:id="rId51"/>
    <p:sldId id="1185" r:id="rId52"/>
    <p:sldId id="1186" r:id="rId53"/>
    <p:sldId id="1273" r:id="rId54"/>
    <p:sldId id="1266" r:id="rId55"/>
    <p:sldId id="1210" r:id="rId56"/>
    <p:sldId id="1740" r:id="rId57"/>
    <p:sldId id="1738" r:id="rId58"/>
    <p:sldId id="1297" r:id="rId59"/>
    <p:sldId id="1279" r:id="rId60"/>
    <p:sldId id="1282" r:id="rId61"/>
    <p:sldId id="1298" r:id="rId62"/>
    <p:sldId id="1305" r:id="rId63"/>
    <p:sldId id="472" r:id="rId64"/>
    <p:sldId id="1699" r:id="rId65"/>
    <p:sldId id="1235" r:id="rId66"/>
    <p:sldId id="1741" r:id="rId67"/>
    <p:sldId id="1233" r:id="rId68"/>
    <p:sldId id="1236" r:id="rId69"/>
    <p:sldId id="1313" r:id="rId70"/>
    <p:sldId id="1716" r:id="rId71"/>
    <p:sldId id="1717" r:id="rId72"/>
    <p:sldId id="1457" r:id="rId73"/>
    <p:sldId id="1458" r:id="rId74"/>
    <p:sldId id="1702" r:id="rId75"/>
    <p:sldId id="1742" r:id="rId76"/>
    <p:sldId id="271" r:id="rId77"/>
    <p:sldId id="1703" r:id="rId78"/>
    <p:sldId id="295" r:id="rId79"/>
    <p:sldId id="1715" r:id="rId80"/>
    <p:sldId id="296" r:id="rId81"/>
    <p:sldId id="1711" r:id="rId82"/>
    <p:sldId id="272" r:id="rId83"/>
    <p:sldId id="1700" r:id="rId84"/>
    <p:sldId id="1444" r:id="rId85"/>
    <p:sldId id="283" r:id="rId86"/>
    <p:sldId id="1445" r:id="rId87"/>
    <p:sldId id="1247" r:id="rId88"/>
    <p:sldId id="1249" r:id="rId89"/>
    <p:sldId id="1261" r:id="rId90"/>
    <p:sldId id="1262" r:id="rId91"/>
    <p:sldId id="1263" r:id="rId92"/>
    <p:sldId id="1714" r:id="rId93"/>
    <p:sldId id="1478" r:id="rId94"/>
    <p:sldId id="1488" r:id="rId95"/>
    <p:sldId id="1737" r:id="rId96"/>
    <p:sldId id="1712" r:id="rId97"/>
    <p:sldId id="300" r:id="rId98"/>
    <p:sldId id="305" r:id="rId99"/>
    <p:sldId id="289" r:id="rId100"/>
    <p:sldId id="294" r:id="rId101"/>
    <p:sldId id="298" r:id="rId102"/>
    <p:sldId id="1713" r:id="rId103"/>
    <p:sldId id="301" r:id="rId104"/>
    <p:sldId id="344" r:id="rId105"/>
    <p:sldId id="306" r:id="rId106"/>
    <p:sldId id="318" r:id="rId107"/>
    <p:sldId id="292" r:id="rId108"/>
    <p:sldId id="1303" r:id="rId109"/>
    <p:sldId id="293" r:id="rId110"/>
    <p:sldId id="1710" r:id="rId111"/>
    <p:sldId id="1274" r:id="rId112"/>
    <p:sldId id="956" r:id="rId113"/>
    <p:sldId id="354" r:id="rId114"/>
    <p:sldId id="1701" r:id="rId115"/>
    <p:sldId id="618" r:id="rId116"/>
    <p:sldId id="950" r:id="rId117"/>
    <p:sldId id="1388" r:id="rId118"/>
  </p:sldIdLst>
  <p:sldSz cx="12192000" cy="6858000"/>
  <p:notesSz cx="6858000" cy="9144000"/>
  <p:defaultTextStyle>
    <a:defPPr>
      <a:defRPr lang="en-GB"/>
    </a:defPPr>
    <a:lvl1pPr algn="ctr" rtl="0" fontAlgn="base">
      <a:spcBef>
        <a:spcPct val="0"/>
      </a:spcBef>
      <a:spcAft>
        <a:spcPct val="0"/>
      </a:spcAft>
      <a:defRPr sz="1400" b="1" kern="1200">
        <a:solidFill>
          <a:schemeClr val="tx1"/>
        </a:solidFill>
        <a:latin typeface="Tahoma" pitchFamily="34" charset="0"/>
        <a:ea typeface="+mn-ea"/>
        <a:cs typeface="+mn-cs"/>
      </a:defRPr>
    </a:lvl1pPr>
    <a:lvl2pPr marL="457200" algn="ctr" rtl="0" fontAlgn="base">
      <a:spcBef>
        <a:spcPct val="0"/>
      </a:spcBef>
      <a:spcAft>
        <a:spcPct val="0"/>
      </a:spcAft>
      <a:defRPr sz="1400" b="1" kern="1200">
        <a:solidFill>
          <a:schemeClr val="tx1"/>
        </a:solidFill>
        <a:latin typeface="Tahoma" pitchFamily="34" charset="0"/>
        <a:ea typeface="+mn-ea"/>
        <a:cs typeface="+mn-cs"/>
      </a:defRPr>
    </a:lvl2pPr>
    <a:lvl3pPr marL="914400" algn="ctr" rtl="0" fontAlgn="base">
      <a:spcBef>
        <a:spcPct val="0"/>
      </a:spcBef>
      <a:spcAft>
        <a:spcPct val="0"/>
      </a:spcAft>
      <a:defRPr sz="1400" b="1" kern="1200">
        <a:solidFill>
          <a:schemeClr val="tx1"/>
        </a:solidFill>
        <a:latin typeface="Tahoma" pitchFamily="34" charset="0"/>
        <a:ea typeface="+mn-ea"/>
        <a:cs typeface="+mn-cs"/>
      </a:defRPr>
    </a:lvl3pPr>
    <a:lvl4pPr marL="1371600" algn="ctr" rtl="0" fontAlgn="base">
      <a:spcBef>
        <a:spcPct val="0"/>
      </a:spcBef>
      <a:spcAft>
        <a:spcPct val="0"/>
      </a:spcAft>
      <a:defRPr sz="1400" b="1" kern="1200">
        <a:solidFill>
          <a:schemeClr val="tx1"/>
        </a:solidFill>
        <a:latin typeface="Tahoma" pitchFamily="34" charset="0"/>
        <a:ea typeface="+mn-ea"/>
        <a:cs typeface="+mn-cs"/>
      </a:defRPr>
    </a:lvl4pPr>
    <a:lvl5pPr marL="1828800" algn="ctr" rtl="0" fontAlgn="base">
      <a:spcBef>
        <a:spcPct val="0"/>
      </a:spcBef>
      <a:spcAft>
        <a:spcPct val="0"/>
      </a:spcAft>
      <a:defRPr sz="1400" b="1" kern="1200">
        <a:solidFill>
          <a:schemeClr val="tx1"/>
        </a:solidFill>
        <a:latin typeface="Tahoma" pitchFamily="34" charset="0"/>
        <a:ea typeface="+mn-ea"/>
        <a:cs typeface="+mn-cs"/>
      </a:defRPr>
    </a:lvl5pPr>
    <a:lvl6pPr marL="2286000" algn="l" defTabSz="914400" rtl="0" eaLnBrk="1" latinLnBrk="0" hangingPunct="1">
      <a:defRPr sz="1400" b="1" kern="1200">
        <a:solidFill>
          <a:schemeClr val="tx1"/>
        </a:solidFill>
        <a:latin typeface="Tahoma" pitchFamily="34" charset="0"/>
        <a:ea typeface="+mn-ea"/>
        <a:cs typeface="+mn-cs"/>
      </a:defRPr>
    </a:lvl6pPr>
    <a:lvl7pPr marL="2743200" algn="l" defTabSz="914400" rtl="0" eaLnBrk="1" latinLnBrk="0" hangingPunct="1">
      <a:defRPr sz="1400" b="1" kern="1200">
        <a:solidFill>
          <a:schemeClr val="tx1"/>
        </a:solidFill>
        <a:latin typeface="Tahoma" pitchFamily="34" charset="0"/>
        <a:ea typeface="+mn-ea"/>
        <a:cs typeface="+mn-cs"/>
      </a:defRPr>
    </a:lvl7pPr>
    <a:lvl8pPr marL="3200400" algn="l" defTabSz="914400" rtl="0" eaLnBrk="1" latinLnBrk="0" hangingPunct="1">
      <a:defRPr sz="1400" b="1" kern="1200">
        <a:solidFill>
          <a:schemeClr val="tx1"/>
        </a:solidFill>
        <a:latin typeface="Tahoma" pitchFamily="34" charset="0"/>
        <a:ea typeface="+mn-ea"/>
        <a:cs typeface="+mn-cs"/>
      </a:defRPr>
    </a:lvl8pPr>
    <a:lvl9pPr marL="3657600" algn="l" defTabSz="914400" rtl="0" eaLnBrk="1" latinLnBrk="0" hangingPunct="1">
      <a:defRPr sz="1400" b="1" kern="1200">
        <a:solidFill>
          <a:schemeClr val="tx1"/>
        </a:solidFill>
        <a:latin typeface="Tahoma" pitchFamily="34" charset="0"/>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0D8E9"/>
    <a:srgbClr val="4258FC"/>
    <a:srgbClr val="EE4B98"/>
    <a:srgbClr val="BB3C76"/>
    <a:srgbClr val="E4E4E4"/>
    <a:srgbClr val="C00000"/>
    <a:srgbClr val="B17576"/>
    <a:srgbClr val="6654E7"/>
    <a:srgbClr val="8AACAC"/>
    <a:srgbClr val="EAEEF4"/>
  </p:clrMru>
  <p:extLst>
    <p:ext uri="{E76CE94A-603C-4142-B9EB-6D1370010A27}">
      <p14:discardImageEditData xmlns:p14="http://schemas.microsoft.com/office/powerpoint/2010/main" val="1"/>
    </p:ext>
    <p:ext uri="{D31A062A-798A-4329-ABDD-BBA856620510}">
      <p14:defaultImageDpi xmlns:p14="http://schemas.microsoft.com/office/powerpoint/2010/main" val="15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AF606853-7671-496A-8E4F-DF71F8EC918B}" styleName="Dark Style 1 - Accent 6">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6"/>
          </a:solidFill>
        </a:fill>
      </a:tcStyle>
    </a:wholeTbl>
    <a:band1H>
      <a:tcStyle>
        <a:tcBdr/>
        <a:fill>
          <a:solidFill>
            <a:schemeClr val="accent6">
              <a:shade val="60000"/>
            </a:schemeClr>
          </a:solidFill>
        </a:fill>
      </a:tcStyle>
    </a:band1H>
    <a:band1V>
      <a:tcStyle>
        <a:tcBdr/>
        <a:fill>
          <a:solidFill>
            <a:schemeClr val="accent6">
              <a:shade val="60000"/>
            </a:schemeClr>
          </a:solidFill>
        </a:fill>
      </a:tcStyle>
    </a:band1V>
    <a:lastCol>
      <a:tcTxStyle b="on"/>
      <a:tcStyle>
        <a:tcBdr>
          <a:left>
            <a:ln w="25400" cmpd="sng">
              <a:solidFill>
                <a:schemeClr val="lt1"/>
              </a:solidFill>
            </a:ln>
          </a:left>
        </a:tcBdr>
        <a:fill>
          <a:solidFill>
            <a:schemeClr val="accent6">
              <a:shade val="60000"/>
            </a:schemeClr>
          </a:solidFill>
        </a:fill>
      </a:tcStyle>
    </a:lastCol>
    <a:firstCol>
      <a:tcTxStyle b="on"/>
      <a:tcStyle>
        <a:tcBdr>
          <a:right>
            <a:ln w="25400" cmpd="sng">
              <a:solidFill>
                <a:schemeClr val="lt1"/>
              </a:solidFill>
            </a:ln>
          </a:right>
        </a:tcBdr>
        <a:fill>
          <a:solidFill>
            <a:schemeClr val="accent6">
              <a:shade val="60000"/>
            </a:schemeClr>
          </a:solidFill>
        </a:fill>
      </a:tcStyle>
    </a:firstCol>
    <a:lastRow>
      <a:tcTxStyle b="on"/>
      <a:tcStyle>
        <a:tcBdr>
          <a:top>
            <a:ln w="25400" cmpd="sng">
              <a:solidFill>
                <a:schemeClr val="lt1"/>
              </a:solidFill>
            </a:ln>
          </a:top>
        </a:tcBdr>
        <a:fill>
          <a:solidFill>
            <a:schemeClr val="accent6">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180" autoAdjust="0"/>
    <p:restoredTop sz="95595"/>
  </p:normalViewPr>
  <p:slideViewPr>
    <p:cSldViewPr snapToGrid="0" snapToObjects="1">
      <p:cViewPr varScale="1">
        <p:scale>
          <a:sx n="106" d="100"/>
          <a:sy n="106" d="100"/>
        </p:scale>
        <p:origin x="792" y="144"/>
      </p:cViewPr>
      <p:guideLst>
        <p:guide orient="horz" pos="2160"/>
        <p:guide pos="3840"/>
      </p:guideLst>
    </p:cSldViewPr>
  </p:slideViewPr>
  <p:outlineViewPr>
    <p:cViewPr>
      <p:scale>
        <a:sx n="33" d="100"/>
        <a:sy n="33" d="100"/>
      </p:scale>
      <p:origin x="0" y="-72936"/>
    </p:cViewPr>
    <p:sldLst>
      <p:sld r:id="rId1" collapse="1"/>
      <p:sld r:id="rId2" collapse="1"/>
      <p:sld r:id="rId3" collapse="1"/>
      <p:sld r:id="rId4" collapse="1"/>
      <p:sld r:id="rId5" collapse="1"/>
      <p:sld r:id="rId6" collapse="1"/>
      <p:sld r:id="rId7" collapse="1"/>
      <p:sld r:id="rId8" collapse="1"/>
      <p:sld r:id="rId9" collapse="1"/>
      <p:sld r:id="rId10" collapse="1"/>
      <p:sld r:id="rId11" collapse="1"/>
      <p:sld r:id="rId12" collapse="1"/>
      <p:sld r:id="rId13" collapse="1"/>
      <p:sld r:id="rId14" collapse="1"/>
      <p:sld r:id="rId15" collapse="1"/>
      <p:sld r:id="rId16" collapse="1"/>
      <p:sld r:id="rId17" collapse="1"/>
      <p:sld r:id="rId18" collapse="1"/>
      <p:sld r:id="rId19" collapse="1"/>
    </p:sldLst>
  </p:outlineViewPr>
  <p:notesTextViewPr>
    <p:cViewPr>
      <p:scale>
        <a:sx n="1" d="1"/>
        <a:sy n="1" d="1"/>
      </p:scale>
      <p:origin x="0" y="0"/>
    </p:cViewPr>
  </p:notesTextViewPr>
  <p:sorterViewPr>
    <p:cViewPr varScale="1">
      <p:scale>
        <a:sx n="1" d="1"/>
        <a:sy n="1" d="1"/>
      </p:scale>
      <p:origin x="0" y="-1308"/>
    </p:cViewPr>
  </p:sorterViewPr>
  <p:notesViewPr>
    <p:cSldViewPr snapToGrid="0" snapToObjects="1">
      <p:cViewPr varScale="1">
        <p:scale>
          <a:sx n="78" d="100"/>
          <a:sy n="78" d="100"/>
        </p:scale>
        <p:origin x="3872" y="168"/>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tableStyles" Target="tableStyles.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notesMaster" Target="notesMasters/notesMaster1.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viewProps" Target="viewProps.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theme" Target="theme/theme1.xml"/></Relationships>
</file>

<file path=ppt/_rels/viewProps.xml.rels><?xml version="1.0" encoding="UTF-8" standalone="yes"?>
<Relationships xmlns="http://schemas.openxmlformats.org/package/2006/relationships"><Relationship Id="rId8" Type="http://schemas.openxmlformats.org/officeDocument/2006/relationships/slide" Target="slides/slide52.xml"/><Relationship Id="rId13" Type="http://schemas.openxmlformats.org/officeDocument/2006/relationships/slide" Target="slides/slide74.xml"/><Relationship Id="rId18" Type="http://schemas.openxmlformats.org/officeDocument/2006/relationships/slide" Target="slides/slide112.xml"/><Relationship Id="rId3" Type="http://schemas.openxmlformats.org/officeDocument/2006/relationships/slide" Target="slides/slide22.xml"/><Relationship Id="rId7" Type="http://schemas.openxmlformats.org/officeDocument/2006/relationships/slide" Target="slides/slide48.xml"/><Relationship Id="rId12" Type="http://schemas.openxmlformats.org/officeDocument/2006/relationships/slide" Target="slides/slide72.xml"/><Relationship Id="rId17" Type="http://schemas.openxmlformats.org/officeDocument/2006/relationships/slide" Target="slides/slide110.xml"/><Relationship Id="rId2" Type="http://schemas.openxmlformats.org/officeDocument/2006/relationships/slide" Target="slides/slide8.xml"/><Relationship Id="rId16" Type="http://schemas.openxmlformats.org/officeDocument/2006/relationships/slide" Target="slides/slide95.xml"/><Relationship Id="rId1" Type="http://schemas.openxmlformats.org/officeDocument/2006/relationships/slide" Target="slides/slide1.xml"/><Relationship Id="rId6" Type="http://schemas.openxmlformats.org/officeDocument/2006/relationships/slide" Target="slides/slide46.xml"/><Relationship Id="rId11" Type="http://schemas.openxmlformats.org/officeDocument/2006/relationships/slide" Target="slides/slide64.xml"/><Relationship Id="rId5" Type="http://schemas.openxmlformats.org/officeDocument/2006/relationships/slide" Target="slides/slide38.xml"/><Relationship Id="rId15" Type="http://schemas.openxmlformats.org/officeDocument/2006/relationships/slide" Target="slides/slide92.xml"/><Relationship Id="rId10" Type="http://schemas.openxmlformats.org/officeDocument/2006/relationships/slide" Target="slides/slide63.xml"/><Relationship Id="rId19" Type="http://schemas.openxmlformats.org/officeDocument/2006/relationships/slide" Target="slides/slide116.xml"/><Relationship Id="rId4" Type="http://schemas.openxmlformats.org/officeDocument/2006/relationships/slide" Target="slides/slide30.xml"/><Relationship Id="rId9" Type="http://schemas.openxmlformats.org/officeDocument/2006/relationships/slide" Target="slides/slide59.xml"/><Relationship Id="rId14" Type="http://schemas.openxmlformats.org/officeDocument/2006/relationships/slide" Target="slides/slide83.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1.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DF</c:v>
                </c:pt>
              </c:strCache>
            </c:strRef>
          </c:tx>
          <c:spPr>
            <a:solidFill>
              <a:schemeClr val="accent3"/>
            </a:solidFill>
            <a:ln>
              <a:noFill/>
            </a:ln>
            <a:effectLst/>
          </c:spPr>
          <c:invertIfNegative val="0"/>
          <c:cat>
            <c:strRef>
              <c:f>Sheet1!$A$2:$A$6</c:f>
              <c:strCache>
                <c:ptCount val="5"/>
                <c:pt idx="0">
                  <c:v>2000-2004</c:v>
                </c:pt>
                <c:pt idx="1">
                  <c:v>2005-2009</c:v>
                </c:pt>
                <c:pt idx="2">
                  <c:v>2010-2014</c:v>
                </c:pt>
                <c:pt idx="3">
                  <c:v>2015-2019</c:v>
                </c:pt>
                <c:pt idx="4">
                  <c:v>2020</c:v>
                </c:pt>
              </c:strCache>
            </c:strRef>
          </c:cat>
          <c:val>
            <c:numRef>
              <c:f>Sheet1!$B$2:$B$6</c:f>
              <c:numCache>
                <c:formatCode>General</c:formatCode>
                <c:ptCount val="5"/>
                <c:pt idx="0">
                  <c:v>7.9</c:v>
                </c:pt>
                <c:pt idx="1">
                  <c:v>6.4</c:v>
                </c:pt>
                <c:pt idx="2">
                  <c:v>4.2</c:v>
                </c:pt>
                <c:pt idx="3">
                  <c:v>6</c:v>
                </c:pt>
                <c:pt idx="4">
                  <c:v>21.3</c:v>
                </c:pt>
              </c:numCache>
            </c:numRef>
          </c:val>
          <c:extLst>
            <c:ext xmlns:c16="http://schemas.microsoft.com/office/drawing/2014/chart" uri="{C3380CC4-5D6E-409C-BE32-E72D297353CC}">
              <c16:uniqueId val="{00000000-F997-FB48-B31E-4DF5AD7B4BE0}"/>
            </c:ext>
          </c:extLst>
        </c:ser>
        <c:ser>
          <c:idx val="1"/>
          <c:order val="1"/>
          <c:tx>
            <c:strRef>
              <c:f>Sheet1!$C$1</c:f>
              <c:strCache>
                <c:ptCount val="1"/>
                <c:pt idx="0">
                  <c:v>MR</c:v>
                </c:pt>
              </c:strCache>
            </c:strRef>
          </c:tx>
          <c:spPr>
            <a:solidFill>
              <a:schemeClr val="accent3"/>
            </a:solidFill>
            <a:ln>
              <a:noFill/>
            </a:ln>
            <a:effectLst/>
          </c:spPr>
          <c:invertIfNegative val="0"/>
          <c:cat>
            <c:strRef>
              <c:f>Sheet1!$A$2:$A$6</c:f>
              <c:strCache>
                <c:ptCount val="5"/>
                <c:pt idx="0">
                  <c:v>2000-2004</c:v>
                </c:pt>
                <c:pt idx="1">
                  <c:v>2005-2009</c:v>
                </c:pt>
                <c:pt idx="2">
                  <c:v>2010-2014</c:v>
                </c:pt>
                <c:pt idx="3">
                  <c:v>2015-2019</c:v>
                </c:pt>
                <c:pt idx="4">
                  <c:v>2020</c:v>
                </c:pt>
              </c:strCache>
            </c:strRef>
          </c:cat>
          <c:val>
            <c:numRef>
              <c:f>Sheet1!$C$2:$C$6</c:f>
              <c:numCache>
                <c:formatCode>General</c:formatCode>
                <c:ptCount val="5"/>
                <c:pt idx="0">
                  <c:v>59.1</c:v>
                </c:pt>
                <c:pt idx="1">
                  <c:v>67.2</c:v>
                </c:pt>
                <c:pt idx="2">
                  <c:v>78.3</c:v>
                </c:pt>
                <c:pt idx="3">
                  <c:v>79</c:v>
                </c:pt>
                <c:pt idx="4">
                  <c:v>74.099999999999994</c:v>
                </c:pt>
              </c:numCache>
            </c:numRef>
          </c:val>
          <c:extLst>
            <c:ext xmlns:c16="http://schemas.microsoft.com/office/drawing/2014/chart" uri="{C3380CC4-5D6E-409C-BE32-E72D297353CC}">
              <c16:uniqueId val="{00000001-F997-FB48-B31E-4DF5AD7B4BE0}"/>
            </c:ext>
          </c:extLst>
        </c:ser>
        <c:ser>
          <c:idx val="2"/>
          <c:order val="2"/>
          <c:tx>
            <c:strRef>
              <c:f>Sheet1!$D$1</c:f>
              <c:strCache>
                <c:ptCount val="1"/>
                <c:pt idx="0">
                  <c:v>SAD</c:v>
                </c:pt>
              </c:strCache>
            </c:strRef>
          </c:tx>
          <c:spPr>
            <a:pattFill prst="pct75">
              <a:fgClr>
                <a:schemeClr val="accent4"/>
              </a:fgClr>
              <a:bgClr>
                <a:schemeClr val="bg1"/>
              </a:bgClr>
            </a:pattFill>
            <a:ln>
              <a:noFill/>
            </a:ln>
            <a:effectLst/>
          </c:spPr>
          <c:invertIfNegative val="0"/>
          <c:cat>
            <c:strRef>
              <c:f>Sheet1!$A$2:$A$6</c:f>
              <c:strCache>
                <c:ptCount val="5"/>
                <c:pt idx="0">
                  <c:v>2000-2004</c:v>
                </c:pt>
                <c:pt idx="1">
                  <c:v>2005-2009</c:v>
                </c:pt>
                <c:pt idx="2">
                  <c:v>2010-2014</c:v>
                </c:pt>
                <c:pt idx="3">
                  <c:v>2015-2019</c:v>
                </c:pt>
                <c:pt idx="4">
                  <c:v>2020</c:v>
                </c:pt>
              </c:strCache>
            </c:strRef>
          </c:cat>
          <c:val>
            <c:numRef>
              <c:f>Sheet1!$D$2:$D$6</c:f>
              <c:numCache>
                <c:formatCode>General</c:formatCode>
                <c:ptCount val="5"/>
                <c:pt idx="0">
                  <c:v>3.6</c:v>
                </c:pt>
                <c:pt idx="1">
                  <c:v>10.6</c:v>
                </c:pt>
                <c:pt idx="2">
                  <c:v>8.6999999999999993</c:v>
                </c:pt>
                <c:pt idx="3">
                  <c:v>5.8</c:v>
                </c:pt>
                <c:pt idx="4">
                  <c:v>4.0999999999999996</c:v>
                </c:pt>
              </c:numCache>
            </c:numRef>
          </c:val>
          <c:extLst>
            <c:ext xmlns:c16="http://schemas.microsoft.com/office/drawing/2014/chart" uri="{C3380CC4-5D6E-409C-BE32-E72D297353CC}">
              <c16:uniqueId val="{00000002-F997-FB48-B31E-4DF5AD7B4BE0}"/>
            </c:ext>
          </c:extLst>
        </c:ser>
        <c:ser>
          <c:idx val="3"/>
          <c:order val="3"/>
          <c:tx>
            <c:strRef>
              <c:f>Sheet1!$E$1</c:f>
              <c:strCache>
                <c:ptCount val="1"/>
                <c:pt idx="0">
                  <c:v>MAD</c:v>
                </c:pt>
              </c:strCache>
            </c:strRef>
          </c:tx>
          <c:spPr>
            <a:solidFill>
              <a:schemeClr val="accent4"/>
            </a:solidFill>
            <a:ln>
              <a:noFill/>
            </a:ln>
            <a:effectLst/>
          </c:spPr>
          <c:invertIfNegative val="0"/>
          <c:cat>
            <c:strRef>
              <c:f>Sheet1!$A$2:$A$6</c:f>
              <c:strCache>
                <c:ptCount val="5"/>
                <c:pt idx="0">
                  <c:v>2000-2004</c:v>
                </c:pt>
                <c:pt idx="1">
                  <c:v>2005-2009</c:v>
                </c:pt>
                <c:pt idx="2">
                  <c:v>2010-2014</c:v>
                </c:pt>
                <c:pt idx="3">
                  <c:v>2015-2019</c:v>
                </c:pt>
                <c:pt idx="4">
                  <c:v>2020</c:v>
                </c:pt>
              </c:strCache>
            </c:strRef>
          </c:cat>
          <c:val>
            <c:numRef>
              <c:f>Sheet1!$E$2:$E$6</c:f>
              <c:numCache>
                <c:formatCode>General</c:formatCode>
                <c:ptCount val="5"/>
                <c:pt idx="0">
                  <c:v>11.5</c:v>
                </c:pt>
                <c:pt idx="1">
                  <c:v>8.3000000000000007</c:v>
                </c:pt>
                <c:pt idx="2">
                  <c:v>2.8</c:v>
                </c:pt>
                <c:pt idx="3">
                  <c:v>0.65</c:v>
                </c:pt>
                <c:pt idx="4">
                  <c:v>0.3</c:v>
                </c:pt>
              </c:numCache>
            </c:numRef>
          </c:val>
          <c:extLst>
            <c:ext xmlns:c16="http://schemas.microsoft.com/office/drawing/2014/chart" uri="{C3380CC4-5D6E-409C-BE32-E72D297353CC}">
              <c16:uniqueId val="{00000004-F997-FB48-B31E-4DF5AD7B4BE0}"/>
            </c:ext>
          </c:extLst>
        </c:ser>
        <c:ser>
          <c:idx val="4"/>
          <c:order val="4"/>
          <c:tx>
            <c:strRef>
              <c:f>Sheet1!$F$1</c:f>
              <c:strCache>
                <c:ptCount val="1"/>
                <c:pt idx="0">
                  <c:v>IR</c:v>
                </c:pt>
              </c:strCache>
            </c:strRef>
          </c:tx>
          <c:spPr>
            <a:solidFill>
              <a:schemeClr val="accent4"/>
            </a:solidFill>
            <a:ln>
              <a:noFill/>
            </a:ln>
            <a:effectLst/>
          </c:spPr>
          <c:invertIfNegative val="0"/>
          <c:cat>
            <c:strRef>
              <c:f>Sheet1!$A$2:$A$6</c:f>
              <c:strCache>
                <c:ptCount val="5"/>
                <c:pt idx="0">
                  <c:v>2000-2004</c:v>
                </c:pt>
                <c:pt idx="1">
                  <c:v>2005-2009</c:v>
                </c:pt>
                <c:pt idx="2">
                  <c:v>2010-2014</c:v>
                </c:pt>
                <c:pt idx="3">
                  <c:v>2015-2019</c:v>
                </c:pt>
                <c:pt idx="4">
                  <c:v>2020</c:v>
                </c:pt>
              </c:strCache>
            </c:strRef>
          </c:cat>
          <c:val>
            <c:numRef>
              <c:f>Sheet1!$F$2:$F$6</c:f>
              <c:numCache>
                <c:formatCode>General</c:formatCode>
                <c:ptCount val="5"/>
                <c:pt idx="0">
                  <c:v>4.9000000000000004</c:v>
                </c:pt>
                <c:pt idx="1">
                  <c:v>2</c:v>
                </c:pt>
                <c:pt idx="2">
                  <c:v>1.1000000000000001</c:v>
                </c:pt>
                <c:pt idx="3">
                  <c:v>0.53</c:v>
                </c:pt>
                <c:pt idx="4">
                  <c:v>0.3</c:v>
                </c:pt>
              </c:numCache>
            </c:numRef>
          </c:val>
          <c:extLst>
            <c:ext xmlns:c16="http://schemas.microsoft.com/office/drawing/2014/chart" uri="{C3380CC4-5D6E-409C-BE32-E72D297353CC}">
              <c16:uniqueId val="{00000005-F997-FB48-B31E-4DF5AD7B4BE0}"/>
            </c:ext>
          </c:extLst>
        </c:ser>
        <c:ser>
          <c:idx val="5"/>
          <c:order val="5"/>
          <c:tx>
            <c:strRef>
              <c:f>Sheet1!$G$1</c:f>
              <c:strCache>
                <c:ptCount val="1"/>
                <c:pt idx="0">
                  <c:v>NULL</c:v>
                </c:pt>
              </c:strCache>
            </c:strRef>
          </c:tx>
          <c:spPr>
            <a:solidFill>
              <a:schemeClr val="bg2">
                <a:lumMod val="75000"/>
              </a:schemeClr>
            </a:solidFill>
            <a:ln>
              <a:noFill/>
            </a:ln>
            <a:effectLst/>
          </c:spPr>
          <c:invertIfNegative val="0"/>
          <c:cat>
            <c:strRef>
              <c:f>Sheet1!$A$2:$A$6</c:f>
              <c:strCache>
                <c:ptCount val="5"/>
                <c:pt idx="0">
                  <c:v>2000-2004</c:v>
                </c:pt>
                <c:pt idx="1">
                  <c:v>2005-2009</c:v>
                </c:pt>
                <c:pt idx="2">
                  <c:v>2010-2014</c:v>
                </c:pt>
                <c:pt idx="3">
                  <c:v>2015-2019</c:v>
                </c:pt>
                <c:pt idx="4">
                  <c:v>2020</c:v>
                </c:pt>
              </c:strCache>
            </c:strRef>
          </c:cat>
          <c:val>
            <c:numRef>
              <c:f>Sheet1!$G$2:$G$6</c:f>
              <c:numCache>
                <c:formatCode>General</c:formatCode>
                <c:ptCount val="5"/>
                <c:pt idx="0">
                  <c:v>13.1</c:v>
                </c:pt>
                <c:pt idx="1">
                  <c:v>5.5</c:v>
                </c:pt>
                <c:pt idx="2">
                  <c:v>4.9000000000000004</c:v>
                </c:pt>
                <c:pt idx="3">
                  <c:v>8.3000000000000007</c:v>
                </c:pt>
                <c:pt idx="4">
                  <c:v>0</c:v>
                </c:pt>
              </c:numCache>
            </c:numRef>
          </c:val>
          <c:extLst>
            <c:ext xmlns:c16="http://schemas.microsoft.com/office/drawing/2014/chart" uri="{C3380CC4-5D6E-409C-BE32-E72D297353CC}">
              <c16:uniqueId val="{00000001-8514-A441-9506-9A5C8BD26B93}"/>
            </c:ext>
          </c:extLst>
        </c:ser>
        <c:dLbls>
          <c:showLegendKey val="0"/>
          <c:showVal val="0"/>
          <c:showCatName val="0"/>
          <c:showSerName val="0"/>
          <c:showPercent val="0"/>
          <c:showBubbleSize val="0"/>
        </c:dLbls>
        <c:gapWidth val="50"/>
        <c:overlap val="100"/>
        <c:axId val="2018216495"/>
        <c:axId val="2011900079"/>
      </c:barChart>
      <c:catAx>
        <c:axId val="201821649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11900079"/>
        <c:crosses val="autoZero"/>
        <c:auto val="1"/>
        <c:lblAlgn val="ctr"/>
        <c:lblOffset val="100"/>
        <c:noMultiLvlLbl val="0"/>
      </c:catAx>
      <c:valAx>
        <c:axId val="2011900079"/>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182164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DF</c:v>
                </c:pt>
              </c:strCache>
            </c:strRef>
          </c:tx>
          <c:spPr>
            <a:solidFill>
              <a:schemeClr val="accent3"/>
            </a:solidFill>
            <a:ln>
              <a:noFill/>
            </a:ln>
            <a:effectLst/>
          </c:spPr>
          <c:invertIfNegative val="0"/>
          <c:cat>
            <c:strRef>
              <c:f>Sheet1!$A$2</c:f>
              <c:strCache>
                <c:ptCount val="1"/>
                <c:pt idx="0">
                  <c:v>2000-2004</c:v>
                </c:pt>
              </c:strCache>
            </c:strRef>
          </c:cat>
          <c:val>
            <c:numRef>
              <c:f>Sheet1!$B$2</c:f>
              <c:numCache>
                <c:formatCode>General</c:formatCode>
                <c:ptCount val="1"/>
                <c:pt idx="0">
                  <c:v>7.9</c:v>
                </c:pt>
              </c:numCache>
            </c:numRef>
          </c:val>
          <c:extLst>
            <c:ext xmlns:c16="http://schemas.microsoft.com/office/drawing/2014/chart" uri="{C3380CC4-5D6E-409C-BE32-E72D297353CC}">
              <c16:uniqueId val="{00000000-6FEA-D548-9288-0CF307C1B6B9}"/>
            </c:ext>
          </c:extLst>
        </c:ser>
        <c:ser>
          <c:idx val="1"/>
          <c:order val="1"/>
          <c:tx>
            <c:strRef>
              <c:f>Sheet1!$C$1</c:f>
              <c:strCache>
                <c:ptCount val="1"/>
                <c:pt idx="0">
                  <c:v>MR</c:v>
                </c:pt>
              </c:strCache>
            </c:strRef>
          </c:tx>
          <c:spPr>
            <a:solidFill>
              <a:schemeClr val="accent3"/>
            </a:solidFill>
            <a:ln>
              <a:noFill/>
            </a:ln>
            <a:effectLst/>
          </c:spPr>
          <c:invertIfNegative val="0"/>
          <c:cat>
            <c:strRef>
              <c:f>Sheet1!$A$2</c:f>
              <c:strCache>
                <c:ptCount val="1"/>
                <c:pt idx="0">
                  <c:v>2000-2004</c:v>
                </c:pt>
              </c:strCache>
            </c:strRef>
          </c:cat>
          <c:val>
            <c:numRef>
              <c:f>Sheet1!$C$2</c:f>
              <c:numCache>
                <c:formatCode>General</c:formatCode>
                <c:ptCount val="1"/>
                <c:pt idx="0">
                  <c:v>59.1</c:v>
                </c:pt>
              </c:numCache>
            </c:numRef>
          </c:val>
          <c:extLst>
            <c:ext xmlns:c16="http://schemas.microsoft.com/office/drawing/2014/chart" uri="{C3380CC4-5D6E-409C-BE32-E72D297353CC}">
              <c16:uniqueId val="{00000001-6FEA-D548-9288-0CF307C1B6B9}"/>
            </c:ext>
          </c:extLst>
        </c:ser>
        <c:ser>
          <c:idx val="2"/>
          <c:order val="2"/>
          <c:tx>
            <c:strRef>
              <c:f>Sheet1!$D$1</c:f>
              <c:strCache>
                <c:ptCount val="1"/>
                <c:pt idx="0">
                  <c:v>SAD</c:v>
                </c:pt>
              </c:strCache>
            </c:strRef>
          </c:tx>
          <c:spPr>
            <a:solidFill>
              <a:schemeClr val="accent3"/>
            </a:solidFill>
            <a:ln>
              <a:noFill/>
            </a:ln>
            <a:effectLst/>
          </c:spPr>
          <c:invertIfNegative val="0"/>
          <c:cat>
            <c:strRef>
              <c:f>Sheet1!$A$2</c:f>
              <c:strCache>
                <c:ptCount val="1"/>
                <c:pt idx="0">
                  <c:v>2000-2004</c:v>
                </c:pt>
              </c:strCache>
            </c:strRef>
          </c:cat>
          <c:val>
            <c:numRef>
              <c:f>Sheet1!$D$2</c:f>
              <c:numCache>
                <c:formatCode>General</c:formatCode>
                <c:ptCount val="1"/>
                <c:pt idx="0">
                  <c:v>3.6</c:v>
                </c:pt>
              </c:numCache>
            </c:numRef>
          </c:val>
          <c:extLst>
            <c:ext xmlns:c16="http://schemas.microsoft.com/office/drawing/2014/chart" uri="{C3380CC4-5D6E-409C-BE32-E72D297353CC}">
              <c16:uniqueId val="{00000002-6FEA-D548-9288-0CF307C1B6B9}"/>
            </c:ext>
          </c:extLst>
        </c:ser>
        <c:ser>
          <c:idx val="3"/>
          <c:order val="3"/>
          <c:tx>
            <c:strRef>
              <c:f>Sheet1!$E$1</c:f>
              <c:strCache>
                <c:ptCount val="1"/>
                <c:pt idx="0">
                  <c:v>MAD</c:v>
                </c:pt>
              </c:strCache>
            </c:strRef>
          </c:tx>
          <c:spPr>
            <a:solidFill>
              <a:schemeClr val="accent3"/>
            </a:solidFill>
            <a:ln>
              <a:noFill/>
            </a:ln>
            <a:effectLst/>
          </c:spPr>
          <c:invertIfNegative val="0"/>
          <c:cat>
            <c:strRef>
              <c:f>Sheet1!$A$2</c:f>
              <c:strCache>
                <c:ptCount val="1"/>
                <c:pt idx="0">
                  <c:v>2000-2004</c:v>
                </c:pt>
              </c:strCache>
            </c:strRef>
          </c:cat>
          <c:val>
            <c:numRef>
              <c:f>Sheet1!$E$2</c:f>
              <c:numCache>
                <c:formatCode>General</c:formatCode>
                <c:ptCount val="1"/>
                <c:pt idx="0">
                  <c:v>11.5</c:v>
                </c:pt>
              </c:numCache>
            </c:numRef>
          </c:val>
          <c:extLst>
            <c:ext xmlns:c16="http://schemas.microsoft.com/office/drawing/2014/chart" uri="{C3380CC4-5D6E-409C-BE32-E72D297353CC}">
              <c16:uniqueId val="{00000003-6FEA-D548-9288-0CF307C1B6B9}"/>
            </c:ext>
          </c:extLst>
        </c:ser>
        <c:ser>
          <c:idx val="4"/>
          <c:order val="4"/>
          <c:tx>
            <c:strRef>
              <c:f>Sheet1!$F$1</c:f>
              <c:strCache>
                <c:ptCount val="1"/>
                <c:pt idx="0">
                  <c:v>IR</c:v>
                </c:pt>
              </c:strCache>
            </c:strRef>
          </c:tx>
          <c:spPr>
            <a:solidFill>
              <a:schemeClr val="accent3"/>
            </a:solidFill>
            <a:ln>
              <a:noFill/>
            </a:ln>
            <a:effectLst/>
          </c:spPr>
          <c:invertIfNegative val="0"/>
          <c:cat>
            <c:strRef>
              <c:f>Sheet1!$A$2</c:f>
              <c:strCache>
                <c:ptCount val="1"/>
                <c:pt idx="0">
                  <c:v>2000-2004</c:v>
                </c:pt>
              </c:strCache>
            </c:strRef>
          </c:cat>
          <c:val>
            <c:numRef>
              <c:f>Sheet1!$F$2</c:f>
              <c:numCache>
                <c:formatCode>General</c:formatCode>
                <c:ptCount val="1"/>
                <c:pt idx="0">
                  <c:v>4.9000000000000004</c:v>
                </c:pt>
              </c:numCache>
            </c:numRef>
          </c:val>
          <c:extLst>
            <c:ext xmlns:c16="http://schemas.microsoft.com/office/drawing/2014/chart" uri="{C3380CC4-5D6E-409C-BE32-E72D297353CC}">
              <c16:uniqueId val="{00000004-6FEA-D548-9288-0CF307C1B6B9}"/>
            </c:ext>
          </c:extLst>
        </c:ser>
        <c:ser>
          <c:idx val="5"/>
          <c:order val="5"/>
          <c:tx>
            <c:strRef>
              <c:f>Sheet1!$G$1</c:f>
              <c:strCache>
                <c:ptCount val="1"/>
                <c:pt idx="0">
                  <c:v>NULL</c:v>
                </c:pt>
              </c:strCache>
            </c:strRef>
          </c:tx>
          <c:spPr>
            <a:solidFill>
              <a:schemeClr val="accent3"/>
            </a:solidFill>
            <a:ln>
              <a:noFill/>
            </a:ln>
            <a:effectLst/>
          </c:spPr>
          <c:invertIfNegative val="0"/>
          <c:cat>
            <c:strRef>
              <c:f>Sheet1!$A$2</c:f>
              <c:strCache>
                <c:ptCount val="1"/>
                <c:pt idx="0">
                  <c:v>2000-2004</c:v>
                </c:pt>
              </c:strCache>
            </c:strRef>
          </c:cat>
          <c:val>
            <c:numRef>
              <c:f>Sheet1!$G$2</c:f>
              <c:numCache>
                <c:formatCode>General</c:formatCode>
                <c:ptCount val="1"/>
                <c:pt idx="0">
                  <c:v>13.1</c:v>
                </c:pt>
              </c:numCache>
            </c:numRef>
          </c:val>
          <c:extLst>
            <c:ext xmlns:c16="http://schemas.microsoft.com/office/drawing/2014/chart" uri="{C3380CC4-5D6E-409C-BE32-E72D297353CC}">
              <c16:uniqueId val="{00000005-6FEA-D548-9288-0CF307C1B6B9}"/>
            </c:ext>
          </c:extLst>
        </c:ser>
        <c:dLbls>
          <c:showLegendKey val="0"/>
          <c:showVal val="0"/>
          <c:showCatName val="0"/>
          <c:showSerName val="0"/>
          <c:showPercent val="0"/>
          <c:showBubbleSize val="0"/>
        </c:dLbls>
        <c:gapWidth val="50"/>
        <c:overlap val="100"/>
        <c:axId val="2018216495"/>
        <c:axId val="2011900079"/>
      </c:barChart>
      <c:catAx>
        <c:axId val="2018216495"/>
        <c:scaling>
          <c:orientation val="minMax"/>
        </c:scaling>
        <c:delete val="1"/>
        <c:axPos val="b"/>
        <c:numFmt formatCode="General" sourceLinked="1"/>
        <c:majorTickMark val="none"/>
        <c:minorTickMark val="none"/>
        <c:tickLblPos val="nextTo"/>
        <c:crossAx val="2011900079"/>
        <c:crosses val="autoZero"/>
        <c:auto val="1"/>
        <c:lblAlgn val="ctr"/>
        <c:lblOffset val="100"/>
        <c:noMultiLvlLbl val="0"/>
      </c:catAx>
      <c:valAx>
        <c:axId val="2011900079"/>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182164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5802579292074476E-2"/>
          <c:y val="1.8198472991657461E-2"/>
          <c:w val="0.92828344616969605"/>
          <c:h val="0.85991584252803344"/>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0"/>
            <c:invertIfNegative val="0"/>
            <c:bubble3D val="0"/>
            <c:spPr>
              <a:solidFill>
                <a:schemeClr val="accent6"/>
              </a:solidFill>
              <a:ln>
                <a:noFill/>
              </a:ln>
              <a:effectLst/>
            </c:spPr>
            <c:extLst>
              <c:ext xmlns:c16="http://schemas.microsoft.com/office/drawing/2014/chart" uri="{C3380CC4-5D6E-409C-BE32-E72D297353CC}">
                <c16:uniqueId val="{00000004-4732-FF46-A88D-50B9B25F179A}"/>
              </c:ext>
            </c:extLst>
          </c:dPt>
          <c:dPt>
            <c:idx val="1"/>
            <c:invertIfNegative val="0"/>
            <c:bubble3D val="0"/>
            <c:spPr>
              <a:solidFill>
                <a:schemeClr val="accent5"/>
              </a:solidFill>
              <a:ln>
                <a:noFill/>
              </a:ln>
              <a:effectLst/>
            </c:spPr>
            <c:extLst>
              <c:ext xmlns:c16="http://schemas.microsoft.com/office/drawing/2014/chart" uri="{C3380CC4-5D6E-409C-BE32-E72D297353CC}">
                <c16:uniqueId val="{0000000A-4732-FF46-A88D-50B9B25F179A}"/>
              </c:ext>
            </c:extLst>
          </c:dPt>
          <c:dPt>
            <c:idx val="2"/>
            <c:invertIfNegative val="0"/>
            <c:bubble3D val="0"/>
            <c:spPr>
              <a:solidFill>
                <a:schemeClr val="accent5"/>
              </a:solidFill>
              <a:ln>
                <a:noFill/>
              </a:ln>
              <a:effectLst/>
            </c:spPr>
            <c:extLst>
              <c:ext xmlns:c16="http://schemas.microsoft.com/office/drawing/2014/chart" uri="{C3380CC4-5D6E-409C-BE32-E72D297353CC}">
                <c16:uniqueId val="{00000009-4732-FF46-A88D-50B9B25F179A}"/>
              </c:ext>
            </c:extLst>
          </c:dPt>
          <c:dPt>
            <c:idx val="3"/>
            <c:invertIfNegative val="0"/>
            <c:bubble3D val="0"/>
            <c:spPr>
              <a:solidFill>
                <a:schemeClr val="accent5"/>
              </a:solidFill>
              <a:ln>
                <a:noFill/>
              </a:ln>
              <a:effectLst/>
            </c:spPr>
            <c:extLst>
              <c:ext xmlns:c16="http://schemas.microsoft.com/office/drawing/2014/chart" uri="{C3380CC4-5D6E-409C-BE32-E72D297353CC}">
                <c16:uniqueId val="{00000008-4732-FF46-A88D-50B9B25F179A}"/>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7-4732-FF46-A88D-50B9B25F179A}"/>
              </c:ext>
            </c:extLst>
          </c:dPt>
          <c:dPt>
            <c:idx val="5"/>
            <c:invertIfNegative val="0"/>
            <c:bubble3D val="0"/>
            <c:spPr>
              <a:solidFill>
                <a:schemeClr val="accent5"/>
              </a:solidFill>
              <a:ln>
                <a:noFill/>
              </a:ln>
              <a:effectLst/>
            </c:spPr>
            <c:extLst>
              <c:ext xmlns:c16="http://schemas.microsoft.com/office/drawing/2014/chart" uri="{C3380CC4-5D6E-409C-BE32-E72D297353CC}">
                <c16:uniqueId val="{00000006-4732-FF46-A88D-50B9B25F179A}"/>
              </c:ext>
            </c:extLst>
          </c:dPt>
          <c:dPt>
            <c:idx val="6"/>
            <c:invertIfNegative val="0"/>
            <c:bubble3D val="0"/>
            <c:spPr>
              <a:solidFill>
                <a:schemeClr val="accent4"/>
              </a:solidFill>
              <a:ln>
                <a:noFill/>
              </a:ln>
              <a:effectLst/>
            </c:spPr>
            <c:extLst>
              <c:ext xmlns:c16="http://schemas.microsoft.com/office/drawing/2014/chart" uri="{C3380CC4-5D6E-409C-BE32-E72D297353CC}">
                <c16:uniqueId val="{00000005-4732-FF46-A88D-50B9B25F179A}"/>
              </c:ext>
            </c:extLst>
          </c:dPt>
          <c:dPt>
            <c:idx val="7"/>
            <c:invertIfNegative val="0"/>
            <c:bubble3D val="0"/>
            <c:spPr>
              <a:solidFill>
                <a:schemeClr val="accent4"/>
              </a:solidFill>
              <a:ln>
                <a:noFill/>
              </a:ln>
              <a:effectLst/>
            </c:spPr>
            <c:extLst>
              <c:ext xmlns:c16="http://schemas.microsoft.com/office/drawing/2014/chart" uri="{C3380CC4-5D6E-409C-BE32-E72D297353CC}">
                <c16:uniqueId val="{0000000B-4732-FF46-A88D-50B9B25F179A}"/>
              </c:ext>
            </c:extLst>
          </c:dPt>
          <c:dPt>
            <c:idx val="8"/>
            <c:invertIfNegative val="0"/>
            <c:bubble3D val="0"/>
            <c:spPr>
              <a:solidFill>
                <a:schemeClr val="accent4"/>
              </a:solidFill>
              <a:ln>
                <a:noFill/>
              </a:ln>
              <a:effectLst/>
            </c:spPr>
            <c:extLst>
              <c:ext xmlns:c16="http://schemas.microsoft.com/office/drawing/2014/chart" uri="{C3380CC4-5D6E-409C-BE32-E72D297353CC}">
                <c16:uniqueId val="{0000000C-4732-FF46-A88D-50B9B25F179A}"/>
              </c:ext>
            </c:extLst>
          </c:dPt>
          <c:dPt>
            <c:idx val="9"/>
            <c:invertIfNegative val="0"/>
            <c:bubble3D val="0"/>
            <c:spPr>
              <a:solidFill>
                <a:schemeClr val="accent3"/>
              </a:solidFill>
              <a:ln>
                <a:noFill/>
              </a:ln>
              <a:effectLst/>
            </c:spPr>
            <c:extLst>
              <c:ext xmlns:c16="http://schemas.microsoft.com/office/drawing/2014/chart" uri="{C3380CC4-5D6E-409C-BE32-E72D297353CC}">
                <c16:uniqueId val="{00000012-456F-BB49-A42C-82CF87039E0E}"/>
              </c:ext>
            </c:extLst>
          </c:dPt>
          <c:dPt>
            <c:idx val="10"/>
            <c:invertIfNegative val="0"/>
            <c:bubble3D val="0"/>
            <c:spPr>
              <a:solidFill>
                <a:schemeClr val="accent3"/>
              </a:solidFill>
              <a:ln>
                <a:noFill/>
              </a:ln>
              <a:effectLst/>
            </c:spPr>
            <c:extLst>
              <c:ext xmlns:c16="http://schemas.microsoft.com/office/drawing/2014/chart" uri="{C3380CC4-5D6E-409C-BE32-E72D297353CC}">
                <c16:uniqueId val="{00000013-456F-BB49-A42C-82CF87039E0E}"/>
              </c:ext>
            </c:extLst>
          </c:dPt>
          <c:dPt>
            <c:idx val="11"/>
            <c:invertIfNegative val="0"/>
            <c:bubble3D val="0"/>
            <c:spPr>
              <a:solidFill>
                <a:schemeClr val="accent2"/>
              </a:solidFill>
              <a:ln>
                <a:noFill/>
              </a:ln>
              <a:effectLst/>
            </c:spPr>
            <c:extLst>
              <c:ext xmlns:c16="http://schemas.microsoft.com/office/drawing/2014/chart" uri="{C3380CC4-5D6E-409C-BE32-E72D297353CC}">
                <c16:uniqueId val="{00000014-456F-BB49-A42C-82CF87039E0E}"/>
              </c:ext>
            </c:extLst>
          </c:dPt>
          <c:dPt>
            <c:idx val="12"/>
            <c:invertIfNegative val="0"/>
            <c:bubble3D val="0"/>
            <c:spPr>
              <a:solidFill>
                <a:schemeClr val="accent2"/>
              </a:solidFill>
              <a:ln>
                <a:noFill/>
              </a:ln>
              <a:effectLst/>
            </c:spPr>
            <c:extLst>
              <c:ext xmlns:c16="http://schemas.microsoft.com/office/drawing/2014/chart" uri="{C3380CC4-5D6E-409C-BE32-E72D297353CC}">
                <c16:uniqueId val="{00000015-456F-BB49-A42C-82CF87039E0E}"/>
              </c:ext>
            </c:extLst>
          </c:dPt>
          <c:cat>
            <c:strRef>
              <c:f>Sheet1!$A$2:$A$22</c:f>
              <c:strCache>
                <c:ptCount val="20"/>
                <c:pt idx="0">
                  <c:v>&lt; 1.0</c:v>
                </c:pt>
                <c:pt idx="1">
                  <c:v>1.0 - 1.2</c:v>
                </c:pt>
                <c:pt idx="2">
                  <c:v>1.2 - 1.4</c:v>
                </c:pt>
                <c:pt idx="3">
                  <c:v>1.4 - 1.6</c:v>
                </c:pt>
                <c:pt idx="4">
                  <c:v>1.6 - 1.8</c:v>
                </c:pt>
                <c:pt idx="5">
                  <c:v>1.8 - 2.0</c:v>
                </c:pt>
                <c:pt idx="6">
                  <c:v>2.0 - 2.2</c:v>
                </c:pt>
                <c:pt idx="7">
                  <c:v>2.2 - 2.4</c:v>
                </c:pt>
                <c:pt idx="8">
                  <c:v>2.4 - 2.6</c:v>
                </c:pt>
                <c:pt idx="9">
                  <c:v>2.6 - 2.8</c:v>
                </c:pt>
                <c:pt idx="10">
                  <c:v>2.8 - 3.0</c:v>
                </c:pt>
                <c:pt idx="11">
                  <c:v>3.0 - 3.2</c:v>
                </c:pt>
                <c:pt idx="12">
                  <c:v>3.2 - 3.4</c:v>
                </c:pt>
                <c:pt idx="13">
                  <c:v>3.4 - 3.6</c:v>
                </c:pt>
                <c:pt idx="14">
                  <c:v>3.6 - 3.8</c:v>
                </c:pt>
                <c:pt idx="15">
                  <c:v>3.8 - 4.0</c:v>
                </c:pt>
                <c:pt idx="16">
                  <c:v>4.0 - 4.2</c:v>
                </c:pt>
                <c:pt idx="17">
                  <c:v>4.2 - 4.4</c:v>
                </c:pt>
                <c:pt idx="18">
                  <c:v>4.4 - 4.6</c:v>
                </c:pt>
                <c:pt idx="19">
                  <c:v>&gt;= 4.6</c:v>
                </c:pt>
              </c:strCache>
            </c:strRef>
          </c:cat>
          <c:val>
            <c:numRef>
              <c:f>Sheet1!$B$2:$B$22</c:f>
              <c:numCache>
                <c:formatCode>General</c:formatCode>
                <c:ptCount val="20"/>
                <c:pt idx="0">
                  <c:v>811</c:v>
                </c:pt>
                <c:pt idx="1">
                  <c:v>3184</c:v>
                </c:pt>
                <c:pt idx="2">
                  <c:v>5812</c:v>
                </c:pt>
                <c:pt idx="3">
                  <c:v>12391</c:v>
                </c:pt>
                <c:pt idx="4">
                  <c:v>18828</c:v>
                </c:pt>
                <c:pt idx="5">
                  <c:v>25998</c:v>
                </c:pt>
                <c:pt idx="6">
                  <c:v>22714</c:v>
                </c:pt>
                <c:pt idx="7">
                  <c:v>18081</c:v>
                </c:pt>
                <c:pt idx="8">
                  <c:v>14305</c:v>
                </c:pt>
                <c:pt idx="9">
                  <c:v>10655</c:v>
                </c:pt>
                <c:pt idx="10">
                  <c:v>8816</c:v>
                </c:pt>
                <c:pt idx="11">
                  <c:v>5626</c:v>
                </c:pt>
                <c:pt idx="12">
                  <c:v>3680</c:v>
                </c:pt>
                <c:pt idx="13">
                  <c:v>2270</c:v>
                </c:pt>
                <c:pt idx="14">
                  <c:v>1303</c:v>
                </c:pt>
                <c:pt idx="15">
                  <c:v>1123</c:v>
                </c:pt>
                <c:pt idx="16">
                  <c:v>703</c:v>
                </c:pt>
                <c:pt idx="17">
                  <c:v>530</c:v>
                </c:pt>
                <c:pt idx="18">
                  <c:v>360</c:v>
                </c:pt>
                <c:pt idx="19">
                  <c:v>2196</c:v>
                </c:pt>
              </c:numCache>
            </c:numRef>
          </c:val>
          <c:extLst>
            <c:ext xmlns:c16="http://schemas.microsoft.com/office/drawing/2014/chart" uri="{C3380CC4-5D6E-409C-BE32-E72D297353CC}">
              <c16:uniqueId val="{00000000-4732-FF46-A88D-50B9B25F179A}"/>
            </c:ext>
          </c:extLst>
        </c:ser>
        <c:dLbls>
          <c:showLegendKey val="0"/>
          <c:showVal val="0"/>
          <c:showCatName val="0"/>
          <c:showSerName val="0"/>
          <c:showPercent val="0"/>
          <c:showBubbleSize val="0"/>
        </c:dLbls>
        <c:gapWidth val="50"/>
        <c:overlap val="-27"/>
        <c:axId val="2028903887"/>
        <c:axId val="2039554623"/>
      </c:barChart>
      <c:catAx>
        <c:axId val="202890388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39554623"/>
        <c:crosses val="autoZero"/>
        <c:auto val="1"/>
        <c:lblAlgn val="ctr"/>
        <c:lblOffset val="100"/>
        <c:noMultiLvlLbl val="0"/>
      </c:catAx>
      <c:valAx>
        <c:axId val="2039554623"/>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2028903887"/>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09EE68D-5EB1-D943-BAE5-98346A1449E5}" type="doc">
      <dgm:prSet loTypeId="urn:microsoft.com/office/officeart/2005/8/layout/hierarchy1" loCatId="" qsTypeId="urn:microsoft.com/office/officeart/2005/8/quickstyle/simple4" qsCatId="simple" csTypeId="urn:microsoft.com/office/officeart/2005/8/colors/colorful1" csCatId="colorful" phldr="1"/>
      <dgm:spPr/>
      <dgm:t>
        <a:bodyPr/>
        <a:lstStyle/>
        <a:p>
          <a:endParaRPr lang="en-US"/>
        </a:p>
      </dgm:t>
    </dgm:pt>
    <dgm:pt modelId="{6BB287D5-7ADC-7F4E-B137-5127BA30D305}">
      <dgm:prSet phldrT="[Text]"/>
      <dgm:spPr/>
      <dgm:t>
        <a:bodyPr/>
        <a:lstStyle/>
        <a:p>
          <a:r>
            <a:rPr lang="en-US" dirty="0"/>
            <a:t>&lt;LLG&gt;</a:t>
          </a:r>
        </a:p>
      </dgm:t>
    </dgm:pt>
    <dgm:pt modelId="{5A44D13D-2984-5F44-95FE-6996692F7EF3}" type="parTrans" cxnId="{B1149A6D-D264-7E43-9239-0E6B7DD115ED}">
      <dgm:prSet/>
      <dgm:spPr/>
      <dgm:t>
        <a:bodyPr/>
        <a:lstStyle/>
        <a:p>
          <a:endParaRPr lang="en-US"/>
        </a:p>
      </dgm:t>
    </dgm:pt>
    <dgm:pt modelId="{9CF4557D-863E-C543-B228-4978B581263B}" type="sibTrans" cxnId="{B1149A6D-D264-7E43-9239-0E6B7DD115ED}">
      <dgm:prSet/>
      <dgm:spPr/>
      <dgm:t>
        <a:bodyPr/>
        <a:lstStyle/>
        <a:p>
          <a:endParaRPr lang="en-US"/>
        </a:p>
      </dgm:t>
    </dgm:pt>
    <dgm:pt modelId="{E526D659-3073-A142-990B-65A8D1CCD288}">
      <dgm:prSet phldrT="[Text]"/>
      <dgm:spPr/>
      <dgm:t>
        <a:bodyPr/>
        <a:lstStyle/>
        <a:p>
          <a:r>
            <a:rPr lang="en-US" dirty="0"/>
            <a:t>σ</a:t>
          </a:r>
          <a:r>
            <a:rPr lang="en-US" baseline="-25000" dirty="0"/>
            <a:t>A</a:t>
          </a:r>
          <a:r>
            <a:rPr lang="en-US" dirty="0"/>
            <a:t>: Error in the calculated structure factors</a:t>
          </a:r>
        </a:p>
      </dgm:t>
    </dgm:pt>
    <dgm:pt modelId="{C4A01587-420A-9D4C-AFD7-3E36CFED9B53}" type="parTrans" cxnId="{4D186E7F-E67E-DB46-AD98-FB063426B262}">
      <dgm:prSet/>
      <dgm:spPr/>
      <dgm:t>
        <a:bodyPr/>
        <a:lstStyle/>
        <a:p>
          <a:endParaRPr lang="en-US"/>
        </a:p>
      </dgm:t>
    </dgm:pt>
    <dgm:pt modelId="{136A0FA9-93C9-774D-AE03-F87EC97A6B82}" type="sibTrans" cxnId="{4D186E7F-E67E-DB46-AD98-FB063426B262}">
      <dgm:prSet/>
      <dgm:spPr/>
      <dgm:t>
        <a:bodyPr/>
        <a:lstStyle/>
        <a:p>
          <a:endParaRPr lang="en-US"/>
        </a:p>
      </dgm:t>
    </dgm:pt>
    <dgm:pt modelId="{F4DC7432-2A26-5A4B-86A1-EB4B1648C5F2}">
      <dgm:prSet phldrT="[Text]"/>
      <dgm:spPr/>
      <dgm:t>
        <a:bodyPr/>
        <a:lstStyle/>
        <a:p>
          <a:r>
            <a:rPr lang="en-US" dirty="0"/>
            <a:t>Fraction of the scattering (completeness)</a:t>
          </a:r>
        </a:p>
      </dgm:t>
    </dgm:pt>
    <dgm:pt modelId="{9975EB83-FBF1-9544-B925-8FB56B7516DC}" type="parTrans" cxnId="{8A4FBEB0-3137-D244-ADD2-70000B21A386}">
      <dgm:prSet/>
      <dgm:spPr/>
      <dgm:t>
        <a:bodyPr/>
        <a:lstStyle/>
        <a:p>
          <a:endParaRPr lang="en-US"/>
        </a:p>
      </dgm:t>
    </dgm:pt>
    <dgm:pt modelId="{64D02FEF-6BB2-B346-B48B-FBBAB0E70BA7}" type="sibTrans" cxnId="{8A4FBEB0-3137-D244-ADD2-70000B21A386}">
      <dgm:prSet/>
      <dgm:spPr/>
      <dgm:t>
        <a:bodyPr/>
        <a:lstStyle/>
        <a:p>
          <a:endParaRPr lang="en-US"/>
        </a:p>
      </dgm:t>
    </dgm:pt>
    <dgm:pt modelId="{866B3783-2080-FC4D-BABC-8E43AC2B7BA8}">
      <dgm:prSet phldrT="[Text]"/>
      <dgm:spPr/>
      <dgm:t>
        <a:bodyPr/>
        <a:lstStyle/>
        <a:p>
          <a:r>
            <a:rPr lang="en-US" dirty="0"/>
            <a:t>RMS error in the coordinates</a:t>
          </a:r>
        </a:p>
      </dgm:t>
    </dgm:pt>
    <dgm:pt modelId="{91DEC0E3-53A9-1D4A-97F1-8915394870DE}" type="parTrans" cxnId="{EBF3EBDB-9C32-2549-9A12-5F26951EAA66}">
      <dgm:prSet/>
      <dgm:spPr/>
      <dgm:t>
        <a:bodyPr/>
        <a:lstStyle/>
        <a:p>
          <a:endParaRPr lang="en-US"/>
        </a:p>
      </dgm:t>
    </dgm:pt>
    <dgm:pt modelId="{3546F577-8FB7-A44D-82B8-1FCBEBF2FB86}" type="sibTrans" cxnId="{EBF3EBDB-9C32-2549-9A12-5F26951EAA66}">
      <dgm:prSet/>
      <dgm:spPr/>
      <dgm:t>
        <a:bodyPr/>
        <a:lstStyle/>
        <a:p>
          <a:endParaRPr lang="en-US"/>
        </a:p>
      </dgm:t>
    </dgm:pt>
    <dgm:pt modelId="{1F13E80A-A1F3-4043-88D1-C7BC0DE70181}">
      <dgm:prSet phldrT="[Text]"/>
      <dgm:spPr/>
      <dgm:t>
        <a:bodyPr/>
        <a:lstStyle/>
        <a:p>
          <a:r>
            <a:rPr lang="en-US" dirty="0"/>
            <a:t>Number of residues</a:t>
          </a:r>
        </a:p>
      </dgm:t>
    </dgm:pt>
    <dgm:pt modelId="{D1C67C2C-5B14-4C48-9967-15106B0543A5}" type="parTrans" cxnId="{C6642508-CA8D-CF42-AF24-3A7E61A71400}">
      <dgm:prSet/>
      <dgm:spPr/>
      <dgm:t>
        <a:bodyPr/>
        <a:lstStyle/>
        <a:p>
          <a:endParaRPr lang="en-US"/>
        </a:p>
      </dgm:t>
    </dgm:pt>
    <dgm:pt modelId="{A59CFE25-3B5C-614F-B5E9-A17386C19890}" type="sibTrans" cxnId="{C6642508-CA8D-CF42-AF24-3A7E61A71400}">
      <dgm:prSet/>
      <dgm:spPr/>
      <dgm:t>
        <a:bodyPr/>
        <a:lstStyle/>
        <a:p>
          <a:endParaRPr lang="en-US"/>
        </a:p>
      </dgm:t>
    </dgm:pt>
    <dgm:pt modelId="{521BFCAF-C7FD-D843-9970-71FB3B964F56}">
      <dgm:prSet phldrT="[Text]"/>
      <dgm:spPr/>
      <dgm:t>
        <a:bodyPr/>
        <a:lstStyle/>
        <a:p>
          <a:r>
            <a:rPr lang="en-US" dirty="0"/>
            <a:t>Sequence identity</a:t>
          </a:r>
        </a:p>
      </dgm:t>
    </dgm:pt>
    <dgm:pt modelId="{A2D7C184-7F1B-9D48-906A-724C425E834A}" type="parTrans" cxnId="{52B4A8A8-7437-924D-B4D5-2165B1D55D0D}">
      <dgm:prSet/>
      <dgm:spPr/>
      <dgm:t>
        <a:bodyPr/>
        <a:lstStyle/>
        <a:p>
          <a:endParaRPr lang="en-US"/>
        </a:p>
      </dgm:t>
    </dgm:pt>
    <dgm:pt modelId="{9A577670-727C-FD48-AFD7-9F77998DCB3B}" type="sibTrans" cxnId="{52B4A8A8-7437-924D-B4D5-2165B1D55D0D}">
      <dgm:prSet/>
      <dgm:spPr/>
      <dgm:t>
        <a:bodyPr/>
        <a:lstStyle/>
        <a:p>
          <a:endParaRPr lang="en-US"/>
        </a:p>
      </dgm:t>
    </dgm:pt>
    <dgm:pt modelId="{416A5468-EA07-5B44-B030-B228B90E0E6E}">
      <dgm:prSet phldrT="[Text]"/>
      <dgm:spPr/>
      <dgm:t>
        <a:bodyPr/>
        <a:lstStyle/>
        <a:p>
          <a:r>
            <a:rPr lang="en-US" dirty="0"/>
            <a:t>Total number of reflections</a:t>
          </a:r>
        </a:p>
      </dgm:t>
    </dgm:pt>
    <dgm:pt modelId="{90DE6CD1-B6C6-5746-85FA-4BE060B34FFA}" type="parTrans" cxnId="{6D358BA9-AAB9-2843-B67C-E0E9198A0AE4}">
      <dgm:prSet/>
      <dgm:spPr/>
      <dgm:t>
        <a:bodyPr/>
        <a:lstStyle/>
        <a:p>
          <a:endParaRPr lang="en-US"/>
        </a:p>
      </dgm:t>
    </dgm:pt>
    <dgm:pt modelId="{86ECAD65-B819-8E4E-8EC5-AFF0753AAE21}" type="sibTrans" cxnId="{6D358BA9-AAB9-2843-B67C-E0E9198A0AE4}">
      <dgm:prSet/>
      <dgm:spPr/>
      <dgm:t>
        <a:bodyPr/>
        <a:lstStyle/>
        <a:p>
          <a:endParaRPr lang="en-US"/>
        </a:p>
      </dgm:t>
    </dgm:pt>
    <dgm:pt modelId="{A337468A-B3F9-8141-B6AB-8F4C4A416024}" type="pres">
      <dgm:prSet presAssocID="{009EE68D-5EB1-D943-BAE5-98346A1449E5}" presName="hierChild1" presStyleCnt="0">
        <dgm:presLayoutVars>
          <dgm:chPref val="1"/>
          <dgm:dir/>
          <dgm:animOne val="branch"/>
          <dgm:animLvl val="lvl"/>
          <dgm:resizeHandles/>
        </dgm:presLayoutVars>
      </dgm:prSet>
      <dgm:spPr/>
    </dgm:pt>
    <dgm:pt modelId="{9D9743D7-CDB6-4440-950D-CC32E4B52A1F}" type="pres">
      <dgm:prSet presAssocID="{6BB287D5-7ADC-7F4E-B137-5127BA30D305}" presName="hierRoot1" presStyleCnt="0"/>
      <dgm:spPr/>
    </dgm:pt>
    <dgm:pt modelId="{50C32EC1-6BA9-7F46-BCD7-AA2C37F867FC}" type="pres">
      <dgm:prSet presAssocID="{6BB287D5-7ADC-7F4E-B137-5127BA30D305}" presName="composite" presStyleCnt="0"/>
      <dgm:spPr/>
    </dgm:pt>
    <dgm:pt modelId="{B40DC7F5-4632-E748-8CA0-669DCCC7D9CB}" type="pres">
      <dgm:prSet presAssocID="{6BB287D5-7ADC-7F4E-B137-5127BA30D305}" presName="background" presStyleLbl="node0" presStyleIdx="0" presStyleCnt="1"/>
      <dgm:spPr/>
    </dgm:pt>
    <dgm:pt modelId="{DE03BB2F-74BA-7A44-9612-0F90AA602CCE}" type="pres">
      <dgm:prSet presAssocID="{6BB287D5-7ADC-7F4E-B137-5127BA30D305}" presName="text" presStyleLbl="fgAcc0" presStyleIdx="0" presStyleCnt="1">
        <dgm:presLayoutVars>
          <dgm:chPref val="3"/>
        </dgm:presLayoutVars>
      </dgm:prSet>
      <dgm:spPr/>
    </dgm:pt>
    <dgm:pt modelId="{49A52A5E-5829-6741-9EBE-541D9A73BFE2}" type="pres">
      <dgm:prSet presAssocID="{6BB287D5-7ADC-7F4E-B137-5127BA30D305}" presName="hierChild2" presStyleCnt="0"/>
      <dgm:spPr/>
    </dgm:pt>
    <dgm:pt modelId="{F7977148-D67B-414E-87B4-972C738F82F4}" type="pres">
      <dgm:prSet presAssocID="{90DE6CD1-B6C6-5746-85FA-4BE060B34FFA}" presName="Name10" presStyleLbl="parChTrans1D2" presStyleIdx="0" presStyleCnt="2"/>
      <dgm:spPr/>
    </dgm:pt>
    <dgm:pt modelId="{88E79523-0ED4-FA45-94CB-AA6018B2DDD9}" type="pres">
      <dgm:prSet presAssocID="{416A5468-EA07-5B44-B030-B228B90E0E6E}" presName="hierRoot2" presStyleCnt="0"/>
      <dgm:spPr/>
    </dgm:pt>
    <dgm:pt modelId="{F364FD9E-34EE-5746-864F-52D6A6B08605}" type="pres">
      <dgm:prSet presAssocID="{416A5468-EA07-5B44-B030-B228B90E0E6E}" presName="composite2" presStyleCnt="0"/>
      <dgm:spPr/>
    </dgm:pt>
    <dgm:pt modelId="{BE2CB646-BFFC-DE47-8C1D-E37097E9CAF1}" type="pres">
      <dgm:prSet presAssocID="{416A5468-EA07-5B44-B030-B228B90E0E6E}" presName="background2" presStyleLbl="node2" presStyleIdx="0" presStyleCnt="2"/>
      <dgm:spPr/>
    </dgm:pt>
    <dgm:pt modelId="{C110431C-0ADE-F447-B532-B1EB4F176083}" type="pres">
      <dgm:prSet presAssocID="{416A5468-EA07-5B44-B030-B228B90E0E6E}" presName="text2" presStyleLbl="fgAcc2" presStyleIdx="0" presStyleCnt="2" custScaleX="167708">
        <dgm:presLayoutVars>
          <dgm:chPref val="3"/>
        </dgm:presLayoutVars>
      </dgm:prSet>
      <dgm:spPr/>
    </dgm:pt>
    <dgm:pt modelId="{8D107763-0175-4F4C-85CE-E83248859A67}" type="pres">
      <dgm:prSet presAssocID="{416A5468-EA07-5B44-B030-B228B90E0E6E}" presName="hierChild3" presStyleCnt="0"/>
      <dgm:spPr/>
    </dgm:pt>
    <dgm:pt modelId="{1C4C1B30-AF27-DB4D-BB5D-B3AFF72CCB74}" type="pres">
      <dgm:prSet presAssocID="{C4A01587-420A-9D4C-AFD7-3E36CFED9B53}" presName="Name10" presStyleLbl="parChTrans1D2" presStyleIdx="1" presStyleCnt="2"/>
      <dgm:spPr/>
    </dgm:pt>
    <dgm:pt modelId="{46FEB7AD-6CD9-C74D-B8DE-7740B6BAA0C0}" type="pres">
      <dgm:prSet presAssocID="{E526D659-3073-A142-990B-65A8D1CCD288}" presName="hierRoot2" presStyleCnt="0"/>
      <dgm:spPr/>
    </dgm:pt>
    <dgm:pt modelId="{19968C9B-570A-2744-B219-930A7D61103C}" type="pres">
      <dgm:prSet presAssocID="{E526D659-3073-A142-990B-65A8D1CCD288}" presName="composite2" presStyleCnt="0"/>
      <dgm:spPr/>
    </dgm:pt>
    <dgm:pt modelId="{751DA3CE-9AB9-5D4F-99C2-E28B63FE09D5}" type="pres">
      <dgm:prSet presAssocID="{E526D659-3073-A142-990B-65A8D1CCD288}" presName="background2" presStyleLbl="node2" presStyleIdx="1" presStyleCnt="2"/>
      <dgm:spPr/>
    </dgm:pt>
    <dgm:pt modelId="{8C1D8988-9AF7-524D-825F-0D7F89D5413B}" type="pres">
      <dgm:prSet presAssocID="{E526D659-3073-A142-990B-65A8D1CCD288}" presName="text2" presStyleLbl="fgAcc2" presStyleIdx="1" presStyleCnt="2" custScaleX="219669">
        <dgm:presLayoutVars>
          <dgm:chPref val="3"/>
        </dgm:presLayoutVars>
      </dgm:prSet>
      <dgm:spPr/>
    </dgm:pt>
    <dgm:pt modelId="{B23A300E-6911-DB46-8AB0-FDDFDAEBEB93}" type="pres">
      <dgm:prSet presAssocID="{E526D659-3073-A142-990B-65A8D1CCD288}" presName="hierChild3" presStyleCnt="0"/>
      <dgm:spPr/>
    </dgm:pt>
    <dgm:pt modelId="{1EC31E23-2034-B246-9B97-5970721951A2}" type="pres">
      <dgm:prSet presAssocID="{9975EB83-FBF1-9544-B925-8FB56B7516DC}" presName="Name17" presStyleLbl="parChTrans1D3" presStyleIdx="0" presStyleCnt="2"/>
      <dgm:spPr/>
    </dgm:pt>
    <dgm:pt modelId="{CC5DA2C3-884B-DB41-9611-51673EE5C6B7}" type="pres">
      <dgm:prSet presAssocID="{F4DC7432-2A26-5A4B-86A1-EB4B1648C5F2}" presName="hierRoot3" presStyleCnt="0"/>
      <dgm:spPr/>
    </dgm:pt>
    <dgm:pt modelId="{FF7660FF-1F9B-CE48-97E6-5C62FA0F747B}" type="pres">
      <dgm:prSet presAssocID="{F4DC7432-2A26-5A4B-86A1-EB4B1648C5F2}" presName="composite3" presStyleCnt="0"/>
      <dgm:spPr/>
    </dgm:pt>
    <dgm:pt modelId="{6AB8FED0-CCEC-6746-8C90-08D3CBD49641}" type="pres">
      <dgm:prSet presAssocID="{F4DC7432-2A26-5A4B-86A1-EB4B1648C5F2}" presName="background3" presStyleLbl="node3" presStyleIdx="0" presStyleCnt="2"/>
      <dgm:spPr/>
    </dgm:pt>
    <dgm:pt modelId="{25278F6F-704A-624E-9624-C481F7BFEF90}" type="pres">
      <dgm:prSet presAssocID="{F4DC7432-2A26-5A4B-86A1-EB4B1648C5F2}" presName="text3" presStyleLbl="fgAcc3" presStyleIdx="0" presStyleCnt="2" custScaleX="219424">
        <dgm:presLayoutVars>
          <dgm:chPref val="3"/>
        </dgm:presLayoutVars>
      </dgm:prSet>
      <dgm:spPr/>
    </dgm:pt>
    <dgm:pt modelId="{5B3CEBB7-BE58-534F-941E-CB21BDFF3CBE}" type="pres">
      <dgm:prSet presAssocID="{F4DC7432-2A26-5A4B-86A1-EB4B1648C5F2}" presName="hierChild4" presStyleCnt="0"/>
      <dgm:spPr/>
    </dgm:pt>
    <dgm:pt modelId="{193093B5-8CDB-1B47-A5CF-100B3E849428}" type="pres">
      <dgm:prSet presAssocID="{91DEC0E3-53A9-1D4A-97F1-8915394870DE}" presName="Name17" presStyleLbl="parChTrans1D3" presStyleIdx="1" presStyleCnt="2"/>
      <dgm:spPr/>
    </dgm:pt>
    <dgm:pt modelId="{4B7F6045-D02E-F140-985E-88A28F4401AD}" type="pres">
      <dgm:prSet presAssocID="{866B3783-2080-FC4D-BABC-8E43AC2B7BA8}" presName="hierRoot3" presStyleCnt="0"/>
      <dgm:spPr/>
    </dgm:pt>
    <dgm:pt modelId="{6B294341-954E-CA4A-B27E-1A19B772F5DA}" type="pres">
      <dgm:prSet presAssocID="{866B3783-2080-FC4D-BABC-8E43AC2B7BA8}" presName="composite3" presStyleCnt="0"/>
      <dgm:spPr/>
    </dgm:pt>
    <dgm:pt modelId="{E8BE79BF-3CA9-FE4E-A0DA-97CA91A8BCEF}" type="pres">
      <dgm:prSet presAssocID="{866B3783-2080-FC4D-BABC-8E43AC2B7BA8}" presName="background3" presStyleLbl="node3" presStyleIdx="1" presStyleCnt="2"/>
      <dgm:spPr/>
    </dgm:pt>
    <dgm:pt modelId="{7B780177-1E8A-494A-83C9-3A72C0ACD3CE}" type="pres">
      <dgm:prSet presAssocID="{866B3783-2080-FC4D-BABC-8E43AC2B7BA8}" presName="text3" presStyleLbl="fgAcc3" presStyleIdx="1" presStyleCnt="2" custScaleX="198106">
        <dgm:presLayoutVars>
          <dgm:chPref val="3"/>
        </dgm:presLayoutVars>
      </dgm:prSet>
      <dgm:spPr/>
    </dgm:pt>
    <dgm:pt modelId="{077F1431-1B34-9B4E-9970-5253A4E43A72}" type="pres">
      <dgm:prSet presAssocID="{866B3783-2080-FC4D-BABC-8E43AC2B7BA8}" presName="hierChild4" presStyleCnt="0"/>
      <dgm:spPr/>
    </dgm:pt>
    <dgm:pt modelId="{91CB719B-82AD-F34E-84BF-FA34F7B7C638}" type="pres">
      <dgm:prSet presAssocID="{D1C67C2C-5B14-4C48-9967-15106B0543A5}" presName="Name23" presStyleLbl="parChTrans1D4" presStyleIdx="0" presStyleCnt="2"/>
      <dgm:spPr/>
    </dgm:pt>
    <dgm:pt modelId="{1F6FA05E-211C-2D4E-8408-DC0968388B1A}" type="pres">
      <dgm:prSet presAssocID="{1F13E80A-A1F3-4043-88D1-C7BC0DE70181}" presName="hierRoot4" presStyleCnt="0"/>
      <dgm:spPr/>
    </dgm:pt>
    <dgm:pt modelId="{45D29041-8B4F-C345-9BD6-168C79EC1153}" type="pres">
      <dgm:prSet presAssocID="{1F13E80A-A1F3-4043-88D1-C7BC0DE70181}" presName="composite4" presStyleCnt="0"/>
      <dgm:spPr/>
    </dgm:pt>
    <dgm:pt modelId="{50ED918B-6763-2B47-95D4-BDB1BCED7180}" type="pres">
      <dgm:prSet presAssocID="{1F13E80A-A1F3-4043-88D1-C7BC0DE70181}" presName="background4" presStyleLbl="node4" presStyleIdx="0" presStyleCnt="2"/>
      <dgm:spPr/>
    </dgm:pt>
    <dgm:pt modelId="{405DB151-B7C8-EF4A-BED6-5FE3F21593B6}" type="pres">
      <dgm:prSet presAssocID="{1F13E80A-A1F3-4043-88D1-C7BC0DE70181}" presName="text4" presStyleLbl="fgAcc4" presStyleIdx="0" presStyleCnt="2">
        <dgm:presLayoutVars>
          <dgm:chPref val="3"/>
        </dgm:presLayoutVars>
      </dgm:prSet>
      <dgm:spPr/>
    </dgm:pt>
    <dgm:pt modelId="{3D6B9E3E-2D9B-BF49-A851-677368D2A943}" type="pres">
      <dgm:prSet presAssocID="{1F13E80A-A1F3-4043-88D1-C7BC0DE70181}" presName="hierChild5" presStyleCnt="0"/>
      <dgm:spPr/>
    </dgm:pt>
    <dgm:pt modelId="{AD47E91C-BC17-0F44-BF73-CF3E728504A8}" type="pres">
      <dgm:prSet presAssocID="{A2D7C184-7F1B-9D48-906A-724C425E834A}" presName="Name23" presStyleLbl="parChTrans1D4" presStyleIdx="1" presStyleCnt="2"/>
      <dgm:spPr/>
    </dgm:pt>
    <dgm:pt modelId="{79688F3A-E193-624C-8C1E-4DD383755BAC}" type="pres">
      <dgm:prSet presAssocID="{521BFCAF-C7FD-D843-9970-71FB3B964F56}" presName="hierRoot4" presStyleCnt="0"/>
      <dgm:spPr/>
    </dgm:pt>
    <dgm:pt modelId="{9EC0F589-0060-724F-85A0-3DD6A58959FB}" type="pres">
      <dgm:prSet presAssocID="{521BFCAF-C7FD-D843-9970-71FB3B964F56}" presName="composite4" presStyleCnt="0"/>
      <dgm:spPr/>
    </dgm:pt>
    <dgm:pt modelId="{EF7881EC-48E4-CB44-A11F-75539F269F50}" type="pres">
      <dgm:prSet presAssocID="{521BFCAF-C7FD-D843-9970-71FB3B964F56}" presName="background4" presStyleLbl="node4" presStyleIdx="1" presStyleCnt="2"/>
      <dgm:spPr/>
    </dgm:pt>
    <dgm:pt modelId="{752F246E-8EA6-D342-8606-F2AC908D193C}" type="pres">
      <dgm:prSet presAssocID="{521BFCAF-C7FD-D843-9970-71FB3B964F56}" presName="text4" presStyleLbl="fgAcc4" presStyleIdx="1" presStyleCnt="2">
        <dgm:presLayoutVars>
          <dgm:chPref val="3"/>
        </dgm:presLayoutVars>
      </dgm:prSet>
      <dgm:spPr/>
    </dgm:pt>
    <dgm:pt modelId="{3A783C15-0D20-C141-944D-61D80BA2F366}" type="pres">
      <dgm:prSet presAssocID="{521BFCAF-C7FD-D843-9970-71FB3B964F56}" presName="hierChild5" presStyleCnt="0"/>
      <dgm:spPr/>
    </dgm:pt>
  </dgm:ptLst>
  <dgm:cxnLst>
    <dgm:cxn modelId="{E3745306-7C85-2846-8B10-421BAC48B1B8}" type="presOf" srcId="{90DE6CD1-B6C6-5746-85FA-4BE060B34FFA}" destId="{F7977148-D67B-414E-87B4-972C738F82F4}" srcOrd="0" destOrd="0" presId="urn:microsoft.com/office/officeart/2005/8/layout/hierarchy1"/>
    <dgm:cxn modelId="{2C361107-87B5-3B48-84BE-2B364BED88E5}" type="presOf" srcId="{9975EB83-FBF1-9544-B925-8FB56B7516DC}" destId="{1EC31E23-2034-B246-9B97-5970721951A2}" srcOrd="0" destOrd="0" presId="urn:microsoft.com/office/officeart/2005/8/layout/hierarchy1"/>
    <dgm:cxn modelId="{C6642508-CA8D-CF42-AF24-3A7E61A71400}" srcId="{866B3783-2080-FC4D-BABC-8E43AC2B7BA8}" destId="{1F13E80A-A1F3-4043-88D1-C7BC0DE70181}" srcOrd="0" destOrd="0" parTransId="{D1C67C2C-5B14-4C48-9967-15106B0543A5}" sibTransId="{A59CFE25-3B5C-614F-B5E9-A17386C19890}"/>
    <dgm:cxn modelId="{1762DA09-C2CA-8E45-BE12-9D78B26E6EFF}" type="presOf" srcId="{866B3783-2080-FC4D-BABC-8E43AC2B7BA8}" destId="{7B780177-1E8A-494A-83C9-3A72C0ACD3CE}" srcOrd="0" destOrd="0" presId="urn:microsoft.com/office/officeart/2005/8/layout/hierarchy1"/>
    <dgm:cxn modelId="{50F39D0D-6DDA-7E4F-A236-13D92789C194}" type="presOf" srcId="{416A5468-EA07-5B44-B030-B228B90E0E6E}" destId="{C110431C-0ADE-F447-B532-B1EB4F176083}" srcOrd="0" destOrd="0" presId="urn:microsoft.com/office/officeart/2005/8/layout/hierarchy1"/>
    <dgm:cxn modelId="{685B7D40-85FE-CD48-954F-4AFB391DD125}" type="presOf" srcId="{C4A01587-420A-9D4C-AFD7-3E36CFED9B53}" destId="{1C4C1B30-AF27-DB4D-BB5D-B3AFF72CCB74}" srcOrd="0" destOrd="0" presId="urn:microsoft.com/office/officeart/2005/8/layout/hierarchy1"/>
    <dgm:cxn modelId="{A7599846-6A2D-194C-88FE-01A266F921CB}" type="presOf" srcId="{009EE68D-5EB1-D943-BAE5-98346A1449E5}" destId="{A337468A-B3F9-8141-B6AB-8F4C4A416024}" srcOrd="0" destOrd="0" presId="urn:microsoft.com/office/officeart/2005/8/layout/hierarchy1"/>
    <dgm:cxn modelId="{48688569-F380-A74E-96DA-288C7CA9A385}" type="presOf" srcId="{521BFCAF-C7FD-D843-9970-71FB3B964F56}" destId="{752F246E-8EA6-D342-8606-F2AC908D193C}" srcOrd="0" destOrd="0" presId="urn:microsoft.com/office/officeart/2005/8/layout/hierarchy1"/>
    <dgm:cxn modelId="{8B00E46B-9547-5A43-8AAC-8CD8E0D3CC0B}" type="presOf" srcId="{F4DC7432-2A26-5A4B-86A1-EB4B1648C5F2}" destId="{25278F6F-704A-624E-9624-C481F7BFEF90}" srcOrd="0" destOrd="0" presId="urn:microsoft.com/office/officeart/2005/8/layout/hierarchy1"/>
    <dgm:cxn modelId="{B1149A6D-D264-7E43-9239-0E6B7DD115ED}" srcId="{009EE68D-5EB1-D943-BAE5-98346A1449E5}" destId="{6BB287D5-7ADC-7F4E-B137-5127BA30D305}" srcOrd="0" destOrd="0" parTransId="{5A44D13D-2984-5F44-95FE-6996692F7EF3}" sibTransId="{9CF4557D-863E-C543-B228-4978B581263B}"/>
    <dgm:cxn modelId="{6F933871-B6BA-4F40-8E8D-76F84AEC6AC0}" type="presOf" srcId="{A2D7C184-7F1B-9D48-906A-724C425E834A}" destId="{AD47E91C-BC17-0F44-BF73-CF3E728504A8}" srcOrd="0" destOrd="0" presId="urn:microsoft.com/office/officeart/2005/8/layout/hierarchy1"/>
    <dgm:cxn modelId="{4D186E7F-E67E-DB46-AD98-FB063426B262}" srcId="{6BB287D5-7ADC-7F4E-B137-5127BA30D305}" destId="{E526D659-3073-A142-990B-65A8D1CCD288}" srcOrd="1" destOrd="0" parTransId="{C4A01587-420A-9D4C-AFD7-3E36CFED9B53}" sibTransId="{136A0FA9-93C9-774D-AE03-F87EC97A6B82}"/>
    <dgm:cxn modelId="{F285FE92-20FF-D541-8EE0-8AC4585556A1}" type="presOf" srcId="{E526D659-3073-A142-990B-65A8D1CCD288}" destId="{8C1D8988-9AF7-524D-825F-0D7F89D5413B}" srcOrd="0" destOrd="0" presId="urn:microsoft.com/office/officeart/2005/8/layout/hierarchy1"/>
    <dgm:cxn modelId="{52B4A8A8-7437-924D-B4D5-2165B1D55D0D}" srcId="{866B3783-2080-FC4D-BABC-8E43AC2B7BA8}" destId="{521BFCAF-C7FD-D843-9970-71FB3B964F56}" srcOrd="1" destOrd="0" parTransId="{A2D7C184-7F1B-9D48-906A-724C425E834A}" sibTransId="{9A577670-727C-FD48-AFD7-9F77998DCB3B}"/>
    <dgm:cxn modelId="{6D358BA9-AAB9-2843-B67C-E0E9198A0AE4}" srcId="{6BB287D5-7ADC-7F4E-B137-5127BA30D305}" destId="{416A5468-EA07-5B44-B030-B228B90E0E6E}" srcOrd="0" destOrd="0" parTransId="{90DE6CD1-B6C6-5746-85FA-4BE060B34FFA}" sibTransId="{86ECAD65-B819-8E4E-8EC5-AFF0753AAE21}"/>
    <dgm:cxn modelId="{8A4FBEB0-3137-D244-ADD2-70000B21A386}" srcId="{E526D659-3073-A142-990B-65A8D1CCD288}" destId="{F4DC7432-2A26-5A4B-86A1-EB4B1648C5F2}" srcOrd="0" destOrd="0" parTransId="{9975EB83-FBF1-9544-B925-8FB56B7516DC}" sibTransId="{64D02FEF-6BB2-B346-B48B-FBBAB0E70BA7}"/>
    <dgm:cxn modelId="{93C6DEBC-65A9-AE43-BBBA-3EBBCA318347}" type="presOf" srcId="{D1C67C2C-5B14-4C48-9967-15106B0543A5}" destId="{91CB719B-82AD-F34E-84BF-FA34F7B7C638}" srcOrd="0" destOrd="0" presId="urn:microsoft.com/office/officeart/2005/8/layout/hierarchy1"/>
    <dgm:cxn modelId="{8360E7D5-1A0F-A546-8DF3-14E7747BE130}" type="presOf" srcId="{6BB287D5-7ADC-7F4E-B137-5127BA30D305}" destId="{DE03BB2F-74BA-7A44-9612-0F90AA602CCE}" srcOrd="0" destOrd="0" presId="urn:microsoft.com/office/officeart/2005/8/layout/hierarchy1"/>
    <dgm:cxn modelId="{EBF3EBDB-9C32-2549-9A12-5F26951EAA66}" srcId="{E526D659-3073-A142-990B-65A8D1CCD288}" destId="{866B3783-2080-FC4D-BABC-8E43AC2B7BA8}" srcOrd="1" destOrd="0" parTransId="{91DEC0E3-53A9-1D4A-97F1-8915394870DE}" sibTransId="{3546F577-8FB7-A44D-82B8-1FCBEBF2FB86}"/>
    <dgm:cxn modelId="{EF88A7E2-F98D-1744-9777-9FF7FE590234}" type="presOf" srcId="{91DEC0E3-53A9-1D4A-97F1-8915394870DE}" destId="{193093B5-8CDB-1B47-A5CF-100B3E849428}" srcOrd="0" destOrd="0" presId="urn:microsoft.com/office/officeart/2005/8/layout/hierarchy1"/>
    <dgm:cxn modelId="{12A358E4-B513-3A49-A8F8-274637FC7692}" type="presOf" srcId="{1F13E80A-A1F3-4043-88D1-C7BC0DE70181}" destId="{405DB151-B7C8-EF4A-BED6-5FE3F21593B6}" srcOrd="0" destOrd="0" presId="urn:microsoft.com/office/officeart/2005/8/layout/hierarchy1"/>
    <dgm:cxn modelId="{4B4DF64F-8EAF-614B-9A35-24F4C24B9817}" type="presParOf" srcId="{A337468A-B3F9-8141-B6AB-8F4C4A416024}" destId="{9D9743D7-CDB6-4440-950D-CC32E4B52A1F}" srcOrd="0" destOrd="0" presId="urn:microsoft.com/office/officeart/2005/8/layout/hierarchy1"/>
    <dgm:cxn modelId="{5DD07700-228D-5745-B33C-094C6ED985FC}" type="presParOf" srcId="{9D9743D7-CDB6-4440-950D-CC32E4B52A1F}" destId="{50C32EC1-6BA9-7F46-BCD7-AA2C37F867FC}" srcOrd="0" destOrd="0" presId="urn:microsoft.com/office/officeart/2005/8/layout/hierarchy1"/>
    <dgm:cxn modelId="{559FC73A-F15A-5E43-B537-34E0BAD55387}" type="presParOf" srcId="{50C32EC1-6BA9-7F46-BCD7-AA2C37F867FC}" destId="{B40DC7F5-4632-E748-8CA0-669DCCC7D9CB}" srcOrd="0" destOrd="0" presId="urn:microsoft.com/office/officeart/2005/8/layout/hierarchy1"/>
    <dgm:cxn modelId="{78A3CEE1-69D2-5844-B8BA-8E60339589BF}" type="presParOf" srcId="{50C32EC1-6BA9-7F46-BCD7-AA2C37F867FC}" destId="{DE03BB2F-74BA-7A44-9612-0F90AA602CCE}" srcOrd="1" destOrd="0" presId="urn:microsoft.com/office/officeart/2005/8/layout/hierarchy1"/>
    <dgm:cxn modelId="{4CE44780-4C14-4544-A448-CCEA540F6412}" type="presParOf" srcId="{9D9743D7-CDB6-4440-950D-CC32E4B52A1F}" destId="{49A52A5E-5829-6741-9EBE-541D9A73BFE2}" srcOrd="1" destOrd="0" presId="urn:microsoft.com/office/officeart/2005/8/layout/hierarchy1"/>
    <dgm:cxn modelId="{AD45754E-4F94-7D4B-B913-ED673C2BD1B4}" type="presParOf" srcId="{49A52A5E-5829-6741-9EBE-541D9A73BFE2}" destId="{F7977148-D67B-414E-87B4-972C738F82F4}" srcOrd="0" destOrd="0" presId="urn:microsoft.com/office/officeart/2005/8/layout/hierarchy1"/>
    <dgm:cxn modelId="{CD8BE6FF-AD7F-A546-A503-F983C2F7B14E}" type="presParOf" srcId="{49A52A5E-5829-6741-9EBE-541D9A73BFE2}" destId="{88E79523-0ED4-FA45-94CB-AA6018B2DDD9}" srcOrd="1" destOrd="0" presId="urn:microsoft.com/office/officeart/2005/8/layout/hierarchy1"/>
    <dgm:cxn modelId="{EE3918C8-2AA4-7E41-85EF-1A1099E2770A}" type="presParOf" srcId="{88E79523-0ED4-FA45-94CB-AA6018B2DDD9}" destId="{F364FD9E-34EE-5746-864F-52D6A6B08605}" srcOrd="0" destOrd="0" presId="urn:microsoft.com/office/officeart/2005/8/layout/hierarchy1"/>
    <dgm:cxn modelId="{3C4B4DA4-0809-4640-BA64-1C6A4F83E261}" type="presParOf" srcId="{F364FD9E-34EE-5746-864F-52D6A6B08605}" destId="{BE2CB646-BFFC-DE47-8C1D-E37097E9CAF1}" srcOrd="0" destOrd="0" presId="urn:microsoft.com/office/officeart/2005/8/layout/hierarchy1"/>
    <dgm:cxn modelId="{04A3F686-1AB8-9B43-BA11-98FB64DF934D}" type="presParOf" srcId="{F364FD9E-34EE-5746-864F-52D6A6B08605}" destId="{C110431C-0ADE-F447-B532-B1EB4F176083}" srcOrd="1" destOrd="0" presId="urn:microsoft.com/office/officeart/2005/8/layout/hierarchy1"/>
    <dgm:cxn modelId="{67B7F649-F2B5-9946-B493-F857DBCC2234}" type="presParOf" srcId="{88E79523-0ED4-FA45-94CB-AA6018B2DDD9}" destId="{8D107763-0175-4F4C-85CE-E83248859A67}" srcOrd="1" destOrd="0" presId="urn:microsoft.com/office/officeart/2005/8/layout/hierarchy1"/>
    <dgm:cxn modelId="{D92AE5EE-75E2-444E-8471-D7277C2B25E9}" type="presParOf" srcId="{49A52A5E-5829-6741-9EBE-541D9A73BFE2}" destId="{1C4C1B30-AF27-DB4D-BB5D-B3AFF72CCB74}" srcOrd="2" destOrd="0" presId="urn:microsoft.com/office/officeart/2005/8/layout/hierarchy1"/>
    <dgm:cxn modelId="{3FBB756C-31D8-0248-ACE1-B663B8A8A155}" type="presParOf" srcId="{49A52A5E-5829-6741-9EBE-541D9A73BFE2}" destId="{46FEB7AD-6CD9-C74D-B8DE-7740B6BAA0C0}" srcOrd="3" destOrd="0" presId="urn:microsoft.com/office/officeart/2005/8/layout/hierarchy1"/>
    <dgm:cxn modelId="{B9B9035A-D2A5-2744-BA0C-C7789366C0D9}" type="presParOf" srcId="{46FEB7AD-6CD9-C74D-B8DE-7740B6BAA0C0}" destId="{19968C9B-570A-2744-B219-930A7D61103C}" srcOrd="0" destOrd="0" presId="urn:microsoft.com/office/officeart/2005/8/layout/hierarchy1"/>
    <dgm:cxn modelId="{336D59FC-6A9C-3B4B-AB6C-587E2927AF44}" type="presParOf" srcId="{19968C9B-570A-2744-B219-930A7D61103C}" destId="{751DA3CE-9AB9-5D4F-99C2-E28B63FE09D5}" srcOrd="0" destOrd="0" presId="urn:microsoft.com/office/officeart/2005/8/layout/hierarchy1"/>
    <dgm:cxn modelId="{22E7FDC1-C33E-B445-A075-4A50D3676190}" type="presParOf" srcId="{19968C9B-570A-2744-B219-930A7D61103C}" destId="{8C1D8988-9AF7-524D-825F-0D7F89D5413B}" srcOrd="1" destOrd="0" presId="urn:microsoft.com/office/officeart/2005/8/layout/hierarchy1"/>
    <dgm:cxn modelId="{DA2B6EDF-CD78-6F4E-B066-081F0C6F67B1}" type="presParOf" srcId="{46FEB7AD-6CD9-C74D-B8DE-7740B6BAA0C0}" destId="{B23A300E-6911-DB46-8AB0-FDDFDAEBEB93}" srcOrd="1" destOrd="0" presId="urn:microsoft.com/office/officeart/2005/8/layout/hierarchy1"/>
    <dgm:cxn modelId="{4D07BF36-EA12-9B4E-BA99-C5D07D5354A9}" type="presParOf" srcId="{B23A300E-6911-DB46-8AB0-FDDFDAEBEB93}" destId="{1EC31E23-2034-B246-9B97-5970721951A2}" srcOrd="0" destOrd="0" presId="urn:microsoft.com/office/officeart/2005/8/layout/hierarchy1"/>
    <dgm:cxn modelId="{330E9A40-F8D7-AB4D-8381-5B03498B96C9}" type="presParOf" srcId="{B23A300E-6911-DB46-8AB0-FDDFDAEBEB93}" destId="{CC5DA2C3-884B-DB41-9611-51673EE5C6B7}" srcOrd="1" destOrd="0" presId="urn:microsoft.com/office/officeart/2005/8/layout/hierarchy1"/>
    <dgm:cxn modelId="{FF74D112-0062-A240-A459-B9343ACEE1A5}" type="presParOf" srcId="{CC5DA2C3-884B-DB41-9611-51673EE5C6B7}" destId="{FF7660FF-1F9B-CE48-97E6-5C62FA0F747B}" srcOrd="0" destOrd="0" presId="urn:microsoft.com/office/officeart/2005/8/layout/hierarchy1"/>
    <dgm:cxn modelId="{29C3BD51-E63F-4B43-A1C9-B89B0484E5D9}" type="presParOf" srcId="{FF7660FF-1F9B-CE48-97E6-5C62FA0F747B}" destId="{6AB8FED0-CCEC-6746-8C90-08D3CBD49641}" srcOrd="0" destOrd="0" presId="urn:microsoft.com/office/officeart/2005/8/layout/hierarchy1"/>
    <dgm:cxn modelId="{A34B8110-AC4E-9A46-AF7D-BFE7ED02C2D2}" type="presParOf" srcId="{FF7660FF-1F9B-CE48-97E6-5C62FA0F747B}" destId="{25278F6F-704A-624E-9624-C481F7BFEF90}" srcOrd="1" destOrd="0" presId="urn:microsoft.com/office/officeart/2005/8/layout/hierarchy1"/>
    <dgm:cxn modelId="{3D9DF012-D8A6-CD46-9710-221B6978125B}" type="presParOf" srcId="{CC5DA2C3-884B-DB41-9611-51673EE5C6B7}" destId="{5B3CEBB7-BE58-534F-941E-CB21BDFF3CBE}" srcOrd="1" destOrd="0" presId="urn:microsoft.com/office/officeart/2005/8/layout/hierarchy1"/>
    <dgm:cxn modelId="{AFA3322E-4896-8842-822E-CA10C3B74F70}" type="presParOf" srcId="{B23A300E-6911-DB46-8AB0-FDDFDAEBEB93}" destId="{193093B5-8CDB-1B47-A5CF-100B3E849428}" srcOrd="2" destOrd="0" presId="urn:microsoft.com/office/officeart/2005/8/layout/hierarchy1"/>
    <dgm:cxn modelId="{86038DC9-F133-FC48-8C35-FC15CF65E7D4}" type="presParOf" srcId="{B23A300E-6911-DB46-8AB0-FDDFDAEBEB93}" destId="{4B7F6045-D02E-F140-985E-88A28F4401AD}" srcOrd="3" destOrd="0" presId="urn:microsoft.com/office/officeart/2005/8/layout/hierarchy1"/>
    <dgm:cxn modelId="{3D9BB86D-6375-C443-A2D2-0C013F61CC76}" type="presParOf" srcId="{4B7F6045-D02E-F140-985E-88A28F4401AD}" destId="{6B294341-954E-CA4A-B27E-1A19B772F5DA}" srcOrd="0" destOrd="0" presId="urn:microsoft.com/office/officeart/2005/8/layout/hierarchy1"/>
    <dgm:cxn modelId="{089AEF41-07E9-9D4B-AABF-064FBC96E017}" type="presParOf" srcId="{6B294341-954E-CA4A-B27E-1A19B772F5DA}" destId="{E8BE79BF-3CA9-FE4E-A0DA-97CA91A8BCEF}" srcOrd="0" destOrd="0" presId="urn:microsoft.com/office/officeart/2005/8/layout/hierarchy1"/>
    <dgm:cxn modelId="{F8D700E2-FDFC-0B4A-952E-6E7F9C78710A}" type="presParOf" srcId="{6B294341-954E-CA4A-B27E-1A19B772F5DA}" destId="{7B780177-1E8A-494A-83C9-3A72C0ACD3CE}" srcOrd="1" destOrd="0" presId="urn:microsoft.com/office/officeart/2005/8/layout/hierarchy1"/>
    <dgm:cxn modelId="{A140C3F6-2374-7E4E-B0AB-8F175E25415F}" type="presParOf" srcId="{4B7F6045-D02E-F140-985E-88A28F4401AD}" destId="{077F1431-1B34-9B4E-9970-5253A4E43A72}" srcOrd="1" destOrd="0" presId="urn:microsoft.com/office/officeart/2005/8/layout/hierarchy1"/>
    <dgm:cxn modelId="{2EEA3ADD-5067-F34D-90D9-2B5D0AA45738}" type="presParOf" srcId="{077F1431-1B34-9B4E-9970-5253A4E43A72}" destId="{91CB719B-82AD-F34E-84BF-FA34F7B7C638}" srcOrd="0" destOrd="0" presId="urn:microsoft.com/office/officeart/2005/8/layout/hierarchy1"/>
    <dgm:cxn modelId="{FEB5392E-892A-0940-966C-E4742BE52CB1}" type="presParOf" srcId="{077F1431-1B34-9B4E-9970-5253A4E43A72}" destId="{1F6FA05E-211C-2D4E-8408-DC0968388B1A}" srcOrd="1" destOrd="0" presId="urn:microsoft.com/office/officeart/2005/8/layout/hierarchy1"/>
    <dgm:cxn modelId="{019FB649-89BC-E348-8DFE-FB599EF49E7D}" type="presParOf" srcId="{1F6FA05E-211C-2D4E-8408-DC0968388B1A}" destId="{45D29041-8B4F-C345-9BD6-168C79EC1153}" srcOrd="0" destOrd="0" presId="urn:microsoft.com/office/officeart/2005/8/layout/hierarchy1"/>
    <dgm:cxn modelId="{F93373C6-5B33-2D48-8318-B595BBE87305}" type="presParOf" srcId="{45D29041-8B4F-C345-9BD6-168C79EC1153}" destId="{50ED918B-6763-2B47-95D4-BDB1BCED7180}" srcOrd="0" destOrd="0" presId="urn:microsoft.com/office/officeart/2005/8/layout/hierarchy1"/>
    <dgm:cxn modelId="{A9632AFC-A884-B846-843D-A5C0EE0CEDEB}" type="presParOf" srcId="{45D29041-8B4F-C345-9BD6-168C79EC1153}" destId="{405DB151-B7C8-EF4A-BED6-5FE3F21593B6}" srcOrd="1" destOrd="0" presId="urn:microsoft.com/office/officeart/2005/8/layout/hierarchy1"/>
    <dgm:cxn modelId="{4BE4444B-C341-074B-B611-76FAFE3DDA06}" type="presParOf" srcId="{1F6FA05E-211C-2D4E-8408-DC0968388B1A}" destId="{3D6B9E3E-2D9B-BF49-A851-677368D2A943}" srcOrd="1" destOrd="0" presId="urn:microsoft.com/office/officeart/2005/8/layout/hierarchy1"/>
    <dgm:cxn modelId="{FB9AF5CA-56E6-5541-B25F-F36A086D2EFF}" type="presParOf" srcId="{077F1431-1B34-9B4E-9970-5253A4E43A72}" destId="{AD47E91C-BC17-0F44-BF73-CF3E728504A8}" srcOrd="2" destOrd="0" presId="urn:microsoft.com/office/officeart/2005/8/layout/hierarchy1"/>
    <dgm:cxn modelId="{847C13D2-2CB8-974B-A525-AAB6F2B132B3}" type="presParOf" srcId="{077F1431-1B34-9B4E-9970-5253A4E43A72}" destId="{79688F3A-E193-624C-8C1E-4DD383755BAC}" srcOrd="3" destOrd="0" presId="urn:microsoft.com/office/officeart/2005/8/layout/hierarchy1"/>
    <dgm:cxn modelId="{03D37CEF-4694-1241-B07E-1E672F666A8D}" type="presParOf" srcId="{79688F3A-E193-624C-8C1E-4DD383755BAC}" destId="{9EC0F589-0060-724F-85A0-3DD6A58959FB}" srcOrd="0" destOrd="0" presId="urn:microsoft.com/office/officeart/2005/8/layout/hierarchy1"/>
    <dgm:cxn modelId="{498D7415-9F48-524F-91F4-C3ACCB93A8BE}" type="presParOf" srcId="{9EC0F589-0060-724F-85A0-3DD6A58959FB}" destId="{EF7881EC-48E4-CB44-A11F-75539F269F50}" srcOrd="0" destOrd="0" presId="urn:microsoft.com/office/officeart/2005/8/layout/hierarchy1"/>
    <dgm:cxn modelId="{51226F41-0797-AC43-B3D0-FFF08BC6D3ED}" type="presParOf" srcId="{9EC0F589-0060-724F-85A0-3DD6A58959FB}" destId="{752F246E-8EA6-D342-8606-F2AC908D193C}" srcOrd="1" destOrd="0" presId="urn:microsoft.com/office/officeart/2005/8/layout/hierarchy1"/>
    <dgm:cxn modelId="{AEBABEB1-38EA-654D-833D-783DEBECF998}" type="presParOf" srcId="{79688F3A-E193-624C-8C1E-4DD383755BAC}" destId="{3A783C15-0D20-C141-944D-61D80BA2F366}"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D47E91C-BC17-0F44-BF73-CF3E728504A8}">
      <dsp:nvSpPr>
        <dsp:cNvPr id="0" name=""/>
        <dsp:cNvSpPr/>
      </dsp:nvSpPr>
      <dsp:spPr>
        <a:xfrm>
          <a:off x="5578239" y="3035236"/>
          <a:ext cx="745761" cy="354914"/>
        </a:xfrm>
        <a:custGeom>
          <a:avLst/>
          <a:gdLst/>
          <a:ahLst/>
          <a:cxnLst/>
          <a:rect l="0" t="0" r="0" b="0"/>
          <a:pathLst>
            <a:path>
              <a:moveTo>
                <a:pt x="0" y="0"/>
              </a:moveTo>
              <a:lnTo>
                <a:pt x="0" y="241864"/>
              </a:lnTo>
              <a:lnTo>
                <a:pt x="745761" y="241864"/>
              </a:lnTo>
              <a:lnTo>
                <a:pt x="745761" y="354914"/>
              </a:lnTo>
            </a:path>
          </a:pathLst>
        </a:custGeom>
        <a:noFill/>
        <a:ln w="9525" cap="flat" cmpd="sng" algn="ctr">
          <a:solidFill>
            <a:schemeClr val="accent4">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sp>
    <dsp:sp modelId="{91CB719B-82AD-F34E-84BF-FA34F7B7C638}">
      <dsp:nvSpPr>
        <dsp:cNvPr id="0" name=""/>
        <dsp:cNvSpPr/>
      </dsp:nvSpPr>
      <dsp:spPr>
        <a:xfrm>
          <a:off x="4832477" y="3035236"/>
          <a:ext cx="745761" cy="354914"/>
        </a:xfrm>
        <a:custGeom>
          <a:avLst/>
          <a:gdLst/>
          <a:ahLst/>
          <a:cxnLst/>
          <a:rect l="0" t="0" r="0" b="0"/>
          <a:pathLst>
            <a:path>
              <a:moveTo>
                <a:pt x="745761" y="0"/>
              </a:moveTo>
              <a:lnTo>
                <a:pt x="745761" y="241864"/>
              </a:lnTo>
              <a:lnTo>
                <a:pt x="0" y="241864"/>
              </a:lnTo>
              <a:lnTo>
                <a:pt x="0" y="354914"/>
              </a:lnTo>
            </a:path>
          </a:pathLst>
        </a:custGeom>
        <a:noFill/>
        <a:ln w="9525" cap="flat" cmpd="sng" algn="ctr">
          <a:solidFill>
            <a:schemeClr val="accent4">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sp>
    <dsp:sp modelId="{193093B5-8CDB-1B47-A5CF-100B3E849428}">
      <dsp:nvSpPr>
        <dsp:cNvPr id="0" name=""/>
        <dsp:cNvSpPr/>
      </dsp:nvSpPr>
      <dsp:spPr>
        <a:xfrm>
          <a:off x="4103789" y="1905407"/>
          <a:ext cx="1474449" cy="354914"/>
        </a:xfrm>
        <a:custGeom>
          <a:avLst/>
          <a:gdLst/>
          <a:ahLst/>
          <a:cxnLst/>
          <a:rect l="0" t="0" r="0" b="0"/>
          <a:pathLst>
            <a:path>
              <a:moveTo>
                <a:pt x="0" y="0"/>
              </a:moveTo>
              <a:lnTo>
                <a:pt x="0" y="241864"/>
              </a:lnTo>
              <a:lnTo>
                <a:pt x="1474449" y="241864"/>
              </a:lnTo>
              <a:lnTo>
                <a:pt x="1474449" y="354914"/>
              </a:lnTo>
            </a:path>
          </a:pathLst>
        </a:custGeom>
        <a:noFill/>
        <a:ln w="9525" cap="flat" cmpd="sng" algn="ctr">
          <a:solidFill>
            <a:schemeClr val="accent3">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sp>
    <dsp:sp modelId="{1EC31E23-2034-B246-9B97-5970721951A2}">
      <dsp:nvSpPr>
        <dsp:cNvPr id="0" name=""/>
        <dsp:cNvSpPr/>
      </dsp:nvSpPr>
      <dsp:spPr>
        <a:xfrm>
          <a:off x="2759416" y="1905407"/>
          <a:ext cx="1344373" cy="354914"/>
        </a:xfrm>
        <a:custGeom>
          <a:avLst/>
          <a:gdLst/>
          <a:ahLst/>
          <a:cxnLst/>
          <a:rect l="0" t="0" r="0" b="0"/>
          <a:pathLst>
            <a:path>
              <a:moveTo>
                <a:pt x="1344373" y="0"/>
              </a:moveTo>
              <a:lnTo>
                <a:pt x="1344373" y="241864"/>
              </a:lnTo>
              <a:lnTo>
                <a:pt x="0" y="241864"/>
              </a:lnTo>
              <a:lnTo>
                <a:pt x="0" y="354914"/>
              </a:lnTo>
            </a:path>
          </a:pathLst>
        </a:custGeom>
        <a:noFill/>
        <a:ln w="9525" cap="flat" cmpd="sng" algn="ctr">
          <a:solidFill>
            <a:schemeClr val="accent3">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sp>
    <dsp:sp modelId="{1C4C1B30-AF27-DB4D-BB5D-B3AFF72CCB74}">
      <dsp:nvSpPr>
        <dsp:cNvPr id="0" name=""/>
        <dsp:cNvSpPr/>
      </dsp:nvSpPr>
      <dsp:spPr>
        <a:xfrm>
          <a:off x="2944895" y="775579"/>
          <a:ext cx="1158894" cy="354914"/>
        </a:xfrm>
        <a:custGeom>
          <a:avLst/>
          <a:gdLst/>
          <a:ahLst/>
          <a:cxnLst/>
          <a:rect l="0" t="0" r="0" b="0"/>
          <a:pathLst>
            <a:path>
              <a:moveTo>
                <a:pt x="0" y="0"/>
              </a:moveTo>
              <a:lnTo>
                <a:pt x="0" y="241864"/>
              </a:lnTo>
              <a:lnTo>
                <a:pt x="1158894" y="241864"/>
              </a:lnTo>
              <a:lnTo>
                <a:pt x="1158894" y="354914"/>
              </a:lnTo>
            </a:path>
          </a:pathLst>
        </a:custGeom>
        <a:noFill/>
        <a:ln w="9525" cap="flat" cmpd="sng" algn="ctr">
          <a:solidFill>
            <a:schemeClr val="accent2">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sp>
    <dsp:sp modelId="{F7977148-D67B-414E-87B4-972C738F82F4}">
      <dsp:nvSpPr>
        <dsp:cNvPr id="0" name=""/>
        <dsp:cNvSpPr/>
      </dsp:nvSpPr>
      <dsp:spPr>
        <a:xfrm>
          <a:off x="1468951" y="775579"/>
          <a:ext cx="1475944" cy="354914"/>
        </a:xfrm>
        <a:custGeom>
          <a:avLst/>
          <a:gdLst/>
          <a:ahLst/>
          <a:cxnLst/>
          <a:rect l="0" t="0" r="0" b="0"/>
          <a:pathLst>
            <a:path>
              <a:moveTo>
                <a:pt x="1475944" y="0"/>
              </a:moveTo>
              <a:lnTo>
                <a:pt x="1475944" y="241864"/>
              </a:lnTo>
              <a:lnTo>
                <a:pt x="0" y="241864"/>
              </a:lnTo>
              <a:lnTo>
                <a:pt x="0" y="354914"/>
              </a:lnTo>
            </a:path>
          </a:pathLst>
        </a:custGeom>
        <a:noFill/>
        <a:ln w="9525" cap="flat" cmpd="sng" algn="ctr">
          <a:solidFill>
            <a:schemeClr val="accent2">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sp>
    <dsp:sp modelId="{B40DC7F5-4632-E748-8CA0-669DCCC7D9CB}">
      <dsp:nvSpPr>
        <dsp:cNvPr id="0" name=""/>
        <dsp:cNvSpPr/>
      </dsp:nvSpPr>
      <dsp:spPr>
        <a:xfrm>
          <a:off x="2334726" y="665"/>
          <a:ext cx="1220337" cy="774914"/>
        </a:xfrm>
        <a:prstGeom prst="roundRect">
          <a:avLst>
            <a:gd name="adj" fmla="val 10000"/>
          </a:avLst>
        </a:prstGeom>
        <a:gradFill rotWithShape="0">
          <a:gsLst>
            <a:gs pos="0">
              <a:schemeClr val="accent1">
                <a:hueOff val="0"/>
                <a:satOff val="0"/>
                <a:lumOff val="0"/>
                <a:alphaOff val="0"/>
                <a:shade val="51000"/>
                <a:satMod val="130000"/>
              </a:schemeClr>
            </a:gs>
            <a:gs pos="80000">
              <a:schemeClr val="accent1">
                <a:hueOff val="0"/>
                <a:satOff val="0"/>
                <a:lumOff val="0"/>
                <a:alphaOff val="0"/>
                <a:shade val="93000"/>
                <a:satMod val="130000"/>
              </a:schemeClr>
            </a:gs>
            <a:gs pos="100000">
              <a:schemeClr val="accent1">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sp>
    <dsp:sp modelId="{DE03BB2F-74BA-7A44-9612-0F90AA602CCE}">
      <dsp:nvSpPr>
        <dsp:cNvPr id="0" name=""/>
        <dsp:cNvSpPr/>
      </dsp:nvSpPr>
      <dsp:spPr>
        <a:xfrm>
          <a:off x="2470319" y="129478"/>
          <a:ext cx="1220337" cy="774914"/>
        </a:xfrm>
        <a:prstGeom prst="roundRect">
          <a:avLst>
            <a:gd name="adj" fmla="val 10000"/>
          </a:avLst>
        </a:prstGeom>
        <a:solidFill>
          <a:schemeClr val="lt1">
            <a:alpha val="90000"/>
            <a:hueOff val="0"/>
            <a:satOff val="0"/>
            <a:lumOff val="0"/>
            <a:alphaOff val="0"/>
          </a:schemeClr>
        </a:solidFill>
        <a:ln w="9525" cap="flat" cmpd="sng" algn="ctr">
          <a:solidFill>
            <a:schemeClr val="accent1">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n-US" sz="1700" kern="1200" dirty="0"/>
            <a:t>&lt;LLG&gt;</a:t>
          </a:r>
        </a:p>
      </dsp:txBody>
      <dsp:txXfrm>
        <a:off x="2493015" y="152174"/>
        <a:ext cx="1174945" cy="729522"/>
      </dsp:txXfrm>
    </dsp:sp>
    <dsp:sp modelId="{BE2CB646-BFFC-DE47-8C1D-E37097E9CAF1}">
      <dsp:nvSpPr>
        <dsp:cNvPr id="0" name=""/>
        <dsp:cNvSpPr/>
      </dsp:nvSpPr>
      <dsp:spPr>
        <a:xfrm>
          <a:off x="445649" y="1130493"/>
          <a:ext cx="2046602" cy="774914"/>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sp>
    <dsp:sp modelId="{C110431C-0ADE-F447-B532-B1EB4F176083}">
      <dsp:nvSpPr>
        <dsp:cNvPr id="0" name=""/>
        <dsp:cNvSpPr/>
      </dsp:nvSpPr>
      <dsp:spPr>
        <a:xfrm>
          <a:off x="581242" y="1259307"/>
          <a:ext cx="2046602" cy="774914"/>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n-US" sz="1700" kern="1200" dirty="0"/>
            <a:t>Total number of reflections</a:t>
          </a:r>
        </a:p>
      </dsp:txBody>
      <dsp:txXfrm>
        <a:off x="603938" y="1282003"/>
        <a:ext cx="2001210" cy="729522"/>
      </dsp:txXfrm>
    </dsp:sp>
    <dsp:sp modelId="{751DA3CE-9AB9-5D4F-99C2-E28B63FE09D5}">
      <dsp:nvSpPr>
        <dsp:cNvPr id="0" name=""/>
        <dsp:cNvSpPr/>
      </dsp:nvSpPr>
      <dsp:spPr>
        <a:xfrm>
          <a:off x="2763438" y="1130493"/>
          <a:ext cx="2680702" cy="774914"/>
        </a:xfrm>
        <a:prstGeom prst="roundRect">
          <a:avLst>
            <a:gd name="adj" fmla="val 10000"/>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sp>
    <dsp:sp modelId="{8C1D8988-9AF7-524D-825F-0D7F89D5413B}">
      <dsp:nvSpPr>
        <dsp:cNvPr id="0" name=""/>
        <dsp:cNvSpPr/>
      </dsp:nvSpPr>
      <dsp:spPr>
        <a:xfrm>
          <a:off x="2899031" y="1259307"/>
          <a:ext cx="2680702" cy="774914"/>
        </a:xfrm>
        <a:prstGeom prst="roundRect">
          <a:avLst>
            <a:gd name="adj" fmla="val 10000"/>
          </a:avLst>
        </a:prstGeom>
        <a:solidFill>
          <a:schemeClr val="lt1">
            <a:alpha val="90000"/>
            <a:hueOff val="0"/>
            <a:satOff val="0"/>
            <a:lumOff val="0"/>
            <a:alphaOff val="0"/>
          </a:schemeClr>
        </a:solidFill>
        <a:ln w="9525" cap="flat" cmpd="sng" algn="ctr">
          <a:solidFill>
            <a:schemeClr val="accent2">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n-US" sz="1700" kern="1200" dirty="0"/>
            <a:t>σ</a:t>
          </a:r>
          <a:r>
            <a:rPr lang="en-US" sz="1700" kern="1200" baseline="-25000" dirty="0"/>
            <a:t>A</a:t>
          </a:r>
          <a:r>
            <a:rPr lang="en-US" sz="1700" kern="1200" dirty="0"/>
            <a:t>: Error in the calculated structure factors</a:t>
          </a:r>
        </a:p>
      </dsp:txBody>
      <dsp:txXfrm>
        <a:off x="2921727" y="1282003"/>
        <a:ext cx="2635310" cy="729522"/>
      </dsp:txXfrm>
    </dsp:sp>
    <dsp:sp modelId="{6AB8FED0-CCEC-6746-8C90-08D3CBD49641}">
      <dsp:nvSpPr>
        <dsp:cNvPr id="0" name=""/>
        <dsp:cNvSpPr/>
      </dsp:nvSpPr>
      <dsp:spPr>
        <a:xfrm>
          <a:off x="1420560" y="2260322"/>
          <a:ext cx="2677712" cy="774914"/>
        </a:xfrm>
        <a:prstGeom prst="roundRect">
          <a:avLst>
            <a:gd name="adj" fmla="val 10000"/>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sp>
    <dsp:sp modelId="{25278F6F-704A-624E-9624-C481F7BFEF90}">
      <dsp:nvSpPr>
        <dsp:cNvPr id="0" name=""/>
        <dsp:cNvSpPr/>
      </dsp:nvSpPr>
      <dsp:spPr>
        <a:xfrm>
          <a:off x="1556153" y="2389136"/>
          <a:ext cx="2677712" cy="774914"/>
        </a:xfrm>
        <a:prstGeom prst="roundRect">
          <a:avLst>
            <a:gd name="adj" fmla="val 10000"/>
          </a:avLst>
        </a:prstGeom>
        <a:solidFill>
          <a:schemeClr val="lt1">
            <a:alpha val="90000"/>
            <a:hueOff val="0"/>
            <a:satOff val="0"/>
            <a:lumOff val="0"/>
            <a:alphaOff val="0"/>
          </a:schemeClr>
        </a:solidFill>
        <a:ln w="9525" cap="flat" cmpd="sng" algn="ctr">
          <a:solidFill>
            <a:schemeClr val="accent3">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n-US" sz="1700" kern="1200" dirty="0"/>
            <a:t>Fraction of the scattering (completeness)</a:t>
          </a:r>
        </a:p>
      </dsp:txBody>
      <dsp:txXfrm>
        <a:off x="1578849" y="2411832"/>
        <a:ext cx="2632320" cy="729522"/>
      </dsp:txXfrm>
    </dsp:sp>
    <dsp:sp modelId="{E8BE79BF-3CA9-FE4E-A0DA-97CA91A8BCEF}">
      <dsp:nvSpPr>
        <dsp:cNvPr id="0" name=""/>
        <dsp:cNvSpPr/>
      </dsp:nvSpPr>
      <dsp:spPr>
        <a:xfrm>
          <a:off x="4369458" y="2260322"/>
          <a:ext cx="2417560" cy="774914"/>
        </a:xfrm>
        <a:prstGeom prst="roundRect">
          <a:avLst>
            <a:gd name="adj" fmla="val 10000"/>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sp>
    <dsp:sp modelId="{7B780177-1E8A-494A-83C9-3A72C0ACD3CE}">
      <dsp:nvSpPr>
        <dsp:cNvPr id="0" name=""/>
        <dsp:cNvSpPr/>
      </dsp:nvSpPr>
      <dsp:spPr>
        <a:xfrm>
          <a:off x="4505051" y="2389136"/>
          <a:ext cx="2417560" cy="774914"/>
        </a:xfrm>
        <a:prstGeom prst="roundRect">
          <a:avLst>
            <a:gd name="adj" fmla="val 10000"/>
          </a:avLst>
        </a:prstGeom>
        <a:solidFill>
          <a:schemeClr val="lt1">
            <a:alpha val="90000"/>
            <a:hueOff val="0"/>
            <a:satOff val="0"/>
            <a:lumOff val="0"/>
            <a:alphaOff val="0"/>
          </a:schemeClr>
        </a:solidFill>
        <a:ln w="9525" cap="flat" cmpd="sng" algn="ctr">
          <a:solidFill>
            <a:schemeClr val="accent3">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n-US" sz="1700" kern="1200" dirty="0"/>
            <a:t>RMS error in the coordinates</a:t>
          </a:r>
        </a:p>
      </dsp:txBody>
      <dsp:txXfrm>
        <a:off x="4527747" y="2411832"/>
        <a:ext cx="2372168" cy="729522"/>
      </dsp:txXfrm>
    </dsp:sp>
    <dsp:sp modelId="{50ED918B-6763-2B47-95D4-BDB1BCED7180}">
      <dsp:nvSpPr>
        <dsp:cNvPr id="0" name=""/>
        <dsp:cNvSpPr/>
      </dsp:nvSpPr>
      <dsp:spPr>
        <a:xfrm>
          <a:off x="4222308" y="3390151"/>
          <a:ext cx="1220337" cy="774914"/>
        </a:xfrm>
        <a:prstGeom prst="roundRect">
          <a:avLst>
            <a:gd name="adj" fmla="val 10000"/>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sp>
    <dsp:sp modelId="{405DB151-B7C8-EF4A-BED6-5FE3F21593B6}">
      <dsp:nvSpPr>
        <dsp:cNvPr id="0" name=""/>
        <dsp:cNvSpPr/>
      </dsp:nvSpPr>
      <dsp:spPr>
        <a:xfrm>
          <a:off x="4357901" y="3518964"/>
          <a:ext cx="1220337" cy="774914"/>
        </a:xfrm>
        <a:prstGeom prst="roundRect">
          <a:avLst>
            <a:gd name="adj" fmla="val 10000"/>
          </a:avLst>
        </a:prstGeom>
        <a:solidFill>
          <a:schemeClr val="lt1">
            <a:alpha val="90000"/>
            <a:hueOff val="0"/>
            <a:satOff val="0"/>
            <a:lumOff val="0"/>
            <a:alphaOff val="0"/>
          </a:schemeClr>
        </a:solidFill>
        <a:ln w="9525" cap="flat" cmpd="sng" algn="ctr">
          <a:solidFill>
            <a:schemeClr val="accent4">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n-US" sz="1700" kern="1200" dirty="0"/>
            <a:t>Number of residues</a:t>
          </a:r>
        </a:p>
      </dsp:txBody>
      <dsp:txXfrm>
        <a:off x="4380597" y="3541660"/>
        <a:ext cx="1174945" cy="729522"/>
      </dsp:txXfrm>
    </dsp:sp>
    <dsp:sp modelId="{EF7881EC-48E4-CB44-A11F-75539F269F50}">
      <dsp:nvSpPr>
        <dsp:cNvPr id="0" name=""/>
        <dsp:cNvSpPr/>
      </dsp:nvSpPr>
      <dsp:spPr>
        <a:xfrm>
          <a:off x="5713832" y="3390151"/>
          <a:ext cx="1220337" cy="774914"/>
        </a:xfrm>
        <a:prstGeom prst="roundRect">
          <a:avLst>
            <a:gd name="adj" fmla="val 10000"/>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sp>
    <dsp:sp modelId="{752F246E-8EA6-D342-8606-F2AC908D193C}">
      <dsp:nvSpPr>
        <dsp:cNvPr id="0" name=""/>
        <dsp:cNvSpPr/>
      </dsp:nvSpPr>
      <dsp:spPr>
        <a:xfrm>
          <a:off x="5849425" y="3518964"/>
          <a:ext cx="1220337" cy="774914"/>
        </a:xfrm>
        <a:prstGeom prst="roundRect">
          <a:avLst>
            <a:gd name="adj" fmla="val 10000"/>
          </a:avLst>
        </a:prstGeom>
        <a:solidFill>
          <a:schemeClr val="lt1">
            <a:alpha val="90000"/>
            <a:hueOff val="0"/>
            <a:satOff val="0"/>
            <a:lumOff val="0"/>
            <a:alphaOff val="0"/>
          </a:schemeClr>
        </a:solidFill>
        <a:ln w="9525" cap="flat" cmpd="sng" algn="ctr">
          <a:solidFill>
            <a:schemeClr val="accent4">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n-US" sz="1700" kern="1200" dirty="0"/>
            <a:t>Sequence identity</a:t>
          </a:r>
        </a:p>
      </dsp:txBody>
      <dsp:txXfrm>
        <a:off x="5872121" y="3541660"/>
        <a:ext cx="1174945" cy="729522"/>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0.58471</cdr:x>
      <cdr:y>0.03905</cdr:y>
    </cdr:from>
    <cdr:to>
      <cdr:x>0.81957</cdr:x>
      <cdr:y>0.03905</cdr:y>
    </cdr:to>
    <cdr:cxnSp macro="">
      <cdr:nvCxnSpPr>
        <cdr:cNvPr id="3" name="Straight Connector 2">
          <a:extLst xmlns:a="http://schemas.openxmlformats.org/drawingml/2006/main">
            <a:ext uri="{FF2B5EF4-FFF2-40B4-BE49-F238E27FC236}">
              <a16:creationId xmlns:a16="http://schemas.microsoft.com/office/drawing/2014/main" id="{9E0DFA99-3696-5345-9D2C-80B6A1227EB7}"/>
            </a:ext>
          </a:extLst>
        </cdr:cNvPr>
        <cdr:cNvCxnSpPr/>
      </cdr:nvCxnSpPr>
      <cdr:spPr bwMode="auto">
        <a:xfrm xmlns:a="http://schemas.openxmlformats.org/drawingml/2006/main">
          <a:off x="695587" y="171688"/>
          <a:ext cx="279400" cy="0"/>
        </a:xfrm>
        <a:prstGeom xmlns:a="http://schemas.openxmlformats.org/drawingml/2006/main" prst="line">
          <a:avLst/>
        </a:prstGeom>
        <a:noFill xmlns:a="http://schemas.openxmlformats.org/drawingml/2006/main"/>
        <a:ln xmlns:a="http://schemas.openxmlformats.org/drawingml/2006/main" w="38100" cap="flat" cmpd="sng" algn="ctr">
          <a:solidFill>
            <a:schemeClr val="accent4"/>
          </a:solidFill>
          <a:prstDash val="solid"/>
          <a:miter lim="800000"/>
          <a:headEnd type="none" w="med" len="med"/>
          <a:tailEnd type="none" w="med" len="med"/>
        </a:ln>
        <a:effectLst xmlns:a="http://schemas.openxmlformats.org/drawingml/2006/main"/>
      </cdr:spPr>
    </cdr:cxnSp>
  </cdr:relSizeAnchor>
</c:userShapes>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19-12-04T19:35:43.042"/>
    </inkml:context>
    <inkml:brush xml:id="br0">
      <inkml:brushProperty name="width" value="0.35" units="cm"/>
      <inkml:brushProperty name="height" value="2.1" units="cm"/>
      <inkml:brushProperty name="color" value="#F6630D"/>
      <inkml:brushProperty name="inkEffects" value="pencil"/>
    </inkml:brush>
  </inkml:definitions>
  <inkml:trace contextRef="#ctx0" brushRef="#br0">1 1 16383,'0'0'0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C03D0CE-C495-F241-865C-884119B0FEED}" type="datetimeFigureOut">
              <a:rPr lang="en-US" smtClean="0"/>
              <a:t>12/10/2021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2DD769EB-5334-BF49-BB7E-0CAAC05335EE}" type="slidenum">
              <a:rPr lang="en-US" smtClean="0"/>
              <a:t>‹#›</a:t>
            </a:fld>
            <a:endParaRPr lang="en-US"/>
          </a:p>
        </p:txBody>
      </p:sp>
    </p:spTree>
    <p:extLst>
      <p:ext uri="{BB962C8B-B14F-4D97-AF65-F5344CB8AC3E}">
        <p14:creationId xmlns:p14="http://schemas.microsoft.com/office/powerpoint/2010/main" val="342297179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1</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17</a:t>
            </a:fld>
            <a:endParaRPr lang="en-US"/>
          </a:p>
        </p:txBody>
      </p:sp>
    </p:spTree>
    <p:extLst>
      <p:ext uri="{BB962C8B-B14F-4D97-AF65-F5344CB8AC3E}">
        <p14:creationId xmlns:p14="http://schemas.microsoft.com/office/powerpoint/2010/main" val="311317706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18</a:t>
            </a:fld>
            <a:endParaRPr lang="en-US"/>
          </a:p>
        </p:txBody>
      </p:sp>
    </p:spTree>
    <p:extLst>
      <p:ext uri="{BB962C8B-B14F-4D97-AF65-F5344CB8AC3E}">
        <p14:creationId xmlns:p14="http://schemas.microsoft.com/office/powerpoint/2010/main" val="244076651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19</a:t>
            </a:fld>
            <a:endParaRPr lang="en-US"/>
          </a:p>
        </p:txBody>
      </p:sp>
    </p:spTree>
    <p:extLst>
      <p:ext uri="{BB962C8B-B14F-4D97-AF65-F5344CB8AC3E}">
        <p14:creationId xmlns:p14="http://schemas.microsoft.com/office/powerpoint/2010/main" val="404515776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20</a:t>
            </a:fld>
            <a:endParaRPr lang="en-US"/>
          </a:p>
        </p:txBody>
      </p:sp>
    </p:spTree>
    <p:extLst>
      <p:ext uri="{BB962C8B-B14F-4D97-AF65-F5344CB8AC3E}">
        <p14:creationId xmlns:p14="http://schemas.microsoft.com/office/powerpoint/2010/main" val="414517493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22</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315567794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30</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275641443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only checkpoint in this process is</a:t>
            </a:r>
          </a:p>
        </p:txBody>
      </p:sp>
      <p:sp>
        <p:nvSpPr>
          <p:cNvPr id="4" name="Slide Number Placeholder 3"/>
          <p:cNvSpPr>
            <a:spLocks noGrp="1"/>
          </p:cNvSpPr>
          <p:nvPr>
            <p:ph type="sldNum" sz="quarter" idx="5"/>
          </p:nvPr>
        </p:nvSpPr>
        <p:spPr/>
        <p:txBody>
          <a:bodyPr/>
          <a:lstStyle/>
          <a:p>
            <a:fld id="{2DD769EB-5334-BF49-BB7E-0CAAC05335EE}" type="slidenum">
              <a:rPr lang="en-US" smtClean="0"/>
              <a:t>34</a:t>
            </a:fld>
            <a:endParaRPr lang="en-US"/>
          </a:p>
        </p:txBody>
      </p:sp>
    </p:spTree>
    <p:extLst>
      <p:ext uri="{BB962C8B-B14F-4D97-AF65-F5344CB8AC3E}">
        <p14:creationId xmlns:p14="http://schemas.microsoft.com/office/powerpoint/2010/main" val="358073065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only checkpoint in this process is</a:t>
            </a:r>
          </a:p>
        </p:txBody>
      </p:sp>
      <p:sp>
        <p:nvSpPr>
          <p:cNvPr id="4" name="Slide Number Placeholder 3"/>
          <p:cNvSpPr>
            <a:spLocks noGrp="1"/>
          </p:cNvSpPr>
          <p:nvPr>
            <p:ph type="sldNum" sz="quarter" idx="5"/>
          </p:nvPr>
        </p:nvSpPr>
        <p:spPr/>
        <p:txBody>
          <a:bodyPr/>
          <a:lstStyle/>
          <a:p>
            <a:fld id="{2DD769EB-5334-BF49-BB7E-0CAAC05335EE}" type="slidenum">
              <a:rPr lang="en-US" smtClean="0"/>
              <a:t>35</a:t>
            </a:fld>
            <a:endParaRPr lang="en-US"/>
          </a:p>
        </p:txBody>
      </p:sp>
    </p:spTree>
    <p:extLst>
      <p:ext uri="{BB962C8B-B14F-4D97-AF65-F5344CB8AC3E}">
        <p14:creationId xmlns:p14="http://schemas.microsoft.com/office/powerpoint/2010/main" val="286866956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37</a:t>
            </a:fld>
            <a:endParaRPr lang="en-US"/>
          </a:p>
        </p:txBody>
      </p:sp>
    </p:spTree>
    <p:extLst>
      <p:ext uri="{BB962C8B-B14F-4D97-AF65-F5344CB8AC3E}">
        <p14:creationId xmlns:p14="http://schemas.microsoft.com/office/powerpoint/2010/main" val="233772184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38</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294681172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p:nvPr>
        </p:nvSpPr>
        <p:spPr/>
        <p:txBody>
          <a:bodyPr/>
          <a:lstStyle/>
          <a:p>
            <a:pPr>
              <a:defRPr/>
            </a:pPr>
            <a:r>
              <a:rPr lang="en-GB"/>
              <a:t>#20: Twinning</a:t>
            </a:r>
          </a:p>
        </p:txBody>
      </p:sp>
      <p:sp>
        <p:nvSpPr>
          <p:cNvPr id="5" name="Slide Number Placeholder 4"/>
          <p:cNvSpPr>
            <a:spLocks noGrp="1"/>
          </p:cNvSpPr>
          <p:nvPr>
            <p:ph type="sldNum" sz="quarter" idx="5"/>
          </p:nvPr>
        </p:nvSpPr>
        <p:spPr/>
        <p:txBody>
          <a:bodyPr/>
          <a:lstStyle/>
          <a:p>
            <a:pPr>
              <a:defRPr/>
            </a:pPr>
            <a:fld id="{9C480C26-7218-457E-B3B3-9D60FCD120D2}" type="slidenum">
              <a:rPr lang="en-GB" smtClean="0"/>
              <a:pPr>
                <a:defRPr/>
              </a:pPr>
              <a:t>5</a:t>
            </a:fld>
            <a:endParaRPr lang="en-GB"/>
          </a:p>
        </p:txBody>
      </p:sp>
    </p:spTree>
    <p:extLst>
      <p:ext uri="{BB962C8B-B14F-4D97-AF65-F5344CB8AC3E}">
        <p14:creationId xmlns:p14="http://schemas.microsoft.com/office/powerpoint/2010/main" val="328199933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a:t>
            </a:r>
            <a:r>
              <a:rPr lang="en-US" baseline="0" dirty="0"/>
              <a:t> is not the same as the program running and giving a result</a:t>
            </a:r>
          </a:p>
        </p:txBody>
      </p:sp>
      <p:sp>
        <p:nvSpPr>
          <p:cNvPr id="4" name="Header Placeholder 3"/>
          <p:cNvSpPr>
            <a:spLocks noGrp="1"/>
          </p:cNvSpPr>
          <p:nvPr>
            <p:ph type="hdr" sz="quarter" idx="10"/>
          </p:nvPr>
        </p:nvSpPr>
        <p:spPr/>
        <p:txBody>
          <a:bodyPr/>
          <a:lstStyle/>
          <a:p>
            <a:pPr>
              <a:defRPr/>
            </a:pPr>
            <a:r>
              <a:rPr lang="en-GB"/>
              <a:t>#12: Molecular Replacement</a:t>
            </a:r>
            <a:endParaRPr lang="en-GB" dirty="0"/>
          </a:p>
        </p:txBody>
      </p:sp>
      <p:sp>
        <p:nvSpPr>
          <p:cNvPr id="5" name="Slide Number Placeholder 4"/>
          <p:cNvSpPr>
            <a:spLocks noGrp="1"/>
          </p:cNvSpPr>
          <p:nvPr>
            <p:ph type="sldNum" sz="quarter" idx="11"/>
          </p:nvPr>
        </p:nvSpPr>
        <p:spPr/>
        <p:txBody>
          <a:bodyPr/>
          <a:lstStyle/>
          <a:p>
            <a:pPr>
              <a:defRPr/>
            </a:pPr>
            <a:fld id="{EE08E034-6B30-478C-BBC6-9BF0B51FB9DD}" type="slidenum">
              <a:rPr lang="en-GB" smtClean="0"/>
              <a:pPr>
                <a:defRPr/>
              </a:pPr>
              <a:t>43</a:t>
            </a:fld>
            <a:endParaRPr lang="en-GB"/>
          </a:p>
        </p:txBody>
      </p:sp>
    </p:spTree>
    <p:extLst>
      <p:ext uri="{BB962C8B-B14F-4D97-AF65-F5344CB8AC3E}">
        <p14:creationId xmlns:p14="http://schemas.microsoft.com/office/powerpoint/2010/main" val="384578582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45</a:t>
            </a:fld>
            <a:endParaRPr lang="en-US"/>
          </a:p>
        </p:txBody>
      </p:sp>
    </p:spTree>
    <p:extLst>
      <p:ext uri="{BB962C8B-B14F-4D97-AF65-F5344CB8AC3E}">
        <p14:creationId xmlns:p14="http://schemas.microsoft.com/office/powerpoint/2010/main" val="262529902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48</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2855824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Search strategy for single molecule,</a:t>
            </a:r>
            <a:r>
              <a:rPr lang="en-US" baseline="0" dirty="0"/>
              <a:t> this more or less a solved problem. Always working on the edge of what is possible.</a:t>
            </a:r>
            <a:endParaRPr lang="en-US" dirty="0"/>
          </a:p>
        </p:txBody>
      </p:sp>
      <p:sp>
        <p:nvSpPr>
          <p:cNvPr id="4" name="Header Placeholder 3"/>
          <p:cNvSpPr>
            <a:spLocks noGrp="1"/>
          </p:cNvSpPr>
          <p:nvPr>
            <p:ph type="hdr" sz="quarter" idx="10"/>
          </p:nvPr>
        </p:nvSpPr>
        <p:spPr/>
        <p:txBody>
          <a:bodyPr/>
          <a:lstStyle/>
          <a:p>
            <a:pPr>
              <a:defRPr/>
            </a:pPr>
            <a:r>
              <a:rPr lang="en-GB"/>
              <a:t>#12: Molecular Replacement</a:t>
            </a:r>
            <a:endParaRPr lang="en-GB" dirty="0"/>
          </a:p>
        </p:txBody>
      </p:sp>
      <p:sp>
        <p:nvSpPr>
          <p:cNvPr id="5" name="Slide Number Placeholder 4"/>
          <p:cNvSpPr>
            <a:spLocks noGrp="1"/>
          </p:cNvSpPr>
          <p:nvPr>
            <p:ph type="sldNum" sz="quarter" idx="11"/>
          </p:nvPr>
        </p:nvSpPr>
        <p:spPr/>
        <p:txBody>
          <a:bodyPr/>
          <a:lstStyle/>
          <a:p>
            <a:pPr>
              <a:defRPr/>
            </a:pPr>
            <a:fld id="{EE08E034-6B30-478C-BBC6-9BF0B51FB9DD}" type="slidenum">
              <a:rPr lang="en-GB" smtClean="0"/>
              <a:pPr>
                <a:defRPr/>
              </a:pPr>
              <a:t>62</a:t>
            </a:fld>
            <a:endParaRPr lang="en-GB"/>
          </a:p>
        </p:txBody>
      </p:sp>
    </p:spTree>
    <p:extLst>
      <p:ext uri="{BB962C8B-B14F-4D97-AF65-F5344CB8AC3E}">
        <p14:creationId xmlns:p14="http://schemas.microsoft.com/office/powerpoint/2010/main" val="103985874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64</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13103681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74</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174251455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83</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287459935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92</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125816792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Variation can be seen in the plane of the detector or with data collection angle</a:t>
            </a:r>
          </a:p>
        </p:txBody>
      </p:sp>
      <p:sp>
        <p:nvSpPr>
          <p:cNvPr id="4" name="Header Placeholder 3"/>
          <p:cNvSpPr>
            <a:spLocks noGrp="1"/>
          </p:cNvSpPr>
          <p:nvPr>
            <p:ph type="hdr" sz="quarter"/>
          </p:nvPr>
        </p:nvSpPr>
        <p:spPr/>
        <p:txBody>
          <a:bodyPr/>
          <a:lstStyle/>
          <a:p>
            <a:pPr>
              <a:defRPr/>
            </a:pPr>
            <a:r>
              <a:rPr lang="en-GB"/>
              <a:t>#20: Twinning</a:t>
            </a:r>
          </a:p>
        </p:txBody>
      </p:sp>
      <p:sp>
        <p:nvSpPr>
          <p:cNvPr id="5" name="Slide Number Placeholder 4"/>
          <p:cNvSpPr>
            <a:spLocks noGrp="1"/>
          </p:cNvSpPr>
          <p:nvPr>
            <p:ph type="sldNum" sz="quarter" idx="5"/>
          </p:nvPr>
        </p:nvSpPr>
        <p:spPr/>
        <p:txBody>
          <a:bodyPr/>
          <a:lstStyle/>
          <a:p>
            <a:pPr>
              <a:defRPr/>
            </a:pPr>
            <a:fld id="{9C480C26-7218-457E-B3B3-9D60FCD120D2}" type="slidenum">
              <a:rPr lang="en-GB" smtClean="0"/>
              <a:pPr>
                <a:defRPr/>
              </a:pPr>
              <a:t>93</a:t>
            </a:fld>
            <a:endParaRPr lang="en-GB"/>
          </a:p>
        </p:txBody>
      </p:sp>
    </p:spTree>
    <p:extLst>
      <p:ext uri="{BB962C8B-B14F-4D97-AF65-F5344CB8AC3E}">
        <p14:creationId xmlns:p14="http://schemas.microsoft.com/office/powerpoint/2010/main" val="347150474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p:nvPr>
        </p:nvSpPr>
        <p:spPr/>
        <p:txBody>
          <a:bodyPr/>
          <a:lstStyle/>
          <a:p>
            <a:pPr>
              <a:defRPr/>
            </a:pPr>
            <a:r>
              <a:rPr lang="en-GB"/>
              <a:t>#20: Twinning</a:t>
            </a:r>
          </a:p>
        </p:txBody>
      </p:sp>
      <p:sp>
        <p:nvSpPr>
          <p:cNvPr id="5" name="Slide Number Placeholder 4"/>
          <p:cNvSpPr>
            <a:spLocks noGrp="1"/>
          </p:cNvSpPr>
          <p:nvPr>
            <p:ph type="sldNum" sz="quarter" idx="5"/>
          </p:nvPr>
        </p:nvSpPr>
        <p:spPr/>
        <p:txBody>
          <a:bodyPr/>
          <a:lstStyle/>
          <a:p>
            <a:pPr>
              <a:defRPr/>
            </a:pPr>
            <a:fld id="{9C480C26-7218-457E-B3B3-9D60FCD120D2}" type="slidenum">
              <a:rPr lang="en-GB" smtClean="0"/>
              <a:pPr>
                <a:defRPr/>
              </a:pPr>
              <a:t>94</a:t>
            </a:fld>
            <a:endParaRPr lang="en-GB"/>
          </a:p>
        </p:txBody>
      </p:sp>
    </p:spTree>
    <p:extLst>
      <p:ext uri="{BB962C8B-B14F-4D97-AF65-F5344CB8AC3E}">
        <p14:creationId xmlns:p14="http://schemas.microsoft.com/office/powerpoint/2010/main" val="38909909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7</a:t>
            </a:fld>
            <a:endParaRPr lang="en-US"/>
          </a:p>
        </p:txBody>
      </p:sp>
    </p:spTree>
    <p:extLst>
      <p:ext uri="{BB962C8B-B14F-4D97-AF65-F5344CB8AC3E}">
        <p14:creationId xmlns:p14="http://schemas.microsoft.com/office/powerpoint/2010/main" val="252987496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95</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5078396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110</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53643797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p:cNvSpPr>
            <a:spLocks noGrp="1" noRot="1" noChangeAspect="1" noTextEdit="1"/>
          </p:cNvSpPr>
          <p:nvPr>
            <p:ph type="sldImg"/>
          </p:nvPr>
        </p:nvSpPr>
        <p:spPr>
          <a:ln/>
        </p:spPr>
      </p:sp>
      <p:sp>
        <p:nvSpPr>
          <p:cNvPr id="58371" name="Notes Placeholder 2"/>
          <p:cNvSpPr>
            <a:spLocks noGrp="1"/>
          </p:cNvSpPr>
          <p:nvPr>
            <p:ph type="body" idx="1"/>
          </p:nvPr>
        </p:nvSpPr>
        <p:spPr>
          <a:noFill/>
          <a:ln/>
        </p:spPr>
        <p:txBody>
          <a:bodyPr/>
          <a:lstStyle/>
          <a:p>
            <a:r>
              <a:rPr lang="en-GB" dirty="0"/>
              <a:t>MR uses a known molecular model to solve the unknown crystal structure of a related molecule</a:t>
            </a:r>
          </a:p>
          <a:p>
            <a:r>
              <a:rPr lang="en-GB" dirty="0"/>
              <a:t>Has become more common as the database of known structures expands</a:t>
            </a:r>
          </a:p>
          <a:p>
            <a:pPr lvl="1"/>
            <a:r>
              <a:rPr lang="en-GB" dirty="0"/>
              <a:t>Currently used to solve 70% of structures</a:t>
            </a:r>
          </a:p>
          <a:p>
            <a:r>
              <a:rPr lang="en-GB" dirty="0"/>
              <a:t>At its best, it is fast, cheap and highly automated</a:t>
            </a:r>
          </a:p>
          <a:p>
            <a:r>
              <a:rPr lang="en-GB" dirty="0"/>
              <a:t>At its worst, it takes up vast amounts of CPU time and drives you crazy</a:t>
            </a:r>
          </a:p>
          <a:p>
            <a:endParaRPr lang="en-US" dirty="0"/>
          </a:p>
        </p:txBody>
      </p:sp>
      <p:sp>
        <p:nvSpPr>
          <p:cNvPr id="58372" name="Slide Number Placeholder 3"/>
          <p:cNvSpPr>
            <a:spLocks noGrp="1"/>
          </p:cNvSpPr>
          <p:nvPr>
            <p:ph type="sldNum" sz="quarter" idx="5"/>
          </p:nvPr>
        </p:nvSpPr>
        <p:spPr>
          <a:noFill/>
        </p:spPr>
        <p:txBody>
          <a:bodyPr/>
          <a:lstStyle/>
          <a:p>
            <a:fld id="{2A576AA8-F9F1-4B62-9A73-D9EB70B432BB}" type="slidenum">
              <a:rPr lang="en-GB" smtClean="0"/>
              <a:pPr/>
              <a:t>8</a:t>
            </a:fld>
            <a:endParaRPr lang="en-GB" dirty="0"/>
          </a:p>
        </p:txBody>
      </p:sp>
      <p:sp>
        <p:nvSpPr>
          <p:cNvPr id="58373" name="Header Placeholder 4"/>
          <p:cNvSpPr>
            <a:spLocks noGrp="1"/>
          </p:cNvSpPr>
          <p:nvPr>
            <p:ph type="hdr" sz="quarter"/>
          </p:nvPr>
        </p:nvSpPr>
        <p:spPr>
          <a:noFill/>
        </p:spPr>
        <p:txBody>
          <a:bodyPr/>
          <a:lstStyle/>
          <a:p>
            <a:r>
              <a:rPr lang="en-GB" dirty="0"/>
              <a:t>#12: Molecular Replacement</a:t>
            </a:r>
          </a:p>
        </p:txBody>
      </p:sp>
    </p:spTree>
    <p:extLst>
      <p:ext uri="{BB962C8B-B14F-4D97-AF65-F5344CB8AC3E}">
        <p14:creationId xmlns:p14="http://schemas.microsoft.com/office/powerpoint/2010/main" val="393776542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10</a:t>
            </a:fld>
            <a:endParaRPr lang="en-US"/>
          </a:p>
        </p:txBody>
      </p:sp>
    </p:spTree>
    <p:extLst>
      <p:ext uri="{BB962C8B-B14F-4D97-AF65-F5344CB8AC3E}">
        <p14:creationId xmlns:p14="http://schemas.microsoft.com/office/powerpoint/2010/main" val="161206787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11</a:t>
            </a:fld>
            <a:endParaRPr lang="en-US"/>
          </a:p>
        </p:txBody>
      </p:sp>
    </p:spTree>
    <p:extLst>
      <p:ext uri="{BB962C8B-B14F-4D97-AF65-F5344CB8AC3E}">
        <p14:creationId xmlns:p14="http://schemas.microsoft.com/office/powerpoint/2010/main" val="57692202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12</a:t>
            </a:fld>
            <a:endParaRPr lang="en-US"/>
          </a:p>
        </p:txBody>
      </p:sp>
    </p:spTree>
    <p:extLst>
      <p:ext uri="{BB962C8B-B14F-4D97-AF65-F5344CB8AC3E}">
        <p14:creationId xmlns:p14="http://schemas.microsoft.com/office/powerpoint/2010/main" val="331377590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13</a:t>
            </a:fld>
            <a:endParaRPr lang="en-US"/>
          </a:p>
        </p:txBody>
      </p:sp>
    </p:spTree>
    <p:extLst>
      <p:ext uri="{BB962C8B-B14F-4D97-AF65-F5344CB8AC3E}">
        <p14:creationId xmlns:p14="http://schemas.microsoft.com/office/powerpoint/2010/main" val="17432517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DD769EB-5334-BF49-BB7E-0CAAC05335EE}" type="slidenum">
              <a:rPr lang="en-US" smtClean="0"/>
              <a:t>14</a:t>
            </a:fld>
            <a:endParaRPr lang="en-US"/>
          </a:p>
        </p:txBody>
      </p:sp>
    </p:spTree>
    <p:extLst>
      <p:ext uri="{BB962C8B-B14F-4D97-AF65-F5344CB8AC3E}">
        <p14:creationId xmlns:p14="http://schemas.microsoft.com/office/powerpoint/2010/main" val="423298756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4"/>
          <p:cNvSpPr>
            <a:spLocks noChangeArrowheads="1"/>
          </p:cNvSpPr>
          <p:nvPr/>
        </p:nvSpPr>
        <p:spPr bwMode="gray">
          <a:xfrm>
            <a:off x="590551" y="2971800"/>
            <a:ext cx="10968566" cy="31750"/>
          </a:xfrm>
          <a:prstGeom prst="rect">
            <a:avLst/>
          </a:prstGeom>
          <a:gradFill rotWithShape="0">
            <a:gsLst>
              <a:gs pos="0">
                <a:schemeClr val="bg2"/>
              </a:gs>
              <a:gs pos="100000">
                <a:schemeClr val="bg1"/>
              </a:gs>
            </a:gsLst>
            <a:lin ang="0" scaled="1"/>
          </a:gradFill>
          <a:ln w="9525">
            <a:noFill/>
            <a:miter lim="800000"/>
            <a:headEnd/>
            <a:tailEnd/>
          </a:ln>
          <a:effectLst/>
        </p:spPr>
        <p:txBody>
          <a:bodyPr wrap="none" anchor="ctr"/>
          <a:lstStyle/>
          <a:p>
            <a:pPr>
              <a:defRPr/>
            </a:pPr>
            <a:endParaRPr kumimoji="1" lang="en-US" sz="2400" b="0"/>
          </a:p>
        </p:txBody>
      </p:sp>
      <p:sp>
        <p:nvSpPr>
          <p:cNvPr id="63490" name="Rectangle 2"/>
          <p:cNvSpPr>
            <a:spLocks noGrp="1" noChangeArrowheads="1"/>
          </p:cNvSpPr>
          <p:nvPr>
            <p:ph type="ctrTitle"/>
          </p:nvPr>
        </p:nvSpPr>
        <p:spPr>
          <a:xfrm>
            <a:off x="609600" y="1803400"/>
            <a:ext cx="11074400" cy="1143000"/>
          </a:xfrm>
        </p:spPr>
        <p:txBody>
          <a:bodyPr/>
          <a:lstStyle>
            <a:lvl1pPr>
              <a:defRPr b="0" i="0">
                <a:latin typeface="Avenir Book" panose="02000503020000020003" pitchFamily="2" charset="0"/>
              </a:defRPr>
            </a:lvl1pPr>
          </a:lstStyle>
          <a:p>
            <a:r>
              <a:rPr lang="en-GB"/>
              <a:t>Click to edit Master title style</a:t>
            </a:r>
            <a:endParaRPr lang="en-GB" dirty="0"/>
          </a:p>
        </p:txBody>
      </p:sp>
      <p:sp>
        <p:nvSpPr>
          <p:cNvPr id="63491" name="Rectangle 3"/>
          <p:cNvSpPr>
            <a:spLocks noGrp="1" noChangeArrowheads="1"/>
          </p:cNvSpPr>
          <p:nvPr>
            <p:ph type="subTitle" idx="1"/>
          </p:nvPr>
        </p:nvSpPr>
        <p:spPr>
          <a:xfrm>
            <a:off x="1524000" y="3733800"/>
            <a:ext cx="8839200" cy="1752600"/>
          </a:xfrm>
        </p:spPr>
        <p:txBody>
          <a:bodyPr/>
          <a:lstStyle>
            <a:lvl1pPr marL="0" indent="0" algn="ctr">
              <a:buFontTx/>
              <a:buNone/>
              <a:defRPr>
                <a:latin typeface="Avenir Book" panose="02000503020000020003" pitchFamily="2" charset="0"/>
              </a:defRPr>
            </a:lvl1pPr>
          </a:lstStyle>
          <a:p>
            <a:r>
              <a:rPr lang="en-GB"/>
              <a:t>Click to edit Master subtitle style</a:t>
            </a:r>
            <a:endParaRPr lang="en-GB" dirty="0"/>
          </a:p>
        </p:txBody>
      </p:sp>
    </p:spTree>
    <p:extLst>
      <p:ext uri="{BB962C8B-B14F-4D97-AF65-F5344CB8AC3E}">
        <p14:creationId xmlns:p14="http://schemas.microsoft.com/office/powerpoint/2010/main" val="7227214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venir Book" panose="02000503020000020003" pitchFamily="2" charset="0"/>
              </a:defRPr>
            </a:lvl1pPr>
          </a:lstStyle>
          <a:p>
            <a:r>
              <a:rPr lang="en-GB"/>
              <a:t>Click to edit Master title style</a:t>
            </a:r>
          </a:p>
        </p:txBody>
      </p:sp>
      <p:sp>
        <p:nvSpPr>
          <p:cNvPr id="3" name="Vertical Text Placeholder 2"/>
          <p:cNvSpPr>
            <a:spLocks noGrp="1"/>
          </p:cNvSpPr>
          <p:nvPr>
            <p:ph type="body" orient="vert" idx="1"/>
          </p:nvPr>
        </p:nvSpPr>
        <p:spPr/>
        <p:txBody>
          <a:bodyPr vert="eaVert"/>
          <a:lstStyle>
            <a:lvl1pPr>
              <a:defRPr>
                <a:latin typeface="Avenir Book" panose="02000503020000020003" pitchFamily="2" charset="0"/>
              </a:defRPr>
            </a:lvl1pPr>
            <a:lvl2pPr>
              <a:defRPr>
                <a:latin typeface="Avenir Book" panose="02000503020000020003" pitchFamily="2" charset="0"/>
              </a:defRPr>
            </a:lvl2pPr>
            <a:lvl3pPr>
              <a:defRPr>
                <a:latin typeface="Avenir Book" panose="02000503020000020003" pitchFamily="2" charset="0"/>
              </a:defRPr>
            </a:lvl3pPr>
            <a:lvl4pPr>
              <a:defRPr>
                <a:latin typeface="Avenir Book" panose="02000503020000020003" pitchFamily="2" charset="0"/>
              </a:defRPr>
            </a:lvl4pPr>
            <a:lvl5pPr>
              <a:defRPr>
                <a:latin typeface="Avenir Book" panose="02000503020000020003"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232165813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92633" y="304800"/>
            <a:ext cx="2726267" cy="5867400"/>
          </a:xfrm>
        </p:spPr>
        <p:txBody>
          <a:bodyPr vert="eaVert"/>
          <a:lstStyle/>
          <a:p>
            <a:r>
              <a:rPr lang="en-GB"/>
              <a:t>Click to edit Master title style</a:t>
            </a:r>
          </a:p>
        </p:txBody>
      </p:sp>
      <p:sp>
        <p:nvSpPr>
          <p:cNvPr id="3" name="Vertical Text Placeholder 2"/>
          <p:cNvSpPr>
            <a:spLocks noGrp="1"/>
          </p:cNvSpPr>
          <p:nvPr>
            <p:ph type="body" orient="vert" idx="1"/>
          </p:nvPr>
        </p:nvSpPr>
        <p:spPr>
          <a:xfrm>
            <a:off x="609601" y="304800"/>
            <a:ext cx="7979834" cy="5867400"/>
          </a:xfrm>
        </p:spPr>
        <p:txBody>
          <a:bodyPr vert="eaVert"/>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51643040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chartAndTx" preserve="1">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09601" y="304802"/>
            <a:ext cx="10909300" cy="784261"/>
          </a:xfrm>
        </p:spPr>
        <p:txBody>
          <a:bodyPr/>
          <a:lstStyle>
            <a:lvl1pPr>
              <a:defRPr>
                <a:latin typeface="Avenir Book" panose="02000503020000020003" pitchFamily="2" charset="0"/>
              </a:defRPr>
            </a:lvl1pPr>
          </a:lstStyle>
          <a:p>
            <a:r>
              <a:rPr lang="en-GB"/>
              <a:t>Click to edit Master title style</a:t>
            </a:r>
          </a:p>
        </p:txBody>
      </p:sp>
      <p:sp>
        <p:nvSpPr>
          <p:cNvPr id="3" name="Chart Placeholder 2"/>
          <p:cNvSpPr>
            <a:spLocks noGrp="1"/>
          </p:cNvSpPr>
          <p:nvPr>
            <p:ph type="chart" sz="half" idx="1"/>
          </p:nvPr>
        </p:nvSpPr>
        <p:spPr>
          <a:xfrm>
            <a:off x="609601" y="1212352"/>
            <a:ext cx="5334000" cy="4959849"/>
          </a:xfrm>
        </p:spPr>
        <p:txBody>
          <a:bodyPr/>
          <a:lstStyle>
            <a:lvl1pPr>
              <a:defRPr>
                <a:latin typeface="Avenir Book" panose="02000503020000020003" pitchFamily="2" charset="0"/>
              </a:defRPr>
            </a:lvl1pPr>
          </a:lstStyle>
          <a:p>
            <a:pPr lvl="0"/>
            <a:r>
              <a:rPr lang="en-GB" noProof="0"/>
              <a:t>Click icon to add chart</a:t>
            </a:r>
          </a:p>
        </p:txBody>
      </p:sp>
      <p:sp>
        <p:nvSpPr>
          <p:cNvPr id="4" name="Text Placeholder 3"/>
          <p:cNvSpPr>
            <a:spLocks noGrp="1"/>
          </p:cNvSpPr>
          <p:nvPr>
            <p:ph type="body" sz="half" idx="2"/>
          </p:nvPr>
        </p:nvSpPr>
        <p:spPr>
          <a:xfrm>
            <a:off x="6146801" y="1212352"/>
            <a:ext cx="5334000" cy="4959849"/>
          </a:xfrm>
        </p:spPr>
        <p:txBody>
          <a:bodyPr/>
          <a:lstStyle>
            <a:lvl1pPr>
              <a:defRPr>
                <a:latin typeface="Avenir Book" panose="02000503020000020003" pitchFamily="2" charset="0"/>
              </a:defRPr>
            </a:lvl1pPr>
            <a:lvl2pPr>
              <a:defRPr>
                <a:latin typeface="Avenir Book" panose="02000503020000020003" pitchFamily="2" charset="0"/>
              </a:defRPr>
            </a:lvl2pPr>
            <a:lvl3pPr>
              <a:defRPr>
                <a:latin typeface="Avenir Book" panose="02000503020000020003" pitchFamily="2" charset="0"/>
              </a:defRPr>
            </a:lvl3pPr>
            <a:lvl4pPr>
              <a:defRPr>
                <a:latin typeface="Avenir Book" panose="02000503020000020003" pitchFamily="2" charset="0"/>
              </a:defRPr>
            </a:lvl4pPr>
            <a:lvl5pPr>
              <a:defRPr>
                <a:latin typeface="Avenir Book" panose="02000503020000020003"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1050184135"/>
      </p:ext>
    </p:extLst>
  </p:cSld>
  <p:clrMapOvr>
    <a:masterClrMapping/>
  </p:clrMapOvr>
  <p:transition advClick="0"/>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venir Book" panose="02000503020000020003" pitchFamily="2" charset="0"/>
              </a:defRPr>
            </a:lvl1pPr>
          </a:lstStyle>
          <a:p>
            <a:r>
              <a:rPr lang="en-GB"/>
              <a:t>Click to edit Master title style</a:t>
            </a:r>
            <a:endParaRPr lang="en-GB" dirty="0"/>
          </a:p>
        </p:txBody>
      </p:sp>
      <p:sp>
        <p:nvSpPr>
          <p:cNvPr id="3" name="Content Placeholder 2"/>
          <p:cNvSpPr>
            <a:spLocks noGrp="1"/>
          </p:cNvSpPr>
          <p:nvPr>
            <p:ph idx="1"/>
          </p:nvPr>
        </p:nvSpPr>
        <p:spPr/>
        <p:txBody>
          <a:bodyPr/>
          <a:lstStyle>
            <a:lvl1pPr>
              <a:defRPr>
                <a:latin typeface="Avenir Book" panose="02000503020000020003" pitchFamily="2" charset="0"/>
              </a:defRPr>
            </a:lvl1pPr>
            <a:lvl2pPr>
              <a:defRPr>
                <a:latin typeface="Avenir Book" panose="02000503020000020003" pitchFamily="2" charset="0"/>
              </a:defRPr>
            </a:lvl2pPr>
            <a:lvl3pPr>
              <a:defRPr>
                <a:latin typeface="Avenir Book" panose="02000503020000020003" pitchFamily="2" charset="0"/>
              </a:defRPr>
            </a:lvl3pPr>
            <a:lvl4pPr>
              <a:defRPr>
                <a:latin typeface="Avenir Book" panose="02000503020000020003" pitchFamily="2" charset="0"/>
              </a:defRPr>
            </a:lvl4pPr>
            <a:lvl5pPr>
              <a:defRPr>
                <a:latin typeface="Avenir Book" panose="02000503020000020003"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Tree>
    <p:extLst>
      <p:ext uri="{BB962C8B-B14F-4D97-AF65-F5344CB8AC3E}">
        <p14:creationId xmlns:p14="http://schemas.microsoft.com/office/powerpoint/2010/main" val="204673302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14400" y="1872759"/>
            <a:ext cx="10363200" cy="1362075"/>
          </a:xfrm>
        </p:spPr>
        <p:txBody>
          <a:bodyPr anchor="t"/>
          <a:lstStyle>
            <a:lvl1pPr algn="l">
              <a:defRPr sz="4000" b="0" i="0" cap="none" baseline="0">
                <a:latin typeface="Avenir Book" panose="02000503020000020003" pitchFamily="2" charset="0"/>
              </a:defRPr>
            </a:lvl1pPr>
          </a:lstStyle>
          <a:p>
            <a:r>
              <a:rPr lang="en-GB" dirty="0"/>
              <a:t>Click to edit Master title style</a:t>
            </a:r>
          </a:p>
        </p:txBody>
      </p:sp>
    </p:spTree>
    <p:extLst>
      <p:ext uri="{BB962C8B-B14F-4D97-AF65-F5344CB8AC3E}">
        <p14:creationId xmlns:p14="http://schemas.microsoft.com/office/powerpoint/2010/main" val="285987135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venir Book" panose="02000503020000020003" pitchFamily="2" charset="0"/>
              </a:defRPr>
            </a:lvl1pPr>
          </a:lstStyle>
          <a:p>
            <a:r>
              <a:rPr lang="en-GB"/>
              <a:t>Click to edit Master title style</a:t>
            </a:r>
          </a:p>
        </p:txBody>
      </p:sp>
      <p:sp>
        <p:nvSpPr>
          <p:cNvPr id="3" name="Content Placeholder 2"/>
          <p:cNvSpPr>
            <a:spLocks noGrp="1"/>
          </p:cNvSpPr>
          <p:nvPr>
            <p:ph sz="half" idx="1"/>
          </p:nvPr>
        </p:nvSpPr>
        <p:spPr>
          <a:xfrm>
            <a:off x="609601" y="1152397"/>
            <a:ext cx="5334000" cy="5019805"/>
          </a:xfrm>
        </p:spPr>
        <p:txBody>
          <a:bodyPr/>
          <a:lstStyle>
            <a:lvl1pPr>
              <a:defRPr sz="2800">
                <a:latin typeface="Avenir Book" panose="02000503020000020003" pitchFamily="2" charset="0"/>
              </a:defRPr>
            </a:lvl1pPr>
            <a:lvl2pPr>
              <a:defRPr sz="2400">
                <a:latin typeface="Avenir Book" panose="02000503020000020003" pitchFamily="2" charset="0"/>
              </a:defRPr>
            </a:lvl2pPr>
            <a:lvl3pPr>
              <a:defRPr sz="2000">
                <a:latin typeface="Avenir Book" panose="02000503020000020003" pitchFamily="2" charset="0"/>
              </a:defRPr>
            </a:lvl3pPr>
            <a:lvl4pPr>
              <a:defRPr sz="1800">
                <a:latin typeface="Avenir Book" panose="02000503020000020003" pitchFamily="2" charset="0"/>
              </a:defRPr>
            </a:lvl4pPr>
            <a:lvl5pPr>
              <a:defRPr sz="1800">
                <a:latin typeface="Avenir Book" panose="02000503020000020003" pitchFamily="2" charset="0"/>
              </a:defRPr>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
        <p:nvSpPr>
          <p:cNvPr id="4" name="Content Placeholder 3"/>
          <p:cNvSpPr>
            <a:spLocks noGrp="1"/>
          </p:cNvSpPr>
          <p:nvPr>
            <p:ph sz="half" idx="2"/>
          </p:nvPr>
        </p:nvSpPr>
        <p:spPr>
          <a:xfrm>
            <a:off x="6146801" y="1152397"/>
            <a:ext cx="5334000" cy="5019805"/>
          </a:xfrm>
        </p:spPr>
        <p:txBody>
          <a:bodyPr/>
          <a:lstStyle>
            <a:lvl1pPr>
              <a:defRPr sz="2800">
                <a:latin typeface="Avenir Book" panose="02000503020000020003" pitchFamily="2" charset="0"/>
              </a:defRPr>
            </a:lvl1pPr>
            <a:lvl2pPr>
              <a:defRPr sz="2400">
                <a:latin typeface="Avenir Book" panose="02000503020000020003" pitchFamily="2" charset="0"/>
              </a:defRPr>
            </a:lvl2pPr>
            <a:lvl3pPr>
              <a:defRPr sz="2000">
                <a:latin typeface="Avenir Book" panose="02000503020000020003" pitchFamily="2" charset="0"/>
              </a:defRPr>
            </a:lvl3pPr>
            <a:lvl4pPr>
              <a:defRPr sz="1800">
                <a:latin typeface="Avenir Book" panose="02000503020000020003" pitchFamily="2" charset="0"/>
              </a:defRPr>
            </a:lvl4pPr>
            <a:lvl5pPr>
              <a:defRPr sz="1800">
                <a:latin typeface="Avenir Book" panose="02000503020000020003" pitchFamily="2" charset="0"/>
              </a:defRPr>
            </a:lvl5pPr>
            <a:lvl6pPr>
              <a:defRPr sz="1800"/>
            </a:lvl6pPr>
            <a:lvl7pPr>
              <a:defRPr sz="1800"/>
            </a:lvl7pPr>
            <a:lvl8pPr>
              <a:defRPr sz="1800"/>
            </a:lvl8pPr>
            <a:lvl9pPr>
              <a:defRPr sz="18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4967526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8"/>
            <a:ext cx="10972800" cy="1143000"/>
          </a:xfrm>
        </p:spPr>
        <p:txBody>
          <a:bodyPr/>
          <a:lstStyle>
            <a:lvl1pPr>
              <a:defRPr>
                <a:latin typeface="Avenir Book" panose="02000503020000020003" pitchFamily="2" charset="0"/>
              </a:defRPr>
            </a:lvl1pPr>
          </a:lstStyle>
          <a:p>
            <a:r>
              <a:rPr lang="en-GB"/>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atin typeface="Avenir Book" panose="02000503020000020003" pitchFamily="2"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atin typeface="Avenir Book" panose="02000503020000020003" pitchFamily="2" charset="0"/>
              </a:defRPr>
            </a:lvl1pPr>
            <a:lvl2pPr>
              <a:defRPr sz="2000">
                <a:latin typeface="Avenir Book" panose="02000503020000020003" pitchFamily="2" charset="0"/>
              </a:defRPr>
            </a:lvl2pPr>
            <a:lvl3pPr>
              <a:defRPr sz="1800">
                <a:latin typeface="Avenir Book" panose="02000503020000020003" pitchFamily="2" charset="0"/>
              </a:defRPr>
            </a:lvl3pPr>
            <a:lvl4pPr>
              <a:defRPr sz="1600">
                <a:latin typeface="Avenir Book" panose="02000503020000020003" pitchFamily="2" charset="0"/>
              </a:defRPr>
            </a:lvl4pPr>
            <a:lvl5pPr>
              <a:defRPr sz="1600">
                <a:latin typeface="Avenir Book" panose="02000503020000020003" pitchFamily="2" charset="0"/>
              </a:defRPr>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5" name="Text Placeholder 4"/>
          <p:cNvSpPr>
            <a:spLocks noGrp="1"/>
          </p:cNvSpPr>
          <p:nvPr>
            <p:ph type="body" sz="quarter" idx="3"/>
          </p:nvPr>
        </p:nvSpPr>
        <p:spPr>
          <a:xfrm>
            <a:off x="6193367" y="1535113"/>
            <a:ext cx="5389034" cy="639762"/>
          </a:xfrm>
        </p:spPr>
        <p:txBody>
          <a:bodyPr anchor="b"/>
          <a:lstStyle>
            <a:lvl1pPr marL="0" indent="0">
              <a:buNone/>
              <a:defRPr sz="2400" b="1">
                <a:latin typeface="Avenir Book" panose="02000503020000020003" pitchFamily="2"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GB"/>
              <a:t>Click to edit Master text styles</a:t>
            </a:r>
          </a:p>
        </p:txBody>
      </p:sp>
      <p:sp>
        <p:nvSpPr>
          <p:cNvPr id="6" name="Content Placeholder 5"/>
          <p:cNvSpPr>
            <a:spLocks noGrp="1"/>
          </p:cNvSpPr>
          <p:nvPr>
            <p:ph sz="quarter" idx="4"/>
          </p:nvPr>
        </p:nvSpPr>
        <p:spPr>
          <a:xfrm>
            <a:off x="6193367" y="2174875"/>
            <a:ext cx="5389034" cy="3951288"/>
          </a:xfrm>
        </p:spPr>
        <p:txBody>
          <a:bodyPr/>
          <a:lstStyle>
            <a:lvl1pPr>
              <a:defRPr sz="2400">
                <a:latin typeface="Avenir Book" panose="02000503020000020003" pitchFamily="2" charset="0"/>
              </a:defRPr>
            </a:lvl1pPr>
            <a:lvl2pPr>
              <a:defRPr sz="2000">
                <a:latin typeface="Avenir Book" panose="02000503020000020003" pitchFamily="2" charset="0"/>
              </a:defRPr>
            </a:lvl2pPr>
            <a:lvl3pPr>
              <a:defRPr sz="1800">
                <a:latin typeface="Avenir Book" panose="02000503020000020003" pitchFamily="2" charset="0"/>
              </a:defRPr>
            </a:lvl3pPr>
            <a:lvl4pPr>
              <a:defRPr sz="1600">
                <a:latin typeface="Avenir Book" panose="02000503020000020003" pitchFamily="2" charset="0"/>
              </a:defRPr>
            </a:lvl4pPr>
            <a:lvl5pPr>
              <a:defRPr sz="1600">
                <a:latin typeface="Avenir Book" panose="02000503020000020003" pitchFamily="2" charset="0"/>
              </a:defRPr>
            </a:lvl5pPr>
            <a:lvl6pPr>
              <a:defRPr sz="1600"/>
            </a:lvl6pPr>
            <a:lvl7pPr>
              <a:defRPr sz="1600"/>
            </a:lvl7pPr>
            <a:lvl8pPr>
              <a:defRPr sz="1600"/>
            </a:lvl8pPr>
            <a:lvl9pPr>
              <a:defRPr sz="1600"/>
            </a:lvl9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Tree>
    <p:extLst>
      <p:ext uri="{BB962C8B-B14F-4D97-AF65-F5344CB8AC3E}">
        <p14:creationId xmlns:p14="http://schemas.microsoft.com/office/powerpoint/2010/main" val="39396861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0" i="0">
                <a:latin typeface="Avenir Book" panose="02000503020000020003" pitchFamily="2" charset="0"/>
              </a:defRPr>
            </a:lvl1pPr>
          </a:lstStyle>
          <a:p>
            <a:r>
              <a:rPr lang="en-GB"/>
              <a:t>Click to edit Master title style</a:t>
            </a:r>
            <a:endParaRPr lang="en-GB" dirty="0"/>
          </a:p>
        </p:txBody>
      </p:sp>
    </p:spTree>
    <p:extLst>
      <p:ext uri="{BB962C8B-B14F-4D97-AF65-F5344CB8AC3E}">
        <p14:creationId xmlns:p14="http://schemas.microsoft.com/office/powerpoint/2010/main" val="349184924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9493170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0" y="283324"/>
            <a:ext cx="4011084" cy="1162050"/>
          </a:xfrm>
        </p:spPr>
        <p:txBody>
          <a:bodyPr/>
          <a:lstStyle>
            <a:lvl1pPr algn="l">
              <a:defRPr sz="3200" b="0">
                <a:latin typeface="Avenir Book" panose="02000503020000020003" pitchFamily="2" charset="0"/>
              </a:defRPr>
            </a:lvl1pPr>
          </a:lstStyle>
          <a:p>
            <a:r>
              <a:rPr lang="en-GB"/>
              <a:t>Click to edit Master title style</a:t>
            </a:r>
            <a:endParaRPr lang="en-GB" dirty="0"/>
          </a:p>
        </p:txBody>
      </p:sp>
      <p:sp>
        <p:nvSpPr>
          <p:cNvPr id="3" name="Content Placeholder 2"/>
          <p:cNvSpPr>
            <a:spLocks noGrp="1"/>
          </p:cNvSpPr>
          <p:nvPr>
            <p:ph idx="1"/>
          </p:nvPr>
        </p:nvSpPr>
        <p:spPr>
          <a:xfrm>
            <a:off x="4766734" y="283326"/>
            <a:ext cx="6815666" cy="5853113"/>
          </a:xfrm>
        </p:spPr>
        <p:txBody>
          <a:bodyPr/>
          <a:lstStyle>
            <a:lvl1pPr>
              <a:defRPr sz="2800">
                <a:latin typeface="Avenir Book" panose="02000503020000020003" pitchFamily="2" charset="0"/>
              </a:defRPr>
            </a:lvl1pPr>
            <a:lvl2pPr>
              <a:defRPr sz="2400">
                <a:latin typeface="Avenir Book" panose="02000503020000020003" pitchFamily="2" charset="0"/>
              </a:defRPr>
            </a:lvl2pPr>
            <a:lvl3pPr>
              <a:defRPr sz="2400">
                <a:latin typeface="Avenir Book" panose="02000503020000020003" pitchFamily="2" charset="0"/>
              </a:defRPr>
            </a:lvl3pPr>
            <a:lvl4pPr>
              <a:defRPr sz="2000">
                <a:latin typeface="Avenir Book" panose="02000503020000020003" pitchFamily="2" charset="0"/>
              </a:defRPr>
            </a:lvl4pPr>
            <a:lvl5pPr>
              <a:defRPr sz="2000">
                <a:latin typeface="Avenir Book" panose="02000503020000020003" pitchFamily="2" charset="0"/>
              </a:defRPr>
            </a:lvl5pPr>
            <a:lvl6pPr>
              <a:defRPr sz="2000"/>
            </a:lvl6pPr>
            <a:lvl7pPr>
              <a:defRPr sz="2000"/>
            </a:lvl7pPr>
            <a:lvl8pPr>
              <a:defRPr sz="2000"/>
            </a:lvl8pPr>
            <a:lvl9pPr>
              <a:defRPr sz="2000"/>
            </a:lvl9p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4" name="Text Placeholder 3"/>
          <p:cNvSpPr>
            <a:spLocks noGrp="1"/>
          </p:cNvSpPr>
          <p:nvPr>
            <p:ph type="body" sz="half" idx="2"/>
          </p:nvPr>
        </p:nvSpPr>
        <p:spPr>
          <a:xfrm>
            <a:off x="609600" y="1445375"/>
            <a:ext cx="4011084" cy="4691063"/>
          </a:xfrm>
        </p:spPr>
        <p:txBody>
          <a:bodyPr/>
          <a:lstStyle>
            <a:lvl1pPr marL="457200" indent="-457200">
              <a:buFont typeface="System Font Regular"/>
              <a:buChar char="—"/>
              <a:defRPr sz="2800" b="0" i="0">
                <a:latin typeface="Avenir Book" panose="02000503020000020003" pitchFamily="2" charset="0"/>
              </a:defRPr>
            </a:lvl1pPr>
            <a:lvl2pPr marL="800100" indent="-342900">
              <a:buFont typeface="Courier New" panose="02070309020205020404" pitchFamily="49" charset="0"/>
              <a:buChar char="o"/>
              <a:defRPr sz="2400" b="0" i="0">
                <a:latin typeface="Avenir Book" panose="02000503020000020003" pitchFamily="2" charset="0"/>
              </a:defRPr>
            </a:lvl2pPr>
            <a:lvl3pPr marL="914400" indent="0">
              <a:buNone/>
              <a:defRPr sz="1000" b="0" i="0"/>
            </a:lvl3pPr>
            <a:lvl4pPr marL="1371600" indent="0">
              <a:buNone/>
              <a:defRPr sz="900" b="0" i="0"/>
            </a:lvl4pPr>
            <a:lvl5pPr marL="1828800" indent="0">
              <a:buNone/>
              <a:defRPr sz="900" b="0" i="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GB" dirty="0"/>
              <a:t>Click to edit Master text styles</a:t>
            </a:r>
          </a:p>
        </p:txBody>
      </p:sp>
    </p:spTree>
    <p:extLst>
      <p:ext uri="{BB962C8B-B14F-4D97-AF65-F5344CB8AC3E}">
        <p14:creationId xmlns:p14="http://schemas.microsoft.com/office/powerpoint/2010/main" val="4017460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lstStyle>
            <a:lvl1pPr algn="l">
              <a:defRPr sz="2000" b="1"/>
            </a:lvl1pPr>
          </a:lstStyle>
          <a:p>
            <a:r>
              <a:rPr lang="en-GB"/>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GB" noProof="0"/>
              <a:t>Click icon to add picture</a:t>
            </a:r>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GB"/>
              <a:t>Click to edit Master text styles</a:t>
            </a:r>
          </a:p>
        </p:txBody>
      </p:sp>
    </p:spTree>
    <p:extLst>
      <p:ext uri="{BB962C8B-B14F-4D97-AF65-F5344CB8AC3E}">
        <p14:creationId xmlns:p14="http://schemas.microsoft.com/office/powerpoint/2010/main" val="126837654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7" name="Rectangle 3"/>
          <p:cNvSpPr>
            <a:spLocks noGrp="1" noChangeArrowheads="1"/>
          </p:cNvSpPr>
          <p:nvPr>
            <p:ph type="title"/>
          </p:nvPr>
        </p:nvSpPr>
        <p:spPr bwMode="auto">
          <a:xfrm>
            <a:off x="609601" y="206831"/>
            <a:ext cx="10909300" cy="838199"/>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p>
            <a:pPr lvl="0"/>
            <a:r>
              <a:rPr lang="en-GB"/>
              <a:t>Click to edit Master title style</a:t>
            </a:r>
            <a:endParaRPr lang="en-GB" dirty="0"/>
          </a:p>
        </p:txBody>
      </p:sp>
      <p:sp>
        <p:nvSpPr>
          <p:cNvPr id="1028" name="Rectangle 4"/>
          <p:cNvSpPr>
            <a:spLocks noGrp="1" noChangeArrowheads="1"/>
          </p:cNvSpPr>
          <p:nvPr>
            <p:ph type="body" idx="1"/>
          </p:nvPr>
        </p:nvSpPr>
        <p:spPr bwMode="auto">
          <a:xfrm>
            <a:off x="609600" y="1240971"/>
            <a:ext cx="10871200" cy="5040087"/>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GB" dirty="0"/>
          </a:p>
        </p:txBody>
      </p:sp>
    </p:spTree>
    <p:extLst>
      <p:ext uri="{BB962C8B-B14F-4D97-AF65-F5344CB8AC3E}">
        <p14:creationId xmlns:p14="http://schemas.microsoft.com/office/powerpoint/2010/main" val="697709901"/>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Lst>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txStyles>
    <p:titleStyle>
      <a:lvl1pPr algn="l" rtl="0" eaLnBrk="1" fontAlgn="base" hangingPunct="1">
        <a:spcBef>
          <a:spcPct val="0"/>
        </a:spcBef>
        <a:spcAft>
          <a:spcPct val="0"/>
        </a:spcAft>
        <a:defRPr sz="3600">
          <a:solidFill>
            <a:schemeClr val="tx2"/>
          </a:solidFill>
          <a:latin typeface="+mj-lt"/>
          <a:ea typeface="+mj-ea"/>
          <a:cs typeface="+mj-cs"/>
        </a:defRPr>
      </a:lvl1pPr>
      <a:lvl2pPr algn="l" rtl="0" eaLnBrk="1" fontAlgn="base" hangingPunct="1">
        <a:spcBef>
          <a:spcPct val="0"/>
        </a:spcBef>
        <a:spcAft>
          <a:spcPct val="0"/>
        </a:spcAft>
        <a:defRPr sz="3600">
          <a:solidFill>
            <a:schemeClr val="tx2"/>
          </a:solidFill>
          <a:latin typeface="Tahoma" pitchFamily="34" charset="0"/>
        </a:defRPr>
      </a:lvl2pPr>
      <a:lvl3pPr algn="l" rtl="0" eaLnBrk="1" fontAlgn="base" hangingPunct="1">
        <a:spcBef>
          <a:spcPct val="0"/>
        </a:spcBef>
        <a:spcAft>
          <a:spcPct val="0"/>
        </a:spcAft>
        <a:defRPr sz="3600">
          <a:solidFill>
            <a:schemeClr val="tx2"/>
          </a:solidFill>
          <a:latin typeface="Tahoma" pitchFamily="34" charset="0"/>
        </a:defRPr>
      </a:lvl3pPr>
      <a:lvl4pPr algn="l" rtl="0" eaLnBrk="1" fontAlgn="base" hangingPunct="1">
        <a:spcBef>
          <a:spcPct val="0"/>
        </a:spcBef>
        <a:spcAft>
          <a:spcPct val="0"/>
        </a:spcAft>
        <a:defRPr sz="3600">
          <a:solidFill>
            <a:schemeClr val="tx2"/>
          </a:solidFill>
          <a:latin typeface="Tahoma" pitchFamily="34" charset="0"/>
        </a:defRPr>
      </a:lvl4pPr>
      <a:lvl5pPr algn="l" rtl="0" eaLnBrk="1" fontAlgn="base" hangingPunct="1">
        <a:spcBef>
          <a:spcPct val="0"/>
        </a:spcBef>
        <a:spcAft>
          <a:spcPct val="0"/>
        </a:spcAft>
        <a:defRPr sz="3600">
          <a:solidFill>
            <a:schemeClr val="tx2"/>
          </a:solidFill>
          <a:latin typeface="Tahoma" pitchFamily="34" charset="0"/>
        </a:defRPr>
      </a:lvl5pPr>
      <a:lvl6pPr marL="457200" algn="l" rtl="0" eaLnBrk="1" fontAlgn="base" hangingPunct="1">
        <a:spcBef>
          <a:spcPct val="0"/>
        </a:spcBef>
        <a:spcAft>
          <a:spcPct val="0"/>
        </a:spcAft>
        <a:defRPr sz="3600">
          <a:solidFill>
            <a:schemeClr val="tx2"/>
          </a:solidFill>
          <a:latin typeface="Tahoma" pitchFamily="34" charset="0"/>
        </a:defRPr>
      </a:lvl6pPr>
      <a:lvl7pPr marL="914400" algn="l" rtl="0" eaLnBrk="1" fontAlgn="base" hangingPunct="1">
        <a:spcBef>
          <a:spcPct val="0"/>
        </a:spcBef>
        <a:spcAft>
          <a:spcPct val="0"/>
        </a:spcAft>
        <a:defRPr sz="3600">
          <a:solidFill>
            <a:schemeClr val="tx2"/>
          </a:solidFill>
          <a:latin typeface="Tahoma" pitchFamily="34" charset="0"/>
        </a:defRPr>
      </a:lvl7pPr>
      <a:lvl8pPr marL="1371600" algn="l" rtl="0" eaLnBrk="1" fontAlgn="base" hangingPunct="1">
        <a:spcBef>
          <a:spcPct val="0"/>
        </a:spcBef>
        <a:spcAft>
          <a:spcPct val="0"/>
        </a:spcAft>
        <a:defRPr sz="3600">
          <a:solidFill>
            <a:schemeClr val="tx2"/>
          </a:solidFill>
          <a:latin typeface="Tahoma" pitchFamily="34" charset="0"/>
        </a:defRPr>
      </a:lvl8pPr>
      <a:lvl9pPr marL="1828800" algn="l" rtl="0" eaLnBrk="1" fontAlgn="base" hangingPunct="1">
        <a:spcBef>
          <a:spcPct val="0"/>
        </a:spcBef>
        <a:spcAft>
          <a:spcPct val="0"/>
        </a:spcAft>
        <a:defRPr sz="3600">
          <a:solidFill>
            <a:schemeClr val="tx2"/>
          </a:solidFill>
          <a:latin typeface="Tahoma" pitchFamily="34" charset="0"/>
        </a:defRPr>
      </a:lvl9pPr>
    </p:titleStyle>
    <p:bodyStyle>
      <a:lvl1pPr marL="342900" indent="-342900" algn="l" rtl="0" eaLnBrk="1" fontAlgn="base" hangingPunct="1">
        <a:spcBef>
          <a:spcPct val="20000"/>
        </a:spcBef>
        <a:spcAft>
          <a:spcPct val="0"/>
        </a:spcAft>
        <a:buClr>
          <a:schemeClr val="tx2"/>
        </a:buClr>
        <a:buSzPct val="80000"/>
        <a:buChar char="•"/>
        <a:defRPr sz="2800">
          <a:solidFill>
            <a:schemeClr val="tx1"/>
          </a:solidFill>
          <a:latin typeface="+mn-lt"/>
          <a:ea typeface="+mn-ea"/>
          <a:cs typeface="+mn-cs"/>
        </a:defRPr>
      </a:lvl1pPr>
      <a:lvl2pPr marL="742950" indent="-285750" algn="l" rtl="0" eaLnBrk="1" fontAlgn="base" hangingPunct="1">
        <a:spcBef>
          <a:spcPct val="20000"/>
        </a:spcBef>
        <a:spcAft>
          <a:spcPct val="0"/>
        </a:spcAft>
        <a:buClr>
          <a:schemeClr val="tx2"/>
        </a:buClr>
        <a:buSzPct val="70000"/>
        <a:buChar char="•"/>
        <a:defRPr sz="2400">
          <a:solidFill>
            <a:schemeClr val="tx1"/>
          </a:solidFill>
          <a:latin typeface="+mn-lt"/>
        </a:defRPr>
      </a:lvl2pPr>
      <a:lvl3pPr marL="1143000" indent="-228600" algn="l" rtl="0" eaLnBrk="1" fontAlgn="base" hangingPunct="1">
        <a:spcBef>
          <a:spcPct val="20000"/>
        </a:spcBef>
        <a:spcAft>
          <a:spcPct val="0"/>
        </a:spcAft>
        <a:buClr>
          <a:schemeClr val="tx2"/>
        </a:buClr>
        <a:buSzPct val="60000"/>
        <a:buChar char="•"/>
        <a:defRPr sz="2000">
          <a:solidFill>
            <a:schemeClr val="tx1"/>
          </a:solidFill>
          <a:latin typeface="+mn-lt"/>
        </a:defRPr>
      </a:lvl3pPr>
      <a:lvl4pPr marL="1600200" indent="-228600" algn="l" rtl="0" eaLnBrk="1" fontAlgn="base" hangingPunct="1">
        <a:spcBef>
          <a:spcPct val="20000"/>
        </a:spcBef>
        <a:spcAft>
          <a:spcPct val="0"/>
        </a:spcAft>
        <a:buClr>
          <a:schemeClr val="tx2"/>
        </a:buClr>
        <a:buSzPct val="50000"/>
        <a:buChar char="•"/>
        <a:defRPr>
          <a:solidFill>
            <a:schemeClr val="tx1"/>
          </a:solidFill>
          <a:latin typeface="+mn-lt"/>
        </a:defRPr>
      </a:lvl4pPr>
      <a:lvl5pPr marL="2057400" indent="-228600" algn="l" rtl="0" eaLnBrk="1" fontAlgn="base" hangingPunct="1">
        <a:spcBef>
          <a:spcPct val="20000"/>
        </a:spcBef>
        <a:spcAft>
          <a:spcPct val="0"/>
        </a:spcAft>
        <a:buClr>
          <a:schemeClr val="tx2"/>
        </a:buClr>
        <a:buSzPct val="50000"/>
        <a:buChar char="•"/>
        <a:defRPr>
          <a:solidFill>
            <a:schemeClr val="tx1"/>
          </a:solidFill>
          <a:latin typeface="+mn-lt"/>
        </a:defRPr>
      </a:lvl5pPr>
      <a:lvl6pPr marL="2514600" indent="-228600" algn="l" rtl="0" eaLnBrk="1" fontAlgn="base" hangingPunct="1">
        <a:spcBef>
          <a:spcPct val="20000"/>
        </a:spcBef>
        <a:spcAft>
          <a:spcPct val="0"/>
        </a:spcAft>
        <a:buClr>
          <a:schemeClr val="tx2"/>
        </a:buClr>
        <a:buSzPct val="50000"/>
        <a:buChar char="•"/>
        <a:defRPr>
          <a:solidFill>
            <a:schemeClr val="tx1"/>
          </a:solidFill>
          <a:latin typeface="+mn-lt"/>
        </a:defRPr>
      </a:lvl6pPr>
      <a:lvl7pPr marL="2971800" indent="-228600" algn="l" rtl="0" eaLnBrk="1" fontAlgn="base" hangingPunct="1">
        <a:spcBef>
          <a:spcPct val="20000"/>
        </a:spcBef>
        <a:spcAft>
          <a:spcPct val="0"/>
        </a:spcAft>
        <a:buClr>
          <a:schemeClr val="tx2"/>
        </a:buClr>
        <a:buSzPct val="50000"/>
        <a:buChar char="•"/>
        <a:defRPr>
          <a:solidFill>
            <a:schemeClr val="tx1"/>
          </a:solidFill>
          <a:latin typeface="+mn-lt"/>
        </a:defRPr>
      </a:lvl7pPr>
      <a:lvl8pPr marL="3429000" indent="-228600" algn="l" rtl="0" eaLnBrk="1" fontAlgn="base" hangingPunct="1">
        <a:spcBef>
          <a:spcPct val="20000"/>
        </a:spcBef>
        <a:spcAft>
          <a:spcPct val="0"/>
        </a:spcAft>
        <a:buClr>
          <a:schemeClr val="tx2"/>
        </a:buClr>
        <a:buSzPct val="50000"/>
        <a:buChar char="•"/>
        <a:defRPr>
          <a:solidFill>
            <a:schemeClr val="tx1"/>
          </a:solidFill>
          <a:latin typeface="+mn-lt"/>
        </a:defRPr>
      </a:lvl8pPr>
      <a:lvl9pPr marL="3886200" indent="-228600" algn="l" rtl="0" eaLnBrk="1" fontAlgn="base" hangingPunct="1">
        <a:spcBef>
          <a:spcPct val="20000"/>
        </a:spcBef>
        <a:spcAft>
          <a:spcPct val="0"/>
        </a:spcAft>
        <a:buClr>
          <a:schemeClr val="tx2"/>
        </a:buClr>
        <a:buSzPct val="50000"/>
        <a:buChar char="•"/>
        <a:defRPr>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Layout" Target="../slideLayouts/slideLayout4.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5.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82.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2.xml.rels><?xml version="1.0" encoding="UTF-8" standalone="yes"?>
<Relationships xmlns="http://schemas.openxmlformats.org/package/2006/relationships"><Relationship Id="rId3" Type="http://schemas.openxmlformats.org/officeDocument/2006/relationships/image" Target="../media/image44.emf"/><Relationship Id="rId2" Type="http://schemas.openxmlformats.org/officeDocument/2006/relationships/oleObject" Target="../embeddings/oleObject3.bin"/><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oleObject" Target="../embeddings/oleObject2.bin"/><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8" Type="http://schemas.openxmlformats.org/officeDocument/2006/relationships/oleObject" Target="../embeddings/oleObject5.bin"/><Relationship Id="rId13" Type="http://schemas.openxmlformats.org/officeDocument/2006/relationships/image" Target="../media/image90.png"/><Relationship Id="rId3" Type="http://schemas.openxmlformats.org/officeDocument/2006/relationships/image" Target="../media/image84.png"/><Relationship Id="rId7" Type="http://schemas.openxmlformats.org/officeDocument/2006/relationships/image" Target="../media/image87.png"/><Relationship Id="rId12" Type="http://schemas.openxmlformats.org/officeDocument/2006/relationships/image" Target="../media/image340.png"/><Relationship Id="rId2" Type="http://schemas.openxmlformats.org/officeDocument/2006/relationships/image" Target="../media/image83.jpeg"/><Relationship Id="rId1" Type="http://schemas.openxmlformats.org/officeDocument/2006/relationships/slideLayout" Target="../slideLayouts/slideLayout6.xml"/><Relationship Id="rId6" Type="http://schemas.openxmlformats.org/officeDocument/2006/relationships/image" Target="../media/image86.png"/><Relationship Id="rId5" Type="http://schemas.openxmlformats.org/officeDocument/2006/relationships/image" Target="../media/image85.wmf"/><Relationship Id="rId10" Type="http://schemas.openxmlformats.org/officeDocument/2006/relationships/image" Target="../media/image89.png"/><Relationship Id="rId4" Type="http://schemas.openxmlformats.org/officeDocument/2006/relationships/oleObject" Target="../embeddings/oleObject4.bin"/><Relationship Id="rId9" Type="http://schemas.openxmlformats.org/officeDocument/2006/relationships/image" Target="../media/image88.wmf"/></Relationships>
</file>

<file path=ppt/slides/_rels/slide116.xml.rels><?xml version="1.0" encoding="UTF-8" standalone="yes"?>
<Relationships xmlns="http://schemas.openxmlformats.org/package/2006/relationships"><Relationship Id="rId8" Type="http://schemas.openxmlformats.org/officeDocument/2006/relationships/image" Target="../media/image94.wmf"/><Relationship Id="rId3" Type="http://schemas.openxmlformats.org/officeDocument/2006/relationships/image" Target="../media/image91.wmf"/><Relationship Id="rId7" Type="http://schemas.openxmlformats.org/officeDocument/2006/relationships/oleObject" Target="../embeddings/oleObject8.bin"/><Relationship Id="rId2" Type="http://schemas.openxmlformats.org/officeDocument/2006/relationships/oleObject" Target="../embeddings/oleObject6.bin"/><Relationship Id="rId1" Type="http://schemas.openxmlformats.org/officeDocument/2006/relationships/slideLayout" Target="../slideLayouts/slideLayout6.xml"/><Relationship Id="rId6" Type="http://schemas.openxmlformats.org/officeDocument/2006/relationships/image" Target="../media/image93.wmf"/><Relationship Id="rId5" Type="http://schemas.openxmlformats.org/officeDocument/2006/relationships/oleObject" Target="../embeddings/oleObject7.bin"/><Relationship Id="rId10" Type="http://schemas.openxmlformats.org/officeDocument/2006/relationships/image" Target="../media/image95.wmf"/><Relationship Id="rId4" Type="http://schemas.openxmlformats.org/officeDocument/2006/relationships/image" Target="../media/image92.png"/><Relationship Id="rId9" Type="http://schemas.openxmlformats.org/officeDocument/2006/relationships/oleObject" Target="../embeddings/oleObject9.bin"/></Relationships>
</file>

<file path=ppt/slides/_rels/slide117.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oleObject" Target="../embeddings/oleObject1.bin"/><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oleObject" Target="../embeddings/oleObject2.bin"/><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8" Type="http://schemas.openxmlformats.org/officeDocument/2006/relationships/image" Target="../media/image16.jpeg"/><Relationship Id="rId3" Type="http://schemas.openxmlformats.org/officeDocument/2006/relationships/image" Target="../media/image11.jpeg"/><Relationship Id="rId7" Type="http://schemas.openxmlformats.org/officeDocument/2006/relationships/image" Target="../media/image15.jpeg"/><Relationship Id="rId2" Type="http://schemas.openxmlformats.org/officeDocument/2006/relationships/image" Target="../media/image10.jpeg"/><Relationship Id="rId1" Type="http://schemas.openxmlformats.org/officeDocument/2006/relationships/slideLayout" Target="../slideLayouts/slideLayout2.xml"/><Relationship Id="rId6" Type="http://schemas.openxmlformats.org/officeDocument/2006/relationships/image" Target="../media/image14.png"/><Relationship Id="rId5" Type="http://schemas.openxmlformats.org/officeDocument/2006/relationships/image" Target="../media/image13.jpeg"/><Relationship Id="rId4" Type="http://schemas.openxmlformats.org/officeDocument/2006/relationships/image" Target="../media/image12.jpeg"/><Relationship Id="rId9" Type="http://schemas.openxmlformats.org/officeDocument/2006/relationships/image" Target="../media/image17.jpeg"/></Relationships>
</file>

<file path=ppt/slides/_rels/slide3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8" Type="http://schemas.openxmlformats.org/officeDocument/2006/relationships/image" Target="../media/image24.png"/><Relationship Id="rId3" Type="http://schemas.openxmlformats.org/officeDocument/2006/relationships/image" Target="../media/image20.jpeg"/><Relationship Id="rId7" Type="http://schemas.openxmlformats.org/officeDocument/2006/relationships/image" Target="../media/image23.png"/><Relationship Id="rId2" Type="http://schemas.openxmlformats.org/officeDocument/2006/relationships/notesSlide" Target="../notesSlides/notesSlide18.xml"/><Relationship Id="rId1" Type="http://schemas.openxmlformats.org/officeDocument/2006/relationships/slideLayout" Target="../slideLayouts/slideLayout2.xml"/><Relationship Id="rId6" Type="http://schemas.openxmlformats.org/officeDocument/2006/relationships/image" Target="../media/image22.jpeg"/><Relationship Id="rId11" Type="http://schemas.openxmlformats.org/officeDocument/2006/relationships/image" Target="../media/image27.jpeg"/><Relationship Id="rId5" Type="http://schemas.openxmlformats.org/officeDocument/2006/relationships/image" Target="../media/image21.jpeg"/><Relationship Id="rId10" Type="http://schemas.openxmlformats.org/officeDocument/2006/relationships/image" Target="../media/image26.png"/><Relationship Id="rId4" Type="http://schemas.openxmlformats.org/officeDocument/2006/relationships/image" Target="../media/image10.jpeg"/><Relationship Id="rId9" Type="http://schemas.openxmlformats.org/officeDocument/2006/relationships/image" Target="../media/image25.png"/></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customXml" Target="../ink/ink1.xml"/><Relationship Id="rId7" Type="http://schemas.openxmlformats.org/officeDocument/2006/relationships/image" Target="../media/image30.png"/><Relationship Id="rId12" Type="http://schemas.openxmlformats.org/officeDocument/2006/relationships/image" Target="../media/image35.png"/><Relationship Id="rId2" Type="http://schemas.openxmlformats.org/officeDocument/2006/relationships/image" Target="../media/image28.png"/><Relationship Id="rId1" Type="http://schemas.openxmlformats.org/officeDocument/2006/relationships/slideLayout" Target="../slideLayouts/slideLayout7.xml"/><Relationship Id="rId6" Type="http://schemas.openxmlformats.org/officeDocument/2006/relationships/image" Target="../media/image29.jpeg"/><Relationship Id="rId11" Type="http://schemas.openxmlformats.org/officeDocument/2006/relationships/image" Target="../media/image34.png"/><Relationship Id="rId5" Type="http://schemas.openxmlformats.org/officeDocument/2006/relationships/image" Target="../media/image210.png"/><Relationship Id="rId10" Type="http://schemas.openxmlformats.org/officeDocument/2006/relationships/image" Target="../media/image33.png"/><Relationship Id="rId9" Type="http://schemas.openxmlformats.org/officeDocument/2006/relationships/image" Target="../media/image32.jpeg"/></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36.gif"/><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31.png"/><Relationship Id="rId1" Type="http://schemas.openxmlformats.org/officeDocument/2006/relationships/slideLayout" Target="../slideLayouts/slideLayout4.xml"/><Relationship Id="rId4" Type="http://schemas.openxmlformats.org/officeDocument/2006/relationships/image" Target="../media/image37.jpeg"/></Relationships>
</file>

<file path=ppt/slides/_rels/slide4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38.png"/><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3" Type="http://schemas.openxmlformats.org/officeDocument/2006/relationships/image" Target="../media/image40.gif"/><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image" Target="../media/image29.jpeg"/><Relationship Id="rId5" Type="http://schemas.openxmlformats.org/officeDocument/2006/relationships/image" Target="../media/image42.png"/><Relationship Id="rId4" Type="http://schemas.openxmlformats.org/officeDocument/2006/relationships/image" Target="../media/image41.png"/></Relationships>
</file>

<file path=ppt/slides/_rels/slide4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43.pn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8" Type="http://schemas.openxmlformats.org/officeDocument/2006/relationships/image" Target="../media/image32.jpeg"/><Relationship Id="rId3" Type="http://schemas.openxmlformats.org/officeDocument/2006/relationships/chart" Target="../charts/chart3.xml"/><Relationship Id="rId7" Type="http://schemas.openxmlformats.org/officeDocument/2006/relationships/image" Target="../media/image31.png"/><Relationship Id="rId2" Type="http://schemas.openxmlformats.org/officeDocument/2006/relationships/notesSlide" Target="../notesSlides/notesSlide21.xml"/><Relationship Id="rId1" Type="http://schemas.openxmlformats.org/officeDocument/2006/relationships/slideLayout" Target="../slideLayouts/slideLayout2.xml"/><Relationship Id="rId6" Type="http://schemas.openxmlformats.org/officeDocument/2006/relationships/image" Target="../media/image30.png"/><Relationship Id="rId5" Type="http://schemas.openxmlformats.org/officeDocument/2006/relationships/image" Target="../media/image29.jpeg"/><Relationship Id="rId10" Type="http://schemas.openxmlformats.org/officeDocument/2006/relationships/image" Target="../media/image34.png"/><Relationship Id="rId4" Type="http://schemas.openxmlformats.org/officeDocument/2006/relationships/image" Target="../media/image35.png"/><Relationship Id="rId9" Type="http://schemas.openxmlformats.org/officeDocument/2006/relationships/image" Target="../media/image33.png"/></Relationships>
</file>

<file path=ppt/slides/_rels/slide46.xml.rels><?xml version="1.0" encoding="UTF-8" standalone="yes"?>
<Relationships xmlns="http://schemas.openxmlformats.org/package/2006/relationships"><Relationship Id="rId3" Type="http://schemas.openxmlformats.org/officeDocument/2006/relationships/image" Target="../media/image44.emf"/><Relationship Id="rId2" Type="http://schemas.openxmlformats.org/officeDocument/2006/relationships/oleObject" Target="../embeddings/oleObject3.bin"/><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notesSlide" Target="../notesSlides/notesSlide2.xml"/><Relationship Id="rId1" Type="http://schemas.openxmlformats.org/officeDocument/2006/relationships/slideLayout" Target="../slideLayouts/slideLayout4.xml"/><Relationship Id="rId5" Type="http://schemas.openxmlformats.org/officeDocument/2006/relationships/image" Target="../media/image6.jpeg"/><Relationship Id="rId4" Type="http://schemas.openxmlformats.org/officeDocument/2006/relationships/image" Target="../media/image5.jpe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44.emf"/><Relationship Id="rId2" Type="http://schemas.openxmlformats.org/officeDocument/2006/relationships/oleObject" Target="../embeddings/oleObject3.bin"/><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slideLayout" Target="../slideLayouts/slideLayout2.xml"/><Relationship Id="rId7" Type="http://schemas.openxmlformats.org/officeDocument/2006/relationships/image" Target="../media/image44.emf"/><Relationship Id="rId2" Type="http://schemas.openxmlformats.org/officeDocument/2006/relationships/video" Target="../media/media1.mov"/><Relationship Id="rId1" Type="http://schemas.microsoft.com/office/2007/relationships/media" Target="../media/media1.mov"/><Relationship Id="rId6" Type="http://schemas.openxmlformats.org/officeDocument/2006/relationships/oleObject" Target="../embeddings/oleObject3.bin"/><Relationship Id="rId5" Type="http://schemas.openxmlformats.org/officeDocument/2006/relationships/image" Target="../media/image46.png"/><Relationship Id="rId4" Type="http://schemas.openxmlformats.org/officeDocument/2006/relationships/image" Target="../media/image45.png"/></Relationships>
</file>

<file path=ppt/slides/_rels/slide54.xml.rels><?xml version="1.0" encoding="UTF-8" standalone="yes"?>
<Relationships xmlns="http://schemas.openxmlformats.org/package/2006/relationships"><Relationship Id="rId3" Type="http://schemas.openxmlformats.org/officeDocument/2006/relationships/image" Target="../media/image48.tiff"/><Relationship Id="rId2" Type="http://schemas.openxmlformats.org/officeDocument/2006/relationships/image" Target="../media/image47.gif"/><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2.mov"/><Relationship Id="rId1" Type="http://schemas.microsoft.com/office/2007/relationships/media" Target="../media/media2.mov"/><Relationship Id="rId6" Type="http://schemas.openxmlformats.org/officeDocument/2006/relationships/image" Target="../media/image44.emf"/><Relationship Id="rId5" Type="http://schemas.openxmlformats.org/officeDocument/2006/relationships/oleObject" Target="../embeddings/oleObject3.bin"/><Relationship Id="rId4" Type="http://schemas.openxmlformats.org/officeDocument/2006/relationships/image" Target="../media/image49.png"/></Relationships>
</file>

<file path=ppt/slides/_rels/slide5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2.mov"/><Relationship Id="rId1" Type="http://schemas.microsoft.com/office/2007/relationships/media" Target="../media/media2.mov"/><Relationship Id="rId6" Type="http://schemas.openxmlformats.org/officeDocument/2006/relationships/image" Target="../media/image44.emf"/><Relationship Id="rId5" Type="http://schemas.openxmlformats.org/officeDocument/2006/relationships/oleObject" Target="../embeddings/oleObject3.bin"/><Relationship Id="rId4" Type="http://schemas.openxmlformats.org/officeDocument/2006/relationships/image" Target="../media/image49.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50.gif"/><Relationship Id="rId2" Type="http://schemas.openxmlformats.org/officeDocument/2006/relationships/hyperlink" Target="http://www.phaser.cimr.cam.ac.uk/images/3/3b/Phaser_selection.gif" TargetMode="Externa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slideLayout" Target="../slideLayouts/slideLayout2.xml"/><Relationship Id="rId5" Type="http://schemas.openxmlformats.org/officeDocument/2006/relationships/image" Target="../media/image44.emf"/><Relationship Id="rId4" Type="http://schemas.openxmlformats.org/officeDocument/2006/relationships/oleObject" Target="../embeddings/oleObject3.bin"/></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2.mov"/><Relationship Id="rId1" Type="http://schemas.microsoft.com/office/2007/relationships/media" Target="../media/media2.mov"/><Relationship Id="rId6" Type="http://schemas.openxmlformats.org/officeDocument/2006/relationships/image" Target="../media/image44.emf"/><Relationship Id="rId5" Type="http://schemas.openxmlformats.org/officeDocument/2006/relationships/oleObject" Target="../embeddings/oleObject3.bin"/><Relationship Id="rId4" Type="http://schemas.openxmlformats.org/officeDocument/2006/relationships/image" Target="../media/image49.png"/></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6.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7.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chart" Target="../charts/char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5.png"/><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7.xml"/><Relationship Id="rId5" Type="http://schemas.openxmlformats.org/officeDocument/2006/relationships/image" Target="../media/image62.png"/><Relationship Id="rId4" Type="http://schemas.openxmlformats.org/officeDocument/2006/relationships/image" Target="../media/image61.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image" Target="../media/image60.png"/><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2" Type="http://schemas.openxmlformats.org/officeDocument/2006/relationships/image" Target="../media/image64.gif"/><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2.xml"/><Relationship Id="rId4" Type="http://schemas.openxmlformats.org/officeDocument/2006/relationships/image" Target="../media/image65.png"/></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3" Type="http://schemas.openxmlformats.org/officeDocument/2006/relationships/image" Target="../media/image67.emf"/><Relationship Id="rId7" Type="http://schemas.openxmlformats.org/officeDocument/2006/relationships/image" Target="../media/image60.png"/><Relationship Id="rId2" Type="http://schemas.openxmlformats.org/officeDocument/2006/relationships/image" Target="../media/image66.emf"/><Relationship Id="rId1" Type="http://schemas.openxmlformats.org/officeDocument/2006/relationships/slideLayout" Target="../slideLayouts/slideLayout7.xml"/><Relationship Id="rId6" Type="http://schemas.openxmlformats.org/officeDocument/2006/relationships/image" Target="../media/image70.emf"/><Relationship Id="rId5" Type="http://schemas.openxmlformats.org/officeDocument/2006/relationships/image" Target="../media/image69.emf"/><Relationship Id="rId4" Type="http://schemas.openxmlformats.org/officeDocument/2006/relationships/image" Target="../media/image68.emf"/></Relationships>
</file>

<file path=ppt/slides/_rels/slide86.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28.xml"/><Relationship Id="rId1" Type="http://schemas.openxmlformats.org/officeDocument/2006/relationships/slideLayout" Target="../slideLayouts/slideLayout4.xml"/><Relationship Id="rId5" Type="http://schemas.openxmlformats.org/officeDocument/2006/relationships/image" Target="../media/image74.png"/><Relationship Id="rId4" Type="http://schemas.openxmlformats.org/officeDocument/2006/relationships/image" Target="../media/image73.png"/></Relationships>
</file>

<file path=ppt/slides/_rels/slide94.xml.rels><?xml version="1.0" encoding="UTF-8" standalone="yes"?>
<Relationships xmlns="http://schemas.openxmlformats.org/package/2006/relationships"><Relationship Id="rId3" Type="http://schemas.openxmlformats.org/officeDocument/2006/relationships/image" Target="../media/image75.gif"/><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image" Target="../media/image76.gif"/><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4.xml"/></Relationships>
</file>

<file path=ppt/slides/_rels/slide9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ctrTitle"/>
          </p:nvPr>
        </p:nvSpPr>
        <p:spPr/>
        <p:txBody>
          <a:bodyPr/>
          <a:lstStyle/>
          <a:p>
            <a:r>
              <a:rPr lang="en-GB" altLang="en-GB" dirty="0"/>
              <a:t>Molecular replacement</a:t>
            </a:r>
          </a:p>
        </p:txBody>
      </p:sp>
      <p:sp>
        <p:nvSpPr>
          <p:cNvPr id="19459" name="Subtitle 6"/>
          <p:cNvSpPr>
            <a:spLocks noGrp="1"/>
          </p:cNvSpPr>
          <p:nvPr>
            <p:ph type="subTitle" idx="1"/>
          </p:nvPr>
        </p:nvSpPr>
        <p:spPr/>
        <p:txBody>
          <a:bodyPr/>
          <a:lstStyle/>
          <a:p>
            <a:r>
              <a:rPr lang="en-GB"/>
              <a:t>Airlie McCoy</a:t>
            </a:r>
            <a:endParaRPr lang="en-GB" dirty="0"/>
          </a:p>
        </p:txBody>
      </p:sp>
      <p:pic>
        <p:nvPicPr>
          <p:cNvPr id="19460" name="Picture 11" descr="C:\ajm201.local\CU_logo.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08200" y="5765800"/>
            <a:ext cx="2298700" cy="469900"/>
          </a:xfrm>
          <a:prstGeom prst="rect">
            <a:avLst/>
          </a:prstGeom>
          <a:noFill/>
          <a:ln w="9525">
            <a:noFill/>
            <a:miter lim="800000"/>
            <a:headEnd/>
            <a:tailEnd/>
          </a:ln>
        </p:spPr>
      </p:pic>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Rectangle 3"/>
          <p:cNvSpPr>
            <a:spLocks noGrp="1" noChangeArrowheads="1"/>
          </p:cNvSpPr>
          <p:nvPr>
            <p:ph type="title"/>
          </p:nvPr>
        </p:nvSpPr>
        <p:spPr/>
        <p:txBody>
          <a:bodyPr/>
          <a:lstStyle/>
          <a:p>
            <a:pPr eaLnBrk="1" hangingPunct="1"/>
            <a:r>
              <a:rPr lang="en-GB" altLang="en-GB" dirty="0"/>
              <a:t>molecular replacement – rotation and translation</a:t>
            </a:r>
          </a:p>
        </p:txBody>
      </p:sp>
      <p:sp>
        <p:nvSpPr>
          <p:cNvPr id="24580" name="AutoShape 4"/>
          <p:cNvSpPr>
            <a:spLocks noChangeArrowheads="1"/>
          </p:cNvSpPr>
          <p:nvPr/>
        </p:nvSpPr>
        <p:spPr bwMode="auto">
          <a:xfrm>
            <a:off x="3503699" y="272179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sp>
        <p:nvSpPr>
          <p:cNvPr id="24583" name="Line 115"/>
          <p:cNvSpPr>
            <a:spLocks noChangeShapeType="1"/>
          </p:cNvSpPr>
          <p:nvPr/>
        </p:nvSpPr>
        <p:spPr bwMode="auto">
          <a:xfrm>
            <a:off x="2860137" y="3263441"/>
            <a:ext cx="0" cy="608013"/>
          </a:xfrm>
          <a:prstGeom prst="line">
            <a:avLst/>
          </a:prstGeom>
          <a:noFill/>
          <a:ln w="31750">
            <a:solidFill>
              <a:schemeClr val="tx1"/>
            </a:solidFill>
            <a:miter lim="800000"/>
            <a:headEnd/>
            <a:tailEnd/>
          </a:ln>
        </p:spPr>
        <p:txBody>
          <a:bodyPr wrap="none"/>
          <a:lstStyle/>
          <a:p>
            <a:endParaRPr lang="en-GB" dirty="0"/>
          </a:p>
        </p:txBody>
      </p:sp>
      <p:sp>
        <p:nvSpPr>
          <p:cNvPr id="24584" name="Line 116"/>
          <p:cNvSpPr>
            <a:spLocks noChangeShapeType="1"/>
          </p:cNvSpPr>
          <p:nvPr/>
        </p:nvSpPr>
        <p:spPr bwMode="auto">
          <a:xfrm flipH="1" flipV="1">
            <a:off x="2376635" y="4315641"/>
            <a:ext cx="3754376" cy="0"/>
          </a:xfrm>
          <a:prstGeom prst="line">
            <a:avLst/>
          </a:prstGeom>
          <a:noFill/>
          <a:ln w="31750">
            <a:solidFill>
              <a:schemeClr val="tx1"/>
            </a:solidFill>
            <a:miter lim="800000"/>
            <a:headEnd type="triangle" w="med" len="med"/>
            <a:tailEnd/>
          </a:ln>
        </p:spPr>
        <p:txBody>
          <a:bodyPr wrap="none"/>
          <a:lstStyle/>
          <a:p>
            <a:endParaRPr lang="en-GB" dirty="0"/>
          </a:p>
        </p:txBody>
      </p:sp>
      <p:sp>
        <p:nvSpPr>
          <p:cNvPr id="24585" name="Text Box 117"/>
          <p:cNvSpPr txBox="1">
            <a:spLocks noChangeArrowheads="1"/>
          </p:cNvSpPr>
          <p:nvPr/>
        </p:nvSpPr>
        <p:spPr bwMode="auto">
          <a:xfrm>
            <a:off x="6207414" y="1872230"/>
            <a:ext cx="1306512" cy="457200"/>
          </a:xfrm>
          <a:prstGeom prst="rect">
            <a:avLst/>
          </a:prstGeom>
          <a:noFill/>
          <a:ln w="9525">
            <a:noFill/>
            <a:miter lim="800000"/>
            <a:headEnd/>
            <a:tailEnd/>
          </a:ln>
        </p:spPr>
        <p:txBody>
          <a:bodyPr wrap="none">
            <a:spAutoFit/>
          </a:bodyPr>
          <a:lstStyle/>
          <a:p>
            <a:r>
              <a:rPr lang="en-GB" sz="2400" b="0" dirty="0"/>
              <a:t>Rotation</a:t>
            </a:r>
          </a:p>
        </p:txBody>
      </p:sp>
      <p:sp>
        <p:nvSpPr>
          <p:cNvPr id="24586" name="Text Box 118"/>
          <p:cNvSpPr txBox="1">
            <a:spLocks noChangeArrowheads="1"/>
          </p:cNvSpPr>
          <p:nvPr/>
        </p:nvSpPr>
        <p:spPr bwMode="auto">
          <a:xfrm>
            <a:off x="-655131" y="4006962"/>
            <a:ext cx="3976775" cy="457200"/>
          </a:xfrm>
          <a:prstGeom prst="rect">
            <a:avLst/>
          </a:prstGeom>
          <a:noFill/>
          <a:ln w="9525">
            <a:noFill/>
            <a:miter lim="800000"/>
            <a:headEnd/>
            <a:tailEnd/>
          </a:ln>
        </p:spPr>
        <p:txBody>
          <a:bodyPr wrap="square">
            <a:spAutoFit/>
          </a:bodyPr>
          <a:lstStyle/>
          <a:p>
            <a:r>
              <a:rPr lang="en-GB" sz="2400" b="0" dirty="0"/>
              <a:t>Translation</a:t>
            </a:r>
          </a:p>
        </p:txBody>
      </p:sp>
      <p:sp>
        <p:nvSpPr>
          <p:cNvPr id="24587" name="Text Box 119"/>
          <p:cNvSpPr txBox="1">
            <a:spLocks noChangeArrowheads="1"/>
          </p:cNvSpPr>
          <p:nvPr/>
        </p:nvSpPr>
        <p:spPr bwMode="auto">
          <a:xfrm>
            <a:off x="2532979" y="5213214"/>
            <a:ext cx="944490" cy="461665"/>
          </a:xfrm>
          <a:prstGeom prst="rect">
            <a:avLst/>
          </a:prstGeom>
          <a:noFill/>
          <a:ln w="9525">
            <a:noFill/>
            <a:miter lim="800000"/>
            <a:headEnd/>
            <a:tailEnd/>
          </a:ln>
        </p:spPr>
        <p:txBody>
          <a:bodyPr wrap="none">
            <a:spAutoFit/>
          </a:bodyPr>
          <a:lstStyle/>
          <a:p>
            <a:r>
              <a:rPr lang="en-GB" sz="2400" b="0" dirty="0"/>
              <a:t>origin</a:t>
            </a:r>
          </a:p>
        </p:txBody>
      </p:sp>
      <p:sp>
        <p:nvSpPr>
          <p:cNvPr id="24588" name="Text Box 120"/>
          <p:cNvSpPr txBox="1">
            <a:spLocks noChangeArrowheads="1"/>
          </p:cNvSpPr>
          <p:nvPr/>
        </p:nvSpPr>
        <p:spPr bwMode="auto">
          <a:xfrm>
            <a:off x="2087650" y="1378766"/>
            <a:ext cx="2297552" cy="461665"/>
          </a:xfrm>
          <a:prstGeom prst="rect">
            <a:avLst/>
          </a:prstGeom>
          <a:noFill/>
          <a:ln w="9525">
            <a:noFill/>
            <a:miter lim="800000"/>
            <a:headEnd/>
            <a:tailEnd/>
          </a:ln>
        </p:spPr>
        <p:txBody>
          <a:bodyPr wrap="none">
            <a:spAutoFit/>
          </a:bodyPr>
          <a:lstStyle/>
          <a:p>
            <a:pPr algn="l"/>
            <a:r>
              <a:rPr lang="en-GB" sz="2400" b="0" dirty="0"/>
              <a:t>Model structure</a:t>
            </a:r>
          </a:p>
        </p:txBody>
      </p:sp>
      <p:sp>
        <p:nvSpPr>
          <p:cNvPr id="24590" name="Arc 122"/>
          <p:cNvSpPr>
            <a:spLocks/>
          </p:cNvSpPr>
          <p:nvPr/>
        </p:nvSpPr>
        <p:spPr bwMode="auto">
          <a:xfrm>
            <a:off x="3380409" y="1943555"/>
            <a:ext cx="3797140" cy="200854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24591" name="Line 123"/>
          <p:cNvSpPr>
            <a:spLocks noChangeShapeType="1"/>
          </p:cNvSpPr>
          <p:nvPr/>
        </p:nvSpPr>
        <p:spPr bwMode="auto">
          <a:xfrm rot="2700000">
            <a:off x="2611017" y="3741130"/>
            <a:ext cx="1588" cy="678502"/>
          </a:xfrm>
          <a:prstGeom prst="line">
            <a:avLst/>
          </a:prstGeom>
          <a:noFill/>
          <a:ln w="31750">
            <a:solidFill>
              <a:schemeClr val="tx1"/>
            </a:solidFill>
            <a:miter lim="800000"/>
            <a:headEnd/>
            <a:tailEnd/>
          </a:ln>
        </p:spPr>
        <p:txBody>
          <a:bodyPr wrap="none"/>
          <a:lstStyle/>
          <a:p>
            <a:endParaRPr lang="en-GB" dirty="0"/>
          </a:p>
        </p:txBody>
      </p:sp>
      <p:sp>
        <p:nvSpPr>
          <p:cNvPr id="24592" name="Text Box 124"/>
          <p:cNvSpPr txBox="1">
            <a:spLocks noChangeArrowheads="1"/>
          </p:cNvSpPr>
          <p:nvPr/>
        </p:nvSpPr>
        <p:spPr bwMode="auto">
          <a:xfrm>
            <a:off x="844550" y="3668761"/>
            <a:ext cx="2344600" cy="366713"/>
          </a:xfrm>
          <a:prstGeom prst="rect">
            <a:avLst/>
          </a:prstGeom>
          <a:noFill/>
          <a:ln w="9525">
            <a:noFill/>
            <a:miter lim="800000"/>
            <a:headEnd/>
            <a:tailEnd/>
          </a:ln>
        </p:spPr>
        <p:txBody>
          <a:bodyPr wrap="square">
            <a:spAutoFit/>
          </a:bodyPr>
          <a:lstStyle/>
          <a:p>
            <a:r>
              <a:rPr lang="en-GB" sz="1800" dirty="0"/>
              <a:t>(X,Y,Z)</a:t>
            </a:r>
          </a:p>
        </p:txBody>
      </p:sp>
      <p:sp>
        <p:nvSpPr>
          <p:cNvPr id="24593" name="Text Box 125"/>
          <p:cNvSpPr txBox="1">
            <a:spLocks noChangeArrowheads="1"/>
          </p:cNvSpPr>
          <p:nvPr/>
        </p:nvSpPr>
        <p:spPr bwMode="auto">
          <a:xfrm>
            <a:off x="5069332" y="1615689"/>
            <a:ext cx="1055687" cy="366712"/>
          </a:xfrm>
          <a:prstGeom prst="rect">
            <a:avLst/>
          </a:prstGeom>
          <a:noFill/>
          <a:ln w="9525">
            <a:noFill/>
            <a:miter lim="800000"/>
            <a:headEnd/>
            <a:tailEnd/>
          </a:ln>
        </p:spPr>
        <p:txBody>
          <a:bodyPr wrap="none">
            <a:spAutoFit/>
          </a:bodyPr>
          <a:lstStyle/>
          <a:p>
            <a:r>
              <a:rPr lang="en-GB" sz="1800" dirty="0"/>
              <a:t>(</a:t>
            </a:r>
            <a:r>
              <a:rPr lang="en-GB" sz="1800" dirty="0">
                <a:sym typeface="Symbol" pitchFamily="18" charset="2"/>
              </a:rPr>
              <a:t>,,</a:t>
            </a:r>
            <a:r>
              <a:rPr lang="en-GB" sz="1800" dirty="0"/>
              <a:t>)</a:t>
            </a:r>
          </a:p>
        </p:txBody>
      </p:sp>
      <p:grpSp>
        <p:nvGrpSpPr>
          <p:cNvPr id="184" name="Group 5">
            <a:extLst>
              <a:ext uri="{FF2B5EF4-FFF2-40B4-BE49-F238E27FC236}">
                <a16:creationId xmlns:a16="http://schemas.microsoft.com/office/drawing/2014/main" id="{24C5A4E7-A922-BA44-BD24-560FABF04C9C}"/>
              </a:ext>
            </a:extLst>
          </p:cNvPr>
          <p:cNvGrpSpPr>
            <a:grpSpLocks/>
          </p:cNvGrpSpPr>
          <p:nvPr/>
        </p:nvGrpSpPr>
        <p:grpSpPr bwMode="auto">
          <a:xfrm rot="6277032">
            <a:off x="6126050" y="3658149"/>
            <a:ext cx="1343025" cy="1663700"/>
            <a:chOff x="1423" y="1591"/>
            <a:chExt cx="444" cy="550"/>
          </a:xfrm>
        </p:grpSpPr>
        <p:sp>
          <p:nvSpPr>
            <p:cNvPr id="185" name="Freeform 6">
              <a:extLst>
                <a:ext uri="{FF2B5EF4-FFF2-40B4-BE49-F238E27FC236}">
                  <a16:creationId xmlns:a16="http://schemas.microsoft.com/office/drawing/2014/main" id="{060C9A62-6827-804A-BE0E-E6B8CE4CE092}"/>
                </a:ext>
              </a:extLst>
            </p:cNvPr>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186" name="Group 7">
              <a:extLst>
                <a:ext uri="{FF2B5EF4-FFF2-40B4-BE49-F238E27FC236}">
                  <a16:creationId xmlns:a16="http://schemas.microsoft.com/office/drawing/2014/main" id="{9EC5A7C1-C39F-4349-BE98-483B61682015}"/>
                </a:ext>
              </a:extLst>
            </p:cNvPr>
            <p:cNvGrpSpPr>
              <a:grpSpLocks/>
            </p:cNvGrpSpPr>
            <p:nvPr/>
          </p:nvGrpSpPr>
          <p:grpSpPr bwMode="auto">
            <a:xfrm>
              <a:off x="1423" y="1886"/>
              <a:ext cx="92" cy="69"/>
              <a:chOff x="101" y="1265"/>
              <a:chExt cx="112" cy="84"/>
            </a:xfrm>
          </p:grpSpPr>
          <p:sp>
            <p:nvSpPr>
              <p:cNvPr id="236" name="Freeform 8">
                <a:extLst>
                  <a:ext uri="{FF2B5EF4-FFF2-40B4-BE49-F238E27FC236}">
                    <a16:creationId xmlns:a16="http://schemas.microsoft.com/office/drawing/2014/main" id="{CA886ABF-834D-564B-8442-2097617DEA2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37" name="Freeform 9">
                <a:extLst>
                  <a:ext uri="{FF2B5EF4-FFF2-40B4-BE49-F238E27FC236}">
                    <a16:creationId xmlns:a16="http://schemas.microsoft.com/office/drawing/2014/main" id="{06516098-7A8D-A444-9132-17CA22469F0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38" name="Freeform 10">
                <a:extLst>
                  <a:ext uri="{FF2B5EF4-FFF2-40B4-BE49-F238E27FC236}">
                    <a16:creationId xmlns:a16="http://schemas.microsoft.com/office/drawing/2014/main" id="{B53461E3-03EE-7148-8D44-9D7FF546A5F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87" name="Group 11">
              <a:extLst>
                <a:ext uri="{FF2B5EF4-FFF2-40B4-BE49-F238E27FC236}">
                  <a16:creationId xmlns:a16="http://schemas.microsoft.com/office/drawing/2014/main" id="{4B2135BE-31F0-1440-8701-1A79D018C585}"/>
                </a:ext>
              </a:extLst>
            </p:cNvPr>
            <p:cNvGrpSpPr>
              <a:grpSpLocks/>
            </p:cNvGrpSpPr>
            <p:nvPr/>
          </p:nvGrpSpPr>
          <p:grpSpPr bwMode="auto">
            <a:xfrm>
              <a:off x="1467" y="1848"/>
              <a:ext cx="92" cy="69"/>
              <a:chOff x="101" y="1265"/>
              <a:chExt cx="112" cy="84"/>
            </a:xfrm>
          </p:grpSpPr>
          <p:sp>
            <p:nvSpPr>
              <p:cNvPr id="233" name="Freeform 12">
                <a:extLst>
                  <a:ext uri="{FF2B5EF4-FFF2-40B4-BE49-F238E27FC236}">
                    <a16:creationId xmlns:a16="http://schemas.microsoft.com/office/drawing/2014/main" id="{E2F90523-D373-C84E-A245-01216E45FBC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34" name="Freeform 13">
                <a:extLst>
                  <a:ext uri="{FF2B5EF4-FFF2-40B4-BE49-F238E27FC236}">
                    <a16:creationId xmlns:a16="http://schemas.microsoft.com/office/drawing/2014/main" id="{5DF1FE87-7B42-9B4D-8F7A-3101B6B374D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35" name="Freeform 14">
                <a:extLst>
                  <a:ext uri="{FF2B5EF4-FFF2-40B4-BE49-F238E27FC236}">
                    <a16:creationId xmlns:a16="http://schemas.microsoft.com/office/drawing/2014/main" id="{B75FA169-A298-2545-964A-6931A535886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88" name="Freeform 15">
              <a:extLst>
                <a:ext uri="{FF2B5EF4-FFF2-40B4-BE49-F238E27FC236}">
                  <a16:creationId xmlns:a16="http://schemas.microsoft.com/office/drawing/2014/main" id="{F68896FD-D820-4945-B99F-FA93B4550DE1}"/>
                </a:ext>
              </a:extLst>
            </p:cNvPr>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189" name="Group 16">
              <a:extLst>
                <a:ext uri="{FF2B5EF4-FFF2-40B4-BE49-F238E27FC236}">
                  <a16:creationId xmlns:a16="http://schemas.microsoft.com/office/drawing/2014/main" id="{3C768660-2C9E-BA40-B2C3-609039770066}"/>
                </a:ext>
              </a:extLst>
            </p:cNvPr>
            <p:cNvGrpSpPr>
              <a:grpSpLocks/>
            </p:cNvGrpSpPr>
            <p:nvPr/>
          </p:nvGrpSpPr>
          <p:grpSpPr bwMode="auto">
            <a:xfrm>
              <a:off x="1511" y="1809"/>
              <a:ext cx="92" cy="69"/>
              <a:chOff x="101" y="1265"/>
              <a:chExt cx="112" cy="84"/>
            </a:xfrm>
          </p:grpSpPr>
          <p:sp>
            <p:nvSpPr>
              <p:cNvPr id="230" name="Freeform 17">
                <a:extLst>
                  <a:ext uri="{FF2B5EF4-FFF2-40B4-BE49-F238E27FC236}">
                    <a16:creationId xmlns:a16="http://schemas.microsoft.com/office/drawing/2014/main" id="{ECB3EB8A-C7BF-7446-86B0-05AAFE03E93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31" name="Freeform 18">
                <a:extLst>
                  <a:ext uri="{FF2B5EF4-FFF2-40B4-BE49-F238E27FC236}">
                    <a16:creationId xmlns:a16="http://schemas.microsoft.com/office/drawing/2014/main" id="{96F97CD1-C52A-B94A-BAEB-8D774F5E25F3}"/>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32" name="Freeform 19">
                <a:extLst>
                  <a:ext uri="{FF2B5EF4-FFF2-40B4-BE49-F238E27FC236}">
                    <a16:creationId xmlns:a16="http://schemas.microsoft.com/office/drawing/2014/main" id="{E2ED31A6-A435-B847-A36A-DCD44A37B0E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90" name="Freeform 20">
              <a:extLst>
                <a:ext uri="{FF2B5EF4-FFF2-40B4-BE49-F238E27FC236}">
                  <a16:creationId xmlns:a16="http://schemas.microsoft.com/office/drawing/2014/main" id="{20152327-EF77-4140-8D9F-8E5260825230}"/>
                </a:ext>
              </a:extLst>
            </p:cNvPr>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191" name="Freeform 21">
              <a:extLst>
                <a:ext uri="{FF2B5EF4-FFF2-40B4-BE49-F238E27FC236}">
                  <a16:creationId xmlns:a16="http://schemas.microsoft.com/office/drawing/2014/main" id="{0A2CFC3C-3D50-C145-828E-8915F94D3892}"/>
                </a:ext>
              </a:extLst>
            </p:cNvPr>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92" name="Freeform 22">
              <a:extLst>
                <a:ext uri="{FF2B5EF4-FFF2-40B4-BE49-F238E27FC236}">
                  <a16:creationId xmlns:a16="http://schemas.microsoft.com/office/drawing/2014/main" id="{A2416CDA-C17A-6347-8B5D-627CEEBDB76F}"/>
                </a:ext>
              </a:extLst>
            </p:cNvPr>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93" name="Group 23">
              <a:extLst>
                <a:ext uri="{FF2B5EF4-FFF2-40B4-BE49-F238E27FC236}">
                  <a16:creationId xmlns:a16="http://schemas.microsoft.com/office/drawing/2014/main" id="{A1DCF6E9-ECDB-9B4F-AD59-D6301726C2B5}"/>
                </a:ext>
              </a:extLst>
            </p:cNvPr>
            <p:cNvGrpSpPr>
              <a:grpSpLocks/>
            </p:cNvGrpSpPr>
            <p:nvPr/>
          </p:nvGrpSpPr>
          <p:grpSpPr bwMode="auto">
            <a:xfrm>
              <a:off x="1555" y="1769"/>
              <a:ext cx="92" cy="69"/>
              <a:chOff x="101" y="1265"/>
              <a:chExt cx="112" cy="84"/>
            </a:xfrm>
          </p:grpSpPr>
          <p:sp>
            <p:nvSpPr>
              <p:cNvPr id="227" name="Freeform 24">
                <a:extLst>
                  <a:ext uri="{FF2B5EF4-FFF2-40B4-BE49-F238E27FC236}">
                    <a16:creationId xmlns:a16="http://schemas.microsoft.com/office/drawing/2014/main" id="{79F0263E-E66F-0C40-9608-CCD31D94AF3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8" name="Freeform 25">
                <a:extLst>
                  <a:ext uri="{FF2B5EF4-FFF2-40B4-BE49-F238E27FC236}">
                    <a16:creationId xmlns:a16="http://schemas.microsoft.com/office/drawing/2014/main" id="{83285C3B-B388-F440-9285-CB2CCBBC9F0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9" name="Freeform 26">
                <a:extLst>
                  <a:ext uri="{FF2B5EF4-FFF2-40B4-BE49-F238E27FC236}">
                    <a16:creationId xmlns:a16="http://schemas.microsoft.com/office/drawing/2014/main" id="{E99B6CD9-24C0-1444-A5B8-BAA3D4EA504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4" name="Group 27">
              <a:extLst>
                <a:ext uri="{FF2B5EF4-FFF2-40B4-BE49-F238E27FC236}">
                  <a16:creationId xmlns:a16="http://schemas.microsoft.com/office/drawing/2014/main" id="{344E832D-2872-0947-AEB9-A1DF93A10938}"/>
                </a:ext>
              </a:extLst>
            </p:cNvPr>
            <p:cNvGrpSpPr>
              <a:grpSpLocks/>
            </p:cNvGrpSpPr>
            <p:nvPr/>
          </p:nvGrpSpPr>
          <p:grpSpPr bwMode="auto">
            <a:xfrm rot="-3505034">
              <a:off x="1639" y="1900"/>
              <a:ext cx="92" cy="69"/>
              <a:chOff x="101" y="1265"/>
              <a:chExt cx="112" cy="84"/>
            </a:xfrm>
          </p:grpSpPr>
          <p:sp>
            <p:nvSpPr>
              <p:cNvPr id="224" name="Freeform 28">
                <a:extLst>
                  <a:ext uri="{FF2B5EF4-FFF2-40B4-BE49-F238E27FC236}">
                    <a16:creationId xmlns:a16="http://schemas.microsoft.com/office/drawing/2014/main" id="{40D90D29-D641-6349-87A1-3115939D2C3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5" name="Freeform 29">
                <a:extLst>
                  <a:ext uri="{FF2B5EF4-FFF2-40B4-BE49-F238E27FC236}">
                    <a16:creationId xmlns:a16="http://schemas.microsoft.com/office/drawing/2014/main" id="{DC477EE5-0408-6547-8A47-ACFF29A8CA2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6" name="Freeform 30">
                <a:extLst>
                  <a:ext uri="{FF2B5EF4-FFF2-40B4-BE49-F238E27FC236}">
                    <a16:creationId xmlns:a16="http://schemas.microsoft.com/office/drawing/2014/main" id="{BB6905A0-DFBA-DC48-839F-D81030BB437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5" name="Group 31">
              <a:extLst>
                <a:ext uri="{FF2B5EF4-FFF2-40B4-BE49-F238E27FC236}">
                  <a16:creationId xmlns:a16="http://schemas.microsoft.com/office/drawing/2014/main" id="{7757BAAE-4968-AF4D-BAD2-B26D6966AA98}"/>
                </a:ext>
              </a:extLst>
            </p:cNvPr>
            <p:cNvGrpSpPr>
              <a:grpSpLocks/>
            </p:cNvGrpSpPr>
            <p:nvPr/>
          </p:nvGrpSpPr>
          <p:grpSpPr bwMode="auto">
            <a:xfrm rot="-3505034">
              <a:off x="1635" y="1833"/>
              <a:ext cx="92" cy="69"/>
              <a:chOff x="101" y="1265"/>
              <a:chExt cx="112" cy="84"/>
            </a:xfrm>
          </p:grpSpPr>
          <p:sp>
            <p:nvSpPr>
              <p:cNvPr id="221" name="Freeform 32">
                <a:extLst>
                  <a:ext uri="{FF2B5EF4-FFF2-40B4-BE49-F238E27FC236}">
                    <a16:creationId xmlns:a16="http://schemas.microsoft.com/office/drawing/2014/main" id="{9444FDF4-0E99-3A4A-B938-C95DB6BC2E8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2" name="Freeform 33">
                <a:extLst>
                  <a:ext uri="{FF2B5EF4-FFF2-40B4-BE49-F238E27FC236}">
                    <a16:creationId xmlns:a16="http://schemas.microsoft.com/office/drawing/2014/main" id="{2EA4EB42-DC70-AA4A-B7D9-B1527AAA1BF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3" name="Freeform 34">
                <a:extLst>
                  <a:ext uri="{FF2B5EF4-FFF2-40B4-BE49-F238E27FC236}">
                    <a16:creationId xmlns:a16="http://schemas.microsoft.com/office/drawing/2014/main" id="{141F2AC2-4C06-A648-BCF8-DF837CA700D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96" name="Freeform 35">
              <a:extLst>
                <a:ext uri="{FF2B5EF4-FFF2-40B4-BE49-F238E27FC236}">
                  <a16:creationId xmlns:a16="http://schemas.microsoft.com/office/drawing/2014/main" id="{C2ACE8E1-26B9-B040-9349-B3BA2AB1E328}"/>
                </a:ext>
              </a:extLst>
            </p:cNvPr>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97" name="Freeform 36">
              <a:extLst>
                <a:ext uri="{FF2B5EF4-FFF2-40B4-BE49-F238E27FC236}">
                  <a16:creationId xmlns:a16="http://schemas.microsoft.com/office/drawing/2014/main" id="{92BC67BD-7160-9041-B1C7-902734BA48CD}"/>
                </a:ext>
              </a:extLst>
            </p:cNvPr>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98" name="Group 37">
              <a:extLst>
                <a:ext uri="{FF2B5EF4-FFF2-40B4-BE49-F238E27FC236}">
                  <a16:creationId xmlns:a16="http://schemas.microsoft.com/office/drawing/2014/main" id="{08E1AEED-55BF-9444-93FB-0B2E8B5198A5}"/>
                </a:ext>
              </a:extLst>
            </p:cNvPr>
            <p:cNvGrpSpPr>
              <a:grpSpLocks/>
            </p:cNvGrpSpPr>
            <p:nvPr/>
          </p:nvGrpSpPr>
          <p:grpSpPr bwMode="auto">
            <a:xfrm rot="-3868781">
              <a:off x="1754" y="1905"/>
              <a:ext cx="92" cy="69"/>
              <a:chOff x="101" y="1265"/>
              <a:chExt cx="112" cy="84"/>
            </a:xfrm>
          </p:grpSpPr>
          <p:sp>
            <p:nvSpPr>
              <p:cNvPr id="218" name="Freeform 38">
                <a:extLst>
                  <a:ext uri="{FF2B5EF4-FFF2-40B4-BE49-F238E27FC236}">
                    <a16:creationId xmlns:a16="http://schemas.microsoft.com/office/drawing/2014/main" id="{6C2F2DF8-343F-9545-9E6B-11958659E2F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9" name="Freeform 39">
                <a:extLst>
                  <a:ext uri="{FF2B5EF4-FFF2-40B4-BE49-F238E27FC236}">
                    <a16:creationId xmlns:a16="http://schemas.microsoft.com/office/drawing/2014/main" id="{52CF2FA9-0002-1641-A82B-46214FFAA20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0" name="Freeform 40">
                <a:extLst>
                  <a:ext uri="{FF2B5EF4-FFF2-40B4-BE49-F238E27FC236}">
                    <a16:creationId xmlns:a16="http://schemas.microsoft.com/office/drawing/2014/main" id="{5B5BEB4B-BC9B-5542-9AF9-4F0A202EB17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9" name="Group 41">
              <a:extLst>
                <a:ext uri="{FF2B5EF4-FFF2-40B4-BE49-F238E27FC236}">
                  <a16:creationId xmlns:a16="http://schemas.microsoft.com/office/drawing/2014/main" id="{A585F167-E9B7-2740-B660-21F424E990B2}"/>
                </a:ext>
              </a:extLst>
            </p:cNvPr>
            <p:cNvGrpSpPr>
              <a:grpSpLocks/>
            </p:cNvGrpSpPr>
            <p:nvPr/>
          </p:nvGrpSpPr>
          <p:grpSpPr bwMode="auto">
            <a:xfrm rot="-3868781">
              <a:off x="1742" y="1847"/>
              <a:ext cx="92" cy="69"/>
              <a:chOff x="101" y="1265"/>
              <a:chExt cx="112" cy="84"/>
            </a:xfrm>
          </p:grpSpPr>
          <p:sp>
            <p:nvSpPr>
              <p:cNvPr id="215" name="Freeform 42">
                <a:extLst>
                  <a:ext uri="{FF2B5EF4-FFF2-40B4-BE49-F238E27FC236}">
                    <a16:creationId xmlns:a16="http://schemas.microsoft.com/office/drawing/2014/main" id="{22BFA283-1250-AD48-9C50-B7D135CBCED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6" name="Freeform 43">
                <a:extLst>
                  <a:ext uri="{FF2B5EF4-FFF2-40B4-BE49-F238E27FC236}">
                    <a16:creationId xmlns:a16="http://schemas.microsoft.com/office/drawing/2014/main" id="{D9D6D8AA-A5C3-B244-BC58-7D2AB876F36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17" name="Freeform 44">
                <a:extLst>
                  <a:ext uri="{FF2B5EF4-FFF2-40B4-BE49-F238E27FC236}">
                    <a16:creationId xmlns:a16="http://schemas.microsoft.com/office/drawing/2014/main" id="{F826B085-49F2-804B-B0AD-FC4F1300A15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00" name="Freeform 45">
              <a:extLst>
                <a:ext uri="{FF2B5EF4-FFF2-40B4-BE49-F238E27FC236}">
                  <a16:creationId xmlns:a16="http://schemas.microsoft.com/office/drawing/2014/main" id="{0A39108F-C888-D04E-AE05-0DEEFF72A8AD}"/>
                </a:ext>
              </a:extLst>
            </p:cNvPr>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01" name="Freeform 46">
              <a:extLst>
                <a:ext uri="{FF2B5EF4-FFF2-40B4-BE49-F238E27FC236}">
                  <a16:creationId xmlns:a16="http://schemas.microsoft.com/office/drawing/2014/main" id="{DC50BC98-68E9-A34C-B124-DA0A2D68EE21}"/>
                </a:ext>
              </a:extLst>
            </p:cNvPr>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02" name="Freeform 47">
              <a:extLst>
                <a:ext uri="{FF2B5EF4-FFF2-40B4-BE49-F238E27FC236}">
                  <a16:creationId xmlns:a16="http://schemas.microsoft.com/office/drawing/2014/main" id="{C50AA8DD-D60C-F94C-B964-98B62ED4CAC3}"/>
                </a:ext>
              </a:extLst>
            </p:cNvPr>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03" name="Freeform 48">
              <a:extLst>
                <a:ext uri="{FF2B5EF4-FFF2-40B4-BE49-F238E27FC236}">
                  <a16:creationId xmlns:a16="http://schemas.microsoft.com/office/drawing/2014/main" id="{F64CCB66-355C-484F-ABFF-3DE9E38F0D9D}"/>
                </a:ext>
              </a:extLst>
            </p:cNvPr>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04" name="Group 49">
              <a:extLst>
                <a:ext uri="{FF2B5EF4-FFF2-40B4-BE49-F238E27FC236}">
                  <a16:creationId xmlns:a16="http://schemas.microsoft.com/office/drawing/2014/main" id="{4CE319F5-3869-9441-A2A7-2E9F0E40C075}"/>
                </a:ext>
              </a:extLst>
            </p:cNvPr>
            <p:cNvGrpSpPr>
              <a:grpSpLocks/>
            </p:cNvGrpSpPr>
            <p:nvPr/>
          </p:nvGrpSpPr>
          <p:grpSpPr bwMode="auto">
            <a:xfrm rot="-3868781">
              <a:off x="1729" y="1782"/>
              <a:ext cx="92" cy="69"/>
              <a:chOff x="101" y="1265"/>
              <a:chExt cx="112" cy="84"/>
            </a:xfrm>
          </p:grpSpPr>
          <p:sp>
            <p:nvSpPr>
              <p:cNvPr id="212" name="Freeform 50">
                <a:extLst>
                  <a:ext uri="{FF2B5EF4-FFF2-40B4-BE49-F238E27FC236}">
                    <a16:creationId xmlns:a16="http://schemas.microsoft.com/office/drawing/2014/main" id="{68709599-B2EC-0C4C-93B0-4F622AF0CC3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3" name="Freeform 51">
                <a:extLst>
                  <a:ext uri="{FF2B5EF4-FFF2-40B4-BE49-F238E27FC236}">
                    <a16:creationId xmlns:a16="http://schemas.microsoft.com/office/drawing/2014/main" id="{CB54CF4D-CAD3-AF45-901B-4327726B4C2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14" name="Freeform 52">
                <a:extLst>
                  <a:ext uri="{FF2B5EF4-FFF2-40B4-BE49-F238E27FC236}">
                    <a16:creationId xmlns:a16="http://schemas.microsoft.com/office/drawing/2014/main" id="{9525C9FF-B69E-CB41-85DF-C0BF69F7431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05" name="Freeform 53">
              <a:extLst>
                <a:ext uri="{FF2B5EF4-FFF2-40B4-BE49-F238E27FC236}">
                  <a16:creationId xmlns:a16="http://schemas.microsoft.com/office/drawing/2014/main" id="{F5D56736-CB10-7346-8157-4E4E6C9BEEEE}"/>
                </a:ext>
              </a:extLst>
            </p:cNvPr>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206" name="Freeform 54">
              <a:extLst>
                <a:ext uri="{FF2B5EF4-FFF2-40B4-BE49-F238E27FC236}">
                  <a16:creationId xmlns:a16="http://schemas.microsoft.com/office/drawing/2014/main" id="{17196ADB-38C2-CE43-8863-39145E59FCAD}"/>
                </a:ext>
              </a:extLst>
            </p:cNvPr>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07" name="Freeform 55">
              <a:extLst>
                <a:ext uri="{FF2B5EF4-FFF2-40B4-BE49-F238E27FC236}">
                  <a16:creationId xmlns:a16="http://schemas.microsoft.com/office/drawing/2014/main" id="{5C7045A4-BFD0-C74F-A35F-A8EC438BA307}"/>
                </a:ext>
              </a:extLst>
            </p:cNvPr>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08" name="Freeform 56">
              <a:extLst>
                <a:ext uri="{FF2B5EF4-FFF2-40B4-BE49-F238E27FC236}">
                  <a16:creationId xmlns:a16="http://schemas.microsoft.com/office/drawing/2014/main" id="{625BBE35-11C5-2F4F-9BBF-5EAEF2974386}"/>
                </a:ext>
              </a:extLst>
            </p:cNvPr>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09" name="Freeform 57">
              <a:extLst>
                <a:ext uri="{FF2B5EF4-FFF2-40B4-BE49-F238E27FC236}">
                  <a16:creationId xmlns:a16="http://schemas.microsoft.com/office/drawing/2014/main" id="{EC634547-F4CE-7D4B-816E-9D195875E33F}"/>
                </a:ext>
              </a:extLst>
            </p:cNvPr>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10" name="Freeform 58">
              <a:extLst>
                <a:ext uri="{FF2B5EF4-FFF2-40B4-BE49-F238E27FC236}">
                  <a16:creationId xmlns:a16="http://schemas.microsoft.com/office/drawing/2014/main" id="{87B1C651-58DA-144A-A920-F2F7A780C9F9}"/>
                </a:ext>
              </a:extLst>
            </p:cNvPr>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11" name="Freeform 59">
              <a:extLst>
                <a:ext uri="{FF2B5EF4-FFF2-40B4-BE49-F238E27FC236}">
                  <a16:creationId xmlns:a16="http://schemas.microsoft.com/office/drawing/2014/main" id="{5BCE3470-6F67-5A4C-8DF4-3D9D249D6252}"/>
                </a:ext>
              </a:extLst>
            </p:cNvPr>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70" name="Text Box 121">
            <a:extLst>
              <a:ext uri="{FF2B5EF4-FFF2-40B4-BE49-F238E27FC236}">
                <a16:creationId xmlns:a16="http://schemas.microsoft.com/office/drawing/2014/main" id="{60DB9756-722A-DD41-A7BE-E72FFAB193AF}"/>
              </a:ext>
            </a:extLst>
          </p:cNvPr>
          <p:cNvSpPr txBox="1">
            <a:spLocks noChangeArrowheads="1"/>
          </p:cNvSpPr>
          <p:nvPr/>
        </p:nvSpPr>
        <p:spPr bwMode="auto">
          <a:xfrm>
            <a:off x="8630158" y="4997949"/>
            <a:ext cx="1650174" cy="1200329"/>
          </a:xfrm>
          <a:prstGeom prst="rect">
            <a:avLst/>
          </a:prstGeom>
          <a:noFill/>
          <a:ln w="9525">
            <a:noFill/>
            <a:miter lim="800000"/>
            <a:headEnd/>
            <a:tailEnd/>
          </a:ln>
        </p:spPr>
        <p:txBody>
          <a:bodyPr wrap="square">
            <a:spAutoFit/>
          </a:bodyPr>
          <a:lstStyle/>
          <a:p>
            <a:pPr algn="l"/>
            <a:r>
              <a:rPr lang="en-GB" sz="2400" b="0" dirty="0"/>
              <a:t>Unknown crystal structure</a:t>
            </a:r>
          </a:p>
        </p:txBody>
      </p:sp>
    </p:spTree>
    <p:extLst>
      <p:ext uri="{BB962C8B-B14F-4D97-AF65-F5344CB8AC3E}">
        <p14:creationId xmlns:p14="http://schemas.microsoft.com/office/powerpoint/2010/main" val="15467392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angle 1035">
            <a:extLst>
              <a:ext uri="{FF2B5EF4-FFF2-40B4-BE49-F238E27FC236}">
                <a16:creationId xmlns:a16="http://schemas.microsoft.com/office/drawing/2014/main" id="{813EA7F4-8B5C-014E-8749-A19FA3823587}"/>
              </a:ext>
            </a:extLst>
          </p:cNvPr>
          <p:cNvSpPr>
            <a:spLocks noChangeArrowheads="1"/>
          </p:cNvSpPr>
          <p:nvPr/>
        </p:nvSpPr>
        <p:spPr bwMode="auto">
          <a:xfrm>
            <a:off x="6858197" y="3586620"/>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36" name="Rectangle 1035">
            <a:extLst>
              <a:ext uri="{FF2B5EF4-FFF2-40B4-BE49-F238E27FC236}">
                <a16:creationId xmlns:a16="http://schemas.microsoft.com/office/drawing/2014/main" id="{6C43F874-7BF9-6340-8CC3-8613A238386C}"/>
              </a:ext>
            </a:extLst>
          </p:cNvPr>
          <p:cNvSpPr>
            <a:spLocks noChangeArrowheads="1"/>
          </p:cNvSpPr>
          <p:nvPr/>
        </p:nvSpPr>
        <p:spPr bwMode="auto">
          <a:xfrm>
            <a:off x="6873138" y="1152397"/>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8" name="Title 7"/>
          <p:cNvSpPr>
            <a:spLocks noGrp="1"/>
          </p:cNvSpPr>
          <p:nvPr>
            <p:ph type="title"/>
          </p:nvPr>
        </p:nvSpPr>
        <p:spPr/>
        <p:txBody>
          <a:bodyPr>
            <a:normAutofit/>
          </a:bodyPr>
          <a:lstStyle/>
          <a:p>
            <a:r>
              <a:rPr lang="en-GB" dirty="0"/>
              <a:t>TNCS: Commensurate</a:t>
            </a:r>
          </a:p>
        </p:txBody>
      </p:sp>
      <p:sp>
        <p:nvSpPr>
          <p:cNvPr id="3" name="Text Placeholder 2"/>
          <p:cNvSpPr>
            <a:spLocks noGrp="1"/>
          </p:cNvSpPr>
          <p:nvPr>
            <p:ph sz="half" idx="1"/>
          </p:nvPr>
        </p:nvSpPr>
        <p:spPr/>
        <p:txBody>
          <a:bodyPr/>
          <a:lstStyle/>
          <a:p>
            <a:r>
              <a:rPr lang="en-GB" dirty="0"/>
              <a:t>TNCS is often commensurate (?) </a:t>
            </a:r>
          </a:p>
          <a:p>
            <a:r>
              <a:rPr lang="en-US" dirty="0"/>
              <a:t>Molecules at simple fractions of the cell </a:t>
            </a:r>
          </a:p>
          <a:p>
            <a:pPr lvl="1"/>
            <a:r>
              <a:rPr lang="en-US" dirty="0"/>
              <a:t>e.g. (⅓,0,0)</a:t>
            </a:r>
          </a:p>
          <a:p>
            <a:endParaRPr lang="en-US" dirty="0"/>
          </a:p>
        </p:txBody>
      </p:sp>
      <p:pic>
        <p:nvPicPr>
          <p:cNvPr id="2" name="Picture 1"/>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20894371">
            <a:off x="7960211" y="4580282"/>
            <a:ext cx="864432" cy="864432"/>
          </a:xfrm>
          <a:prstGeom prst="rect">
            <a:avLst/>
          </a:prstGeom>
        </p:spPr>
      </p:pic>
      <p:pic>
        <p:nvPicPr>
          <p:cNvPr id="9" name="Picture 8"/>
          <p:cNvPicPr>
            <a:picLocks noChangeAspect="1"/>
          </p:cNvPicPr>
          <p:nvPr/>
        </p:nvPicPr>
        <p:blipFill>
          <a:blip r:embed="rId3"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20894371">
            <a:off x="6352271" y="5172079"/>
            <a:ext cx="1141186" cy="1141186"/>
          </a:xfrm>
          <a:prstGeom prst="rect">
            <a:avLst/>
          </a:prstGeom>
        </p:spPr>
      </p:pic>
      <p:pic>
        <p:nvPicPr>
          <p:cNvPr id="13" name="Picture 12"/>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20894371">
            <a:off x="9383251" y="3887350"/>
            <a:ext cx="864432" cy="864432"/>
          </a:xfrm>
          <a:prstGeom prst="rect">
            <a:avLst/>
          </a:prstGeom>
        </p:spPr>
      </p:pic>
      <p:grpSp>
        <p:nvGrpSpPr>
          <p:cNvPr id="39" name="Group 38"/>
          <p:cNvGrpSpPr/>
          <p:nvPr/>
        </p:nvGrpSpPr>
        <p:grpSpPr>
          <a:xfrm rot="20894371">
            <a:off x="6736805" y="4023881"/>
            <a:ext cx="4687483" cy="1288592"/>
            <a:chOff x="894344" y="4744193"/>
            <a:chExt cx="3438787" cy="1065049"/>
          </a:xfrm>
        </p:grpSpPr>
        <p:cxnSp>
          <p:nvCxnSpPr>
            <p:cNvPr id="29" name="Straight Arrow Connector 28"/>
            <p:cNvCxnSpPr/>
            <p:nvPr/>
          </p:nvCxnSpPr>
          <p:spPr>
            <a:xfrm flipV="1">
              <a:off x="894344" y="5450653"/>
              <a:ext cx="1150470" cy="358589"/>
            </a:xfrm>
            <a:prstGeom prst="straightConnector1">
              <a:avLst/>
            </a:prstGeom>
            <a:ln w="28575" cmpd="sng">
              <a:solidFill>
                <a:schemeClr val="accent2"/>
              </a:solidFill>
              <a:tailEnd type="arrow"/>
            </a:ln>
          </p:spPr>
          <p:style>
            <a:lnRef idx="2">
              <a:schemeClr val="accent1"/>
            </a:lnRef>
            <a:fillRef idx="0">
              <a:schemeClr val="accent1"/>
            </a:fillRef>
            <a:effectRef idx="1">
              <a:schemeClr val="accent1"/>
            </a:effectRef>
            <a:fontRef idx="minor">
              <a:schemeClr val="tx1"/>
            </a:fontRef>
          </p:style>
        </p:cxnSp>
        <p:cxnSp>
          <p:nvCxnSpPr>
            <p:cNvPr id="30" name="Straight Arrow Connector 29"/>
            <p:cNvCxnSpPr/>
            <p:nvPr/>
          </p:nvCxnSpPr>
          <p:spPr>
            <a:xfrm flipV="1">
              <a:off x="2032861" y="5094693"/>
              <a:ext cx="1150470" cy="358589"/>
            </a:xfrm>
            <a:prstGeom prst="straightConnector1">
              <a:avLst/>
            </a:prstGeom>
            <a:ln w="28575" cmpd="sng">
              <a:solidFill>
                <a:schemeClr val="accent6"/>
              </a:solidFill>
              <a:tailEnd type="arrow"/>
            </a:ln>
          </p:spPr>
          <p:style>
            <a:lnRef idx="2">
              <a:schemeClr val="accent1"/>
            </a:lnRef>
            <a:fillRef idx="0">
              <a:schemeClr val="accent1"/>
            </a:fillRef>
            <a:effectRef idx="1">
              <a:schemeClr val="accent1"/>
            </a:effectRef>
            <a:fontRef idx="minor">
              <a:schemeClr val="tx1"/>
            </a:fontRef>
          </p:style>
        </p:cxnSp>
        <p:cxnSp>
          <p:nvCxnSpPr>
            <p:cNvPr id="31" name="Straight Arrow Connector 30"/>
            <p:cNvCxnSpPr/>
            <p:nvPr/>
          </p:nvCxnSpPr>
          <p:spPr>
            <a:xfrm flipV="1">
              <a:off x="3182661" y="4744193"/>
              <a:ext cx="1150470" cy="358589"/>
            </a:xfrm>
            <a:prstGeom prst="straightConnector1">
              <a:avLst/>
            </a:prstGeom>
            <a:ln w="28575" cmpd="sng">
              <a:solidFill>
                <a:srgbClr val="8064A2"/>
              </a:solidFill>
              <a:tailEnd type="arrow"/>
            </a:ln>
          </p:spPr>
          <p:style>
            <a:lnRef idx="2">
              <a:schemeClr val="accent1"/>
            </a:lnRef>
            <a:fillRef idx="0">
              <a:schemeClr val="accent1"/>
            </a:fillRef>
            <a:effectRef idx="1">
              <a:schemeClr val="accent1"/>
            </a:effectRef>
            <a:fontRef idx="minor">
              <a:schemeClr val="tx1"/>
            </a:fontRef>
          </p:style>
        </p:cxnSp>
      </p:grpSp>
      <p:sp>
        <p:nvSpPr>
          <p:cNvPr id="22" name="Puzzle2"/>
          <p:cNvSpPr>
            <a:spLocks noEditPoints="1" noChangeArrowheads="1"/>
          </p:cNvSpPr>
          <p:nvPr/>
        </p:nvSpPr>
        <p:spPr bwMode="auto">
          <a:xfrm rot="16214989">
            <a:off x="8291279" y="1985840"/>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sp>
        <p:nvSpPr>
          <p:cNvPr id="23" name="Puzzle2"/>
          <p:cNvSpPr>
            <a:spLocks noEditPoints="1" noChangeArrowheads="1"/>
          </p:cNvSpPr>
          <p:nvPr/>
        </p:nvSpPr>
        <p:spPr bwMode="auto">
          <a:xfrm rot="16214989">
            <a:off x="9743881" y="1304298"/>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cxnSp>
        <p:nvCxnSpPr>
          <p:cNvPr id="28" name="Straight Arrow Connector 27"/>
          <p:cNvCxnSpPr>
            <a:stCxn id="22" idx="6"/>
            <a:endCxn id="23" idx="6"/>
          </p:cNvCxnSpPr>
          <p:nvPr/>
        </p:nvCxnSpPr>
        <p:spPr>
          <a:xfrm flipV="1">
            <a:off x="8410942" y="1712215"/>
            <a:ext cx="1452602" cy="681542"/>
          </a:xfrm>
          <a:prstGeom prst="straightConnector1">
            <a:avLst/>
          </a:prstGeom>
          <a:ln w="28575" cmpd="sng">
            <a:solidFill>
              <a:schemeClr val="accent6"/>
            </a:solidFill>
            <a:tailEnd type="arrow"/>
          </a:ln>
        </p:spPr>
        <p:style>
          <a:lnRef idx="2">
            <a:schemeClr val="accent1"/>
          </a:lnRef>
          <a:fillRef idx="0">
            <a:schemeClr val="accent1"/>
          </a:fillRef>
          <a:effectRef idx="1">
            <a:schemeClr val="accent1"/>
          </a:effectRef>
          <a:fontRef idx="minor">
            <a:schemeClr val="tx1"/>
          </a:fontRef>
        </p:style>
      </p:cxnSp>
      <p:cxnSp>
        <p:nvCxnSpPr>
          <p:cNvPr id="34" name="Straight Arrow Connector 33"/>
          <p:cNvCxnSpPr/>
          <p:nvPr/>
        </p:nvCxnSpPr>
        <p:spPr>
          <a:xfrm flipV="1">
            <a:off x="9860178" y="1030673"/>
            <a:ext cx="1463524" cy="681542"/>
          </a:xfrm>
          <a:prstGeom prst="straightConnector1">
            <a:avLst/>
          </a:prstGeom>
          <a:ln w="28575" cmpd="sng">
            <a:solidFill>
              <a:schemeClr val="accent4"/>
            </a:solidFill>
            <a:tailEnd type="arrow"/>
          </a:ln>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10024987" y="2719129"/>
            <a:ext cx="1023037" cy="307777"/>
          </a:xfrm>
          <a:prstGeom prst="rect">
            <a:avLst/>
          </a:prstGeom>
          <a:noFill/>
        </p:spPr>
        <p:txBody>
          <a:bodyPr wrap="none" rtlCol="0">
            <a:spAutoFit/>
          </a:bodyPr>
          <a:lstStyle/>
          <a:p>
            <a:r>
              <a:rPr lang="en-US" dirty="0">
                <a:latin typeface="Avenir Book"/>
                <a:cs typeface="Avenir Book"/>
              </a:rPr>
              <a:t>TNCSO=3</a:t>
            </a:r>
          </a:p>
        </p:txBody>
      </p:sp>
      <p:sp>
        <p:nvSpPr>
          <p:cNvPr id="21" name="Puzzle2"/>
          <p:cNvSpPr>
            <a:spLocks noEditPoints="1" noChangeArrowheads="1"/>
          </p:cNvSpPr>
          <p:nvPr/>
        </p:nvSpPr>
        <p:spPr bwMode="auto">
          <a:xfrm rot="16214989">
            <a:off x="6858202" y="2641933"/>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cxnSp>
        <p:nvCxnSpPr>
          <p:cNvPr id="27" name="Straight Arrow Connector 26"/>
          <p:cNvCxnSpPr>
            <a:stCxn id="21" idx="6"/>
            <a:endCxn id="22" idx="6"/>
          </p:cNvCxnSpPr>
          <p:nvPr/>
        </p:nvCxnSpPr>
        <p:spPr>
          <a:xfrm flipV="1">
            <a:off x="6977866" y="2393758"/>
            <a:ext cx="1433077" cy="656093"/>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pic>
        <p:nvPicPr>
          <p:cNvPr id="32" name="Picture 31"/>
          <p:cNvPicPr>
            <a:picLocks noChangeAspect="1"/>
          </p:cNvPicPr>
          <p:nvPr/>
        </p:nvPicPr>
        <p:blipFill>
          <a:blip r:embed="rId3"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20894371">
            <a:off x="10678596" y="3029938"/>
            <a:ext cx="1141186" cy="1141186"/>
          </a:xfrm>
          <a:prstGeom prst="rect">
            <a:avLst/>
          </a:prstGeom>
        </p:spPr>
      </p:pic>
      <p:sp>
        <p:nvSpPr>
          <p:cNvPr id="38" name="TextBox 37">
            <a:extLst>
              <a:ext uri="{FF2B5EF4-FFF2-40B4-BE49-F238E27FC236}">
                <a16:creationId xmlns:a16="http://schemas.microsoft.com/office/drawing/2014/main" id="{098EE527-7959-DF4E-863A-F2F828269C94}"/>
              </a:ext>
            </a:extLst>
          </p:cNvPr>
          <p:cNvSpPr txBox="1"/>
          <p:nvPr/>
        </p:nvSpPr>
        <p:spPr>
          <a:xfrm>
            <a:off x="10334438" y="5864425"/>
            <a:ext cx="927753" cy="307777"/>
          </a:xfrm>
          <a:prstGeom prst="rect">
            <a:avLst/>
          </a:prstGeom>
          <a:noFill/>
        </p:spPr>
        <p:txBody>
          <a:bodyPr wrap="none" rtlCol="0">
            <a:spAutoFit/>
          </a:bodyPr>
          <a:lstStyle/>
          <a:p>
            <a:r>
              <a:rPr lang="en-US" b="0" dirty="0"/>
              <a:t>Patterson</a:t>
            </a:r>
          </a:p>
        </p:txBody>
      </p:sp>
    </p:spTree>
    <p:extLst>
      <p:ext uri="{BB962C8B-B14F-4D97-AF65-F5344CB8AC3E}">
        <p14:creationId xmlns:p14="http://schemas.microsoft.com/office/powerpoint/2010/main" val="197615722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p:cNvSpPr>
            <a:spLocks noGrp="1"/>
          </p:cNvSpPr>
          <p:nvPr>
            <p:ph type="title"/>
          </p:nvPr>
        </p:nvSpPr>
        <p:spPr/>
        <p:txBody>
          <a:bodyPr>
            <a:normAutofit/>
          </a:bodyPr>
          <a:lstStyle/>
          <a:p>
            <a:r>
              <a:rPr lang="en-GB" dirty="0"/>
              <a:t>Two classes of </a:t>
            </a:r>
            <a:r>
              <a:rPr lang="en-GB" dirty="0" err="1"/>
              <a:t>tNCS</a:t>
            </a:r>
            <a:endParaRPr lang="en-GB" dirty="0"/>
          </a:p>
        </p:txBody>
      </p:sp>
      <p:sp>
        <p:nvSpPr>
          <p:cNvPr id="4" name="Text Placeholder 3"/>
          <p:cNvSpPr>
            <a:spLocks noGrp="1"/>
          </p:cNvSpPr>
          <p:nvPr>
            <p:ph type="body" idx="1"/>
          </p:nvPr>
        </p:nvSpPr>
        <p:spPr/>
        <p:txBody>
          <a:bodyPr>
            <a:normAutofit fontScale="92500"/>
          </a:bodyPr>
          <a:lstStyle/>
          <a:p>
            <a:r>
              <a:rPr lang="en-GB" dirty="0"/>
              <a:t>Pairs of molecules related by one vector</a:t>
            </a:r>
          </a:p>
        </p:txBody>
      </p:sp>
      <p:sp>
        <p:nvSpPr>
          <p:cNvPr id="14" name="Content Placeholder 13"/>
          <p:cNvSpPr>
            <a:spLocks noGrp="1"/>
          </p:cNvSpPr>
          <p:nvPr>
            <p:ph sz="half" idx="2"/>
          </p:nvPr>
        </p:nvSpPr>
        <p:spPr/>
        <p:txBody>
          <a:bodyPr/>
          <a:lstStyle/>
          <a:p>
            <a:r>
              <a:rPr lang="en-GB" dirty="0"/>
              <a:t>One peak in Patterson </a:t>
            </a:r>
          </a:p>
          <a:p>
            <a:r>
              <a:rPr lang="en-GB" dirty="0"/>
              <a:t>May be commensurate or not commensurate</a:t>
            </a:r>
          </a:p>
          <a:p>
            <a:r>
              <a:rPr lang="en-GB" dirty="0"/>
              <a:t>There can be any number of pairs of molecules related by the same TNCS vector</a:t>
            </a:r>
          </a:p>
        </p:txBody>
      </p:sp>
      <p:sp>
        <p:nvSpPr>
          <p:cNvPr id="5" name="Text Placeholder 4"/>
          <p:cNvSpPr>
            <a:spLocks noGrp="1"/>
          </p:cNvSpPr>
          <p:nvPr>
            <p:ph type="body" sz="quarter" idx="3"/>
          </p:nvPr>
        </p:nvSpPr>
        <p:spPr/>
        <p:txBody>
          <a:bodyPr>
            <a:normAutofit fontScale="92500"/>
          </a:bodyPr>
          <a:lstStyle/>
          <a:p>
            <a:r>
              <a:rPr lang="en-GB" dirty="0"/>
              <a:t>Molecules related by multiples of one vector</a:t>
            </a:r>
          </a:p>
        </p:txBody>
      </p:sp>
      <p:sp>
        <p:nvSpPr>
          <p:cNvPr id="2" name="Content Placeholder 1"/>
          <p:cNvSpPr>
            <a:spLocks noGrp="1"/>
          </p:cNvSpPr>
          <p:nvPr>
            <p:ph sz="quarter" idx="4"/>
          </p:nvPr>
        </p:nvSpPr>
        <p:spPr/>
        <p:txBody>
          <a:bodyPr/>
          <a:lstStyle/>
          <a:p>
            <a:r>
              <a:rPr lang="en-GB" dirty="0"/>
              <a:t>Peaks in Patterson are multiples of same vector </a:t>
            </a:r>
          </a:p>
          <a:p>
            <a:r>
              <a:rPr lang="en-GB" dirty="0"/>
              <a:t>May be commensurate or not commensurate</a:t>
            </a:r>
          </a:p>
          <a:p>
            <a:r>
              <a:rPr lang="en-GB" dirty="0"/>
              <a:t>There can be any number of sets of molecules related by the same TNCS vector</a:t>
            </a:r>
          </a:p>
          <a:p>
            <a:endParaRPr lang="en-US" dirty="0"/>
          </a:p>
        </p:txBody>
      </p:sp>
    </p:spTree>
    <p:extLst>
      <p:ext uri="{BB962C8B-B14F-4D97-AF65-F5344CB8AC3E}">
        <p14:creationId xmlns:p14="http://schemas.microsoft.com/office/powerpoint/2010/main" val="420717720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035">
            <a:extLst>
              <a:ext uri="{FF2B5EF4-FFF2-40B4-BE49-F238E27FC236}">
                <a16:creationId xmlns:a16="http://schemas.microsoft.com/office/drawing/2014/main" id="{CDE54C23-5271-504C-B2D7-42855B4AE0D7}"/>
              </a:ext>
            </a:extLst>
          </p:cNvPr>
          <p:cNvSpPr>
            <a:spLocks noChangeArrowheads="1"/>
          </p:cNvSpPr>
          <p:nvPr/>
        </p:nvSpPr>
        <p:spPr bwMode="auto">
          <a:xfrm>
            <a:off x="6929358" y="3586620"/>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20" name="Rectangle 1035">
            <a:extLst>
              <a:ext uri="{FF2B5EF4-FFF2-40B4-BE49-F238E27FC236}">
                <a16:creationId xmlns:a16="http://schemas.microsoft.com/office/drawing/2014/main" id="{4E6390C1-A5E9-C44C-AACD-001004428B3C}"/>
              </a:ext>
            </a:extLst>
          </p:cNvPr>
          <p:cNvSpPr>
            <a:spLocks noChangeArrowheads="1"/>
          </p:cNvSpPr>
          <p:nvPr/>
        </p:nvSpPr>
        <p:spPr bwMode="auto">
          <a:xfrm>
            <a:off x="6944299" y="1152397"/>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30723" name="Rectangle 1026"/>
          <p:cNvSpPr>
            <a:spLocks noGrp="1" noChangeArrowheads="1"/>
          </p:cNvSpPr>
          <p:nvPr>
            <p:ph type="title"/>
          </p:nvPr>
        </p:nvSpPr>
        <p:spPr>
          <a:xfrm>
            <a:off x="609601" y="206831"/>
            <a:ext cx="10909300" cy="838199"/>
          </a:xfrm>
        </p:spPr>
        <p:txBody>
          <a:bodyPr>
            <a:normAutofit/>
          </a:bodyPr>
          <a:lstStyle/>
          <a:p>
            <a:r>
              <a:rPr lang="en-GB" dirty="0"/>
              <a:t>Translational NCS: TNCSO=2</a:t>
            </a:r>
          </a:p>
        </p:txBody>
      </p:sp>
      <p:sp>
        <p:nvSpPr>
          <p:cNvPr id="56" name="Content Placeholder 55"/>
          <p:cNvSpPr>
            <a:spLocks noGrp="1"/>
          </p:cNvSpPr>
          <p:nvPr>
            <p:ph sz="half" idx="1"/>
          </p:nvPr>
        </p:nvSpPr>
        <p:spPr>
          <a:xfrm>
            <a:off x="609601" y="1152397"/>
            <a:ext cx="5334000" cy="5019805"/>
          </a:xfrm>
        </p:spPr>
        <p:txBody>
          <a:bodyPr>
            <a:normAutofit/>
          </a:bodyPr>
          <a:lstStyle/>
          <a:p>
            <a:r>
              <a:rPr lang="en-GB" dirty="0"/>
              <a:t>Three TNCS parameters refined from data alone</a:t>
            </a:r>
          </a:p>
          <a:p>
            <a:pPr lvl="1"/>
            <a:r>
              <a:rPr lang="en-GB" dirty="0"/>
              <a:t>Rotation</a:t>
            </a:r>
          </a:p>
          <a:p>
            <a:pPr lvl="1"/>
            <a:r>
              <a:rPr lang="en-GB" dirty="0"/>
              <a:t>Translation</a:t>
            </a:r>
          </a:p>
          <a:p>
            <a:pPr lvl="1"/>
            <a:r>
              <a:rPr lang="en-GB" dirty="0"/>
              <a:t>RMSD between copies</a:t>
            </a:r>
          </a:p>
        </p:txBody>
      </p:sp>
      <p:sp>
        <p:nvSpPr>
          <p:cNvPr id="51" name="TextBox 50"/>
          <p:cNvSpPr txBox="1"/>
          <p:nvPr/>
        </p:nvSpPr>
        <p:spPr>
          <a:xfrm>
            <a:off x="7483268" y="1452691"/>
            <a:ext cx="1284711" cy="400110"/>
          </a:xfrm>
          <a:prstGeom prst="rect">
            <a:avLst/>
          </a:prstGeom>
          <a:noFill/>
        </p:spPr>
        <p:txBody>
          <a:bodyPr wrap="none" rtlCol="0">
            <a:spAutoFit/>
          </a:bodyPr>
          <a:lstStyle/>
          <a:p>
            <a:r>
              <a:rPr lang="en-GB" sz="2000" b="0" dirty="0">
                <a:latin typeface="Avenir Next Condensed" panose="020B0506020202020204" pitchFamily="34" charset="0"/>
                <a:cs typeface="Avenir Book"/>
              </a:rPr>
              <a:t>Perfect </a:t>
            </a:r>
            <a:r>
              <a:rPr lang="en-GB" sz="2000" b="0" dirty="0" err="1">
                <a:latin typeface="Avenir Next Condensed" panose="020B0506020202020204" pitchFamily="34" charset="0"/>
                <a:cs typeface="Avenir Book"/>
              </a:rPr>
              <a:t>tNCS</a:t>
            </a:r>
            <a:endParaRPr lang="en-GB" sz="2000" b="0" dirty="0">
              <a:latin typeface="Avenir Next Condensed" panose="020B0506020202020204" pitchFamily="34" charset="0"/>
              <a:cs typeface="Avenir Book"/>
            </a:endParaRPr>
          </a:p>
        </p:txBody>
      </p:sp>
      <p:sp>
        <p:nvSpPr>
          <p:cNvPr id="52" name="TextBox 51"/>
          <p:cNvSpPr txBox="1"/>
          <p:nvPr/>
        </p:nvSpPr>
        <p:spPr>
          <a:xfrm>
            <a:off x="7474116" y="3738691"/>
            <a:ext cx="1066318" cy="400110"/>
          </a:xfrm>
          <a:prstGeom prst="rect">
            <a:avLst/>
          </a:prstGeom>
          <a:noFill/>
        </p:spPr>
        <p:txBody>
          <a:bodyPr wrap="none" rtlCol="0">
            <a:spAutoFit/>
          </a:bodyPr>
          <a:lstStyle/>
          <a:p>
            <a:r>
              <a:rPr lang="en-GB" sz="2000" b="0" dirty="0">
                <a:latin typeface="Avenir Next Condensed" panose="020B0506020202020204" pitchFamily="34" charset="0"/>
                <a:cs typeface="Avenir Book"/>
              </a:rPr>
              <a:t>Real </a:t>
            </a:r>
            <a:r>
              <a:rPr lang="en-GB" sz="2000" b="0" dirty="0" err="1">
                <a:latin typeface="Avenir Next Condensed" panose="020B0506020202020204" pitchFamily="34" charset="0"/>
                <a:cs typeface="Avenir Book"/>
              </a:rPr>
              <a:t>tNCS</a:t>
            </a:r>
            <a:endParaRPr lang="en-GB" sz="2000" b="0" dirty="0">
              <a:latin typeface="Avenir Next Condensed" panose="020B0506020202020204" pitchFamily="34" charset="0"/>
              <a:cs typeface="Avenir Book"/>
            </a:endParaRPr>
          </a:p>
        </p:txBody>
      </p:sp>
      <p:sp>
        <p:nvSpPr>
          <p:cNvPr id="34" name="Puzzle2"/>
          <p:cNvSpPr>
            <a:spLocks noEditPoints="1" noChangeArrowheads="1"/>
          </p:cNvSpPr>
          <p:nvPr/>
        </p:nvSpPr>
        <p:spPr bwMode="auto">
          <a:xfrm rot="16214989">
            <a:off x="8914992" y="1713537"/>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sp>
        <p:nvSpPr>
          <p:cNvPr id="35" name="Puzzle2"/>
          <p:cNvSpPr>
            <a:spLocks noEditPoints="1" noChangeArrowheads="1"/>
          </p:cNvSpPr>
          <p:nvPr/>
        </p:nvSpPr>
        <p:spPr bwMode="auto">
          <a:xfrm rot="16214989">
            <a:off x="7481915" y="2369630"/>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cxnSp>
        <p:nvCxnSpPr>
          <p:cNvPr id="36" name="Straight Arrow Connector 35"/>
          <p:cNvCxnSpPr>
            <a:stCxn id="35" idx="6"/>
            <a:endCxn id="34" idx="6"/>
          </p:cNvCxnSpPr>
          <p:nvPr/>
        </p:nvCxnSpPr>
        <p:spPr>
          <a:xfrm flipV="1">
            <a:off x="7601579" y="2121455"/>
            <a:ext cx="1433077" cy="656093"/>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sp>
        <p:nvSpPr>
          <p:cNvPr id="37" name="Puzzle2"/>
          <p:cNvSpPr>
            <a:spLocks noEditPoints="1" noChangeArrowheads="1"/>
          </p:cNvSpPr>
          <p:nvPr/>
        </p:nvSpPr>
        <p:spPr bwMode="auto">
          <a:xfrm rot="16214989">
            <a:off x="8911626" y="3967538"/>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sp>
        <p:nvSpPr>
          <p:cNvPr id="38" name="Puzzle2"/>
          <p:cNvSpPr>
            <a:spLocks noEditPoints="1" noChangeArrowheads="1"/>
          </p:cNvSpPr>
          <p:nvPr/>
        </p:nvSpPr>
        <p:spPr bwMode="auto">
          <a:xfrm rot="16214989">
            <a:off x="7478549" y="4623631"/>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cxnSp>
        <p:nvCxnSpPr>
          <p:cNvPr id="39" name="Straight Arrow Connector 38"/>
          <p:cNvCxnSpPr>
            <a:stCxn id="38" idx="6"/>
            <a:endCxn id="37" idx="6"/>
          </p:cNvCxnSpPr>
          <p:nvPr/>
        </p:nvCxnSpPr>
        <p:spPr>
          <a:xfrm flipV="1">
            <a:off x="7598213" y="4375456"/>
            <a:ext cx="1433077" cy="656093"/>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68511533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repeatCount="3000" fill="hold" grpId="1" nodeType="withEffect">
                                  <p:stCondLst>
                                    <p:cond delay="0"/>
                                  </p:stCondLst>
                                  <p:childTnLst>
                                    <p:animRot by="120000">
                                      <p:cBhvr>
                                        <p:cTn id="6" dur="100" fill="hold">
                                          <p:stCondLst>
                                            <p:cond delay="0"/>
                                          </p:stCondLst>
                                        </p:cTn>
                                        <p:tgtEl>
                                          <p:spTgt spid="37"/>
                                        </p:tgtEl>
                                        <p:attrNameLst>
                                          <p:attrName>r</p:attrName>
                                        </p:attrNameLst>
                                      </p:cBhvr>
                                    </p:animRot>
                                    <p:animRot by="-240000">
                                      <p:cBhvr>
                                        <p:cTn id="7" dur="200" fill="hold">
                                          <p:stCondLst>
                                            <p:cond delay="200"/>
                                          </p:stCondLst>
                                        </p:cTn>
                                        <p:tgtEl>
                                          <p:spTgt spid="37"/>
                                        </p:tgtEl>
                                        <p:attrNameLst>
                                          <p:attrName>r</p:attrName>
                                        </p:attrNameLst>
                                      </p:cBhvr>
                                    </p:animRot>
                                    <p:animRot by="240000">
                                      <p:cBhvr>
                                        <p:cTn id="8" dur="200" fill="hold">
                                          <p:stCondLst>
                                            <p:cond delay="400"/>
                                          </p:stCondLst>
                                        </p:cTn>
                                        <p:tgtEl>
                                          <p:spTgt spid="37"/>
                                        </p:tgtEl>
                                        <p:attrNameLst>
                                          <p:attrName>r</p:attrName>
                                        </p:attrNameLst>
                                      </p:cBhvr>
                                    </p:animRot>
                                    <p:animRot by="-240000">
                                      <p:cBhvr>
                                        <p:cTn id="9" dur="200" fill="hold">
                                          <p:stCondLst>
                                            <p:cond delay="600"/>
                                          </p:stCondLst>
                                        </p:cTn>
                                        <p:tgtEl>
                                          <p:spTgt spid="37"/>
                                        </p:tgtEl>
                                        <p:attrNameLst>
                                          <p:attrName>r</p:attrName>
                                        </p:attrNameLst>
                                      </p:cBhvr>
                                    </p:animRot>
                                    <p:animRot by="120000">
                                      <p:cBhvr>
                                        <p:cTn id="10" dur="200" fill="hold">
                                          <p:stCondLst>
                                            <p:cond delay="800"/>
                                          </p:stCondLst>
                                        </p:cTn>
                                        <p:tgtEl>
                                          <p:spTgt spid="37"/>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6" presetClass="emph" presetSubtype="0" repeatCount="10000" accel="50000" decel="50000" fill="hold" nodeType="clickEffect">
                                  <p:stCondLst>
                                    <p:cond delay="0"/>
                                  </p:stCondLst>
                                  <p:childTnLst>
                                    <p:animScale>
                                      <p:cBhvr>
                                        <p:cTn id="14" dur="500" fill="hold"/>
                                        <p:tgtEl>
                                          <p:spTgt spid="39"/>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 restart="whenNotActive" fill="hold" evtFilter="cancelBubble" nodeType="interactiveSeq">
                <p:stCondLst>
                  <p:cond evt="onClick" delay="0">
                    <p:tgtEl>
                      <p:spTgt spid="19"/>
                    </p:tgtEl>
                  </p:cond>
                </p:stCondLst>
                <p:endSync evt="end" delay="0">
                  <p:rtn val="all"/>
                </p:endSync>
                <p:childTnLst>
                  <p:par>
                    <p:cTn id="16" fill="hold">
                      <p:stCondLst>
                        <p:cond delay="0"/>
                      </p:stCondLst>
                      <p:childTnLst>
                        <p:par>
                          <p:cTn id="17" fill="hold">
                            <p:stCondLst>
                              <p:cond delay="0"/>
                            </p:stCondLst>
                            <p:childTnLst>
                              <p:par>
                                <p:cTn id="18" presetID="19" presetClass="emph" presetSubtype="0" repeatCount="10000" fill="hold" grpId="2" nodeType="clickEffect">
                                  <p:stCondLst>
                                    <p:cond delay="0"/>
                                  </p:stCondLst>
                                  <p:childTnLst>
                                    <p:animClr clrSpc="rgb" dir="cw">
                                      <p:cBhvr override="childStyle">
                                        <p:cTn id="19" dur="500" fill="hold"/>
                                        <p:tgtEl>
                                          <p:spTgt spid="37"/>
                                        </p:tgtEl>
                                        <p:attrNameLst>
                                          <p:attrName>style.color</p:attrName>
                                        </p:attrNameLst>
                                      </p:cBhvr>
                                      <p:to>
                                        <a:srgbClr val="9DC151"/>
                                      </p:to>
                                    </p:animClr>
                                    <p:animClr clrSpc="rgb" dir="cw">
                                      <p:cBhvr>
                                        <p:cTn id="20" dur="500" fill="hold"/>
                                        <p:tgtEl>
                                          <p:spTgt spid="37"/>
                                        </p:tgtEl>
                                        <p:attrNameLst>
                                          <p:attrName>fillcolor</p:attrName>
                                        </p:attrNameLst>
                                      </p:cBhvr>
                                      <p:to>
                                        <a:srgbClr val="9DC151"/>
                                      </p:to>
                                    </p:animClr>
                                    <p:set>
                                      <p:cBhvr>
                                        <p:cTn id="21" dur="500" fill="hold"/>
                                        <p:tgtEl>
                                          <p:spTgt spid="37"/>
                                        </p:tgtEl>
                                        <p:attrNameLst>
                                          <p:attrName>fill.type</p:attrName>
                                        </p:attrNameLst>
                                      </p:cBhvr>
                                      <p:to>
                                        <p:strVal val="solid"/>
                                      </p:to>
                                    </p:set>
                                    <p:set>
                                      <p:cBhvr>
                                        <p:cTn id="22" dur="500" fill="hold"/>
                                        <p:tgtEl>
                                          <p:spTgt spid="37"/>
                                        </p:tgtEl>
                                        <p:attrNameLst>
                                          <p:attrName>fill.on</p:attrName>
                                        </p:attrNameLst>
                                      </p:cBhvr>
                                      <p:to>
                                        <p:strVal val="true"/>
                                      </p:to>
                                    </p:set>
                                  </p:childTnLst>
                                </p:cTn>
                              </p:par>
                            </p:childTnLst>
                          </p:cTn>
                        </p:par>
                      </p:childTnLst>
                    </p:cTn>
                  </p:par>
                </p:childTnLst>
              </p:cTn>
              <p:nextCondLst>
                <p:cond evt="onClick" delay="0">
                  <p:tgtEl>
                    <p:spTgt spid="19"/>
                  </p:tgtEl>
                </p:cond>
              </p:nextCondLst>
            </p:seq>
          </p:childTnLst>
        </p:cTn>
      </p:par>
    </p:tnLst>
    <p:bldLst>
      <p:bldP spid="37" grpId="1" animBg="1"/>
      <p:bldP spid="37" grpId="2"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1035">
            <a:extLst>
              <a:ext uri="{FF2B5EF4-FFF2-40B4-BE49-F238E27FC236}">
                <a16:creationId xmlns:a16="http://schemas.microsoft.com/office/drawing/2014/main" id="{A2A15068-BA1F-3548-B766-615A3D448175}"/>
              </a:ext>
            </a:extLst>
          </p:cNvPr>
          <p:cNvSpPr>
            <a:spLocks noChangeArrowheads="1"/>
          </p:cNvSpPr>
          <p:nvPr/>
        </p:nvSpPr>
        <p:spPr bwMode="auto">
          <a:xfrm>
            <a:off x="6944299" y="1152397"/>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30723" name="Rectangle 1026"/>
          <p:cNvSpPr>
            <a:spLocks noGrp="1" noChangeArrowheads="1"/>
          </p:cNvSpPr>
          <p:nvPr>
            <p:ph type="title"/>
          </p:nvPr>
        </p:nvSpPr>
        <p:spPr>
          <a:xfrm>
            <a:off x="609601" y="206831"/>
            <a:ext cx="10909300" cy="838199"/>
          </a:xfrm>
        </p:spPr>
        <p:txBody>
          <a:bodyPr>
            <a:normAutofit/>
          </a:bodyPr>
          <a:lstStyle/>
          <a:p>
            <a:r>
              <a:rPr lang="en-GB" dirty="0"/>
              <a:t>Translational NCS: TNCSO&gt;2</a:t>
            </a:r>
          </a:p>
        </p:txBody>
      </p:sp>
      <p:sp>
        <p:nvSpPr>
          <p:cNvPr id="56" name="Content Placeholder 55"/>
          <p:cNvSpPr>
            <a:spLocks noGrp="1"/>
          </p:cNvSpPr>
          <p:nvPr>
            <p:ph sz="half" idx="1"/>
          </p:nvPr>
        </p:nvSpPr>
        <p:spPr>
          <a:xfrm>
            <a:off x="609601" y="1152397"/>
            <a:ext cx="5334000" cy="5019805"/>
          </a:xfrm>
        </p:spPr>
        <p:txBody>
          <a:bodyPr>
            <a:normAutofit/>
          </a:bodyPr>
          <a:lstStyle/>
          <a:p>
            <a:r>
              <a:rPr lang="en-GB" dirty="0"/>
              <a:t>Two TNCS parameters refined from data alone</a:t>
            </a:r>
          </a:p>
          <a:p>
            <a:pPr lvl="1"/>
            <a:r>
              <a:rPr lang="en-GB" strike="sngStrike" dirty="0"/>
              <a:t>Rotation</a:t>
            </a:r>
          </a:p>
          <a:p>
            <a:pPr lvl="1"/>
            <a:r>
              <a:rPr lang="en-GB" dirty="0"/>
              <a:t>Translation</a:t>
            </a:r>
          </a:p>
          <a:p>
            <a:pPr lvl="1"/>
            <a:r>
              <a:rPr lang="en-GB" dirty="0"/>
              <a:t>RMSD between copies</a:t>
            </a:r>
          </a:p>
        </p:txBody>
      </p:sp>
      <p:sp>
        <p:nvSpPr>
          <p:cNvPr id="21" name="Puzzle2"/>
          <p:cNvSpPr>
            <a:spLocks noEditPoints="1" noChangeArrowheads="1"/>
          </p:cNvSpPr>
          <p:nvPr/>
        </p:nvSpPr>
        <p:spPr bwMode="auto">
          <a:xfrm rot="16214989">
            <a:off x="8308131" y="1991358"/>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sp>
        <p:nvSpPr>
          <p:cNvPr id="22" name="Puzzle2"/>
          <p:cNvSpPr>
            <a:spLocks noEditPoints="1" noChangeArrowheads="1"/>
          </p:cNvSpPr>
          <p:nvPr/>
        </p:nvSpPr>
        <p:spPr bwMode="auto">
          <a:xfrm rot="16214989">
            <a:off x="9760733" y="1309816"/>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cxnSp>
        <p:nvCxnSpPr>
          <p:cNvPr id="27" name="Straight Arrow Connector 26"/>
          <p:cNvCxnSpPr>
            <a:stCxn id="21" idx="6"/>
            <a:endCxn id="22" idx="6"/>
          </p:cNvCxnSpPr>
          <p:nvPr/>
        </p:nvCxnSpPr>
        <p:spPr>
          <a:xfrm flipV="1">
            <a:off x="8427794" y="1717733"/>
            <a:ext cx="1452602" cy="681542"/>
          </a:xfrm>
          <a:prstGeom prst="straightConnector1">
            <a:avLst/>
          </a:prstGeom>
          <a:ln w="28575" cmpd="sng">
            <a:solidFill>
              <a:schemeClr val="accent6"/>
            </a:solidFill>
            <a:tailEnd type="arrow"/>
          </a:ln>
        </p:spPr>
        <p:style>
          <a:lnRef idx="2">
            <a:schemeClr val="accent1"/>
          </a:lnRef>
          <a:fillRef idx="0">
            <a:schemeClr val="accent1"/>
          </a:fillRef>
          <a:effectRef idx="1">
            <a:schemeClr val="accent1"/>
          </a:effectRef>
          <a:fontRef idx="minor">
            <a:schemeClr val="tx1"/>
          </a:fontRef>
        </p:style>
      </p:cxnSp>
      <p:sp>
        <p:nvSpPr>
          <p:cNvPr id="32" name="TextBox 31"/>
          <p:cNvSpPr txBox="1"/>
          <p:nvPr/>
        </p:nvSpPr>
        <p:spPr>
          <a:xfrm>
            <a:off x="9944643" y="2724647"/>
            <a:ext cx="970137" cy="307777"/>
          </a:xfrm>
          <a:prstGeom prst="rect">
            <a:avLst/>
          </a:prstGeom>
          <a:noFill/>
        </p:spPr>
        <p:txBody>
          <a:bodyPr wrap="none" rtlCol="0">
            <a:spAutoFit/>
          </a:bodyPr>
          <a:lstStyle/>
          <a:p>
            <a:r>
              <a:rPr lang="en-US" b="0" dirty="0"/>
              <a:t>TNCSO=3</a:t>
            </a:r>
          </a:p>
        </p:txBody>
      </p:sp>
      <p:sp>
        <p:nvSpPr>
          <p:cNvPr id="33" name="Puzzle2"/>
          <p:cNvSpPr>
            <a:spLocks noEditPoints="1" noChangeArrowheads="1"/>
          </p:cNvSpPr>
          <p:nvPr/>
        </p:nvSpPr>
        <p:spPr bwMode="auto">
          <a:xfrm rot="16214989">
            <a:off x="6875054" y="2647451"/>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cxnSp>
        <p:nvCxnSpPr>
          <p:cNvPr id="34" name="Straight Arrow Connector 33"/>
          <p:cNvCxnSpPr>
            <a:stCxn id="33" idx="6"/>
            <a:endCxn id="21" idx="6"/>
          </p:cNvCxnSpPr>
          <p:nvPr/>
        </p:nvCxnSpPr>
        <p:spPr>
          <a:xfrm flipV="1">
            <a:off x="6994718" y="2399276"/>
            <a:ext cx="1433077" cy="656093"/>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sp>
        <p:nvSpPr>
          <p:cNvPr id="2" name="Rectangle 1"/>
          <p:cNvSpPr/>
          <p:nvPr/>
        </p:nvSpPr>
        <p:spPr>
          <a:xfrm>
            <a:off x="1435034" y="3766202"/>
            <a:ext cx="3208738" cy="1938992"/>
          </a:xfrm>
          <a:prstGeom prst="rect">
            <a:avLst/>
          </a:prstGeom>
          <a:ln>
            <a:solidFill>
              <a:srgbClr val="4F81BD"/>
            </a:solidFill>
          </a:ln>
        </p:spPr>
        <p:txBody>
          <a:bodyPr wrap="square">
            <a:spAutoFit/>
          </a:bodyPr>
          <a:lstStyle/>
          <a:p>
            <a:r>
              <a:rPr lang="en-GB" sz="2000" i="1" dirty="0">
                <a:latin typeface="Avenir Book"/>
                <a:cs typeface="Avenir Book"/>
              </a:rPr>
              <a:t>The rotational differences between the copies and the resulting intensity modulations become less significant, and the simplification is justified</a:t>
            </a:r>
            <a:endParaRPr lang="en-US" sz="2000" i="1" dirty="0">
              <a:latin typeface="Avenir Book"/>
              <a:cs typeface="Avenir Book"/>
            </a:endParaRPr>
          </a:p>
        </p:txBody>
      </p:sp>
      <p:sp>
        <p:nvSpPr>
          <p:cNvPr id="29" name="Rectangle 1035">
            <a:extLst>
              <a:ext uri="{FF2B5EF4-FFF2-40B4-BE49-F238E27FC236}">
                <a16:creationId xmlns:a16="http://schemas.microsoft.com/office/drawing/2014/main" id="{90BAB5FF-E23C-6D4D-B388-5C3DDEC167E6}"/>
              </a:ext>
            </a:extLst>
          </p:cNvPr>
          <p:cNvSpPr>
            <a:spLocks noChangeArrowheads="1"/>
          </p:cNvSpPr>
          <p:nvPr/>
        </p:nvSpPr>
        <p:spPr bwMode="auto">
          <a:xfrm>
            <a:off x="6929358" y="3586620"/>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31" name="TextBox 30">
            <a:extLst>
              <a:ext uri="{FF2B5EF4-FFF2-40B4-BE49-F238E27FC236}">
                <a16:creationId xmlns:a16="http://schemas.microsoft.com/office/drawing/2014/main" id="{3CE88289-C1FA-2248-B91D-7CB7A1AF13EE}"/>
              </a:ext>
            </a:extLst>
          </p:cNvPr>
          <p:cNvSpPr txBox="1"/>
          <p:nvPr/>
        </p:nvSpPr>
        <p:spPr>
          <a:xfrm>
            <a:off x="7483268" y="1452691"/>
            <a:ext cx="1284711" cy="400110"/>
          </a:xfrm>
          <a:prstGeom prst="rect">
            <a:avLst/>
          </a:prstGeom>
          <a:noFill/>
        </p:spPr>
        <p:txBody>
          <a:bodyPr wrap="none" rtlCol="0">
            <a:spAutoFit/>
          </a:bodyPr>
          <a:lstStyle/>
          <a:p>
            <a:r>
              <a:rPr lang="en-GB" sz="2000" b="0" dirty="0">
                <a:latin typeface="Avenir Next Condensed" panose="020B0506020202020204" pitchFamily="34" charset="0"/>
                <a:cs typeface="Avenir Book"/>
              </a:rPr>
              <a:t>Perfect </a:t>
            </a:r>
            <a:r>
              <a:rPr lang="en-GB" sz="2000" b="0" dirty="0" err="1">
                <a:latin typeface="Avenir Next Condensed" panose="020B0506020202020204" pitchFamily="34" charset="0"/>
                <a:cs typeface="Avenir Book"/>
              </a:rPr>
              <a:t>tNCS</a:t>
            </a:r>
            <a:endParaRPr lang="en-GB" sz="2000" b="0" dirty="0">
              <a:latin typeface="Avenir Next Condensed" panose="020B0506020202020204" pitchFamily="34" charset="0"/>
              <a:cs typeface="Avenir Book"/>
            </a:endParaRPr>
          </a:p>
        </p:txBody>
      </p:sp>
      <p:sp>
        <p:nvSpPr>
          <p:cNvPr id="35" name="TextBox 34">
            <a:extLst>
              <a:ext uri="{FF2B5EF4-FFF2-40B4-BE49-F238E27FC236}">
                <a16:creationId xmlns:a16="http://schemas.microsoft.com/office/drawing/2014/main" id="{A5CF6038-B613-8B4B-89D5-C9576B9F863C}"/>
              </a:ext>
            </a:extLst>
          </p:cNvPr>
          <p:cNvSpPr txBox="1"/>
          <p:nvPr/>
        </p:nvSpPr>
        <p:spPr>
          <a:xfrm>
            <a:off x="7474116" y="3738691"/>
            <a:ext cx="1066318" cy="400110"/>
          </a:xfrm>
          <a:prstGeom prst="rect">
            <a:avLst/>
          </a:prstGeom>
          <a:noFill/>
        </p:spPr>
        <p:txBody>
          <a:bodyPr wrap="none" rtlCol="0">
            <a:spAutoFit/>
          </a:bodyPr>
          <a:lstStyle/>
          <a:p>
            <a:r>
              <a:rPr lang="en-GB" sz="2000" b="0" dirty="0">
                <a:latin typeface="Avenir Next Condensed" panose="020B0506020202020204" pitchFamily="34" charset="0"/>
                <a:cs typeface="Avenir Book"/>
              </a:rPr>
              <a:t>Real </a:t>
            </a:r>
            <a:r>
              <a:rPr lang="en-GB" sz="2000" b="0" dirty="0" err="1">
                <a:latin typeface="Avenir Next Condensed" panose="020B0506020202020204" pitchFamily="34" charset="0"/>
                <a:cs typeface="Avenir Book"/>
              </a:rPr>
              <a:t>tNCS</a:t>
            </a:r>
            <a:endParaRPr lang="en-GB" sz="2000" b="0" dirty="0">
              <a:latin typeface="Avenir Next Condensed" panose="020B0506020202020204" pitchFamily="34" charset="0"/>
              <a:cs typeface="Avenir Book"/>
            </a:endParaRPr>
          </a:p>
        </p:txBody>
      </p:sp>
      <p:sp>
        <p:nvSpPr>
          <p:cNvPr id="42" name="Puzzle2">
            <a:extLst>
              <a:ext uri="{FF2B5EF4-FFF2-40B4-BE49-F238E27FC236}">
                <a16:creationId xmlns:a16="http://schemas.microsoft.com/office/drawing/2014/main" id="{A657D1B9-8ED6-6445-9BD9-33C204EAD214}"/>
              </a:ext>
            </a:extLst>
          </p:cNvPr>
          <p:cNvSpPr>
            <a:spLocks noEditPoints="1" noChangeArrowheads="1"/>
          </p:cNvSpPr>
          <p:nvPr/>
        </p:nvSpPr>
        <p:spPr bwMode="auto">
          <a:xfrm rot="16214989">
            <a:off x="8304764" y="4442799"/>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sp>
        <p:nvSpPr>
          <p:cNvPr id="43" name="Puzzle2">
            <a:extLst>
              <a:ext uri="{FF2B5EF4-FFF2-40B4-BE49-F238E27FC236}">
                <a16:creationId xmlns:a16="http://schemas.microsoft.com/office/drawing/2014/main" id="{EA59D10E-70DF-2F45-AD72-82AD38F1C11C}"/>
              </a:ext>
            </a:extLst>
          </p:cNvPr>
          <p:cNvSpPr>
            <a:spLocks noEditPoints="1" noChangeArrowheads="1"/>
          </p:cNvSpPr>
          <p:nvPr/>
        </p:nvSpPr>
        <p:spPr bwMode="auto">
          <a:xfrm rot="16214989">
            <a:off x="9757366" y="3761257"/>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cxnSp>
        <p:nvCxnSpPr>
          <p:cNvPr id="44" name="Straight Arrow Connector 43">
            <a:extLst>
              <a:ext uri="{FF2B5EF4-FFF2-40B4-BE49-F238E27FC236}">
                <a16:creationId xmlns:a16="http://schemas.microsoft.com/office/drawing/2014/main" id="{98733D76-75D2-CE4B-B2FD-E887713F329B}"/>
              </a:ext>
            </a:extLst>
          </p:cNvPr>
          <p:cNvCxnSpPr>
            <a:stCxn id="42" idx="6"/>
            <a:endCxn id="43" idx="6"/>
          </p:cNvCxnSpPr>
          <p:nvPr/>
        </p:nvCxnSpPr>
        <p:spPr>
          <a:xfrm flipV="1">
            <a:off x="8424427" y="4169174"/>
            <a:ext cx="1452602" cy="681542"/>
          </a:xfrm>
          <a:prstGeom prst="straightConnector1">
            <a:avLst/>
          </a:prstGeom>
          <a:ln w="28575" cmpd="sng">
            <a:solidFill>
              <a:schemeClr val="accent6"/>
            </a:solidFill>
            <a:tailEnd type="arrow"/>
          </a:ln>
        </p:spPr>
        <p:style>
          <a:lnRef idx="2">
            <a:schemeClr val="accent1"/>
          </a:lnRef>
          <a:fillRef idx="0">
            <a:schemeClr val="accent1"/>
          </a:fillRef>
          <a:effectRef idx="1">
            <a:schemeClr val="accent1"/>
          </a:effectRef>
          <a:fontRef idx="minor">
            <a:schemeClr val="tx1"/>
          </a:fontRef>
        </p:style>
      </p:cxnSp>
      <p:sp>
        <p:nvSpPr>
          <p:cNvPr id="46" name="TextBox 45">
            <a:extLst>
              <a:ext uri="{FF2B5EF4-FFF2-40B4-BE49-F238E27FC236}">
                <a16:creationId xmlns:a16="http://schemas.microsoft.com/office/drawing/2014/main" id="{C100D0E1-399C-2E49-B8A8-C0091039FA03}"/>
              </a:ext>
            </a:extLst>
          </p:cNvPr>
          <p:cNvSpPr txBox="1"/>
          <p:nvPr/>
        </p:nvSpPr>
        <p:spPr>
          <a:xfrm>
            <a:off x="9941276" y="5176088"/>
            <a:ext cx="970137" cy="307777"/>
          </a:xfrm>
          <a:prstGeom prst="rect">
            <a:avLst/>
          </a:prstGeom>
          <a:noFill/>
        </p:spPr>
        <p:txBody>
          <a:bodyPr wrap="none" rtlCol="0">
            <a:spAutoFit/>
          </a:bodyPr>
          <a:lstStyle/>
          <a:p>
            <a:r>
              <a:rPr lang="en-US" b="0" dirty="0"/>
              <a:t>TNCSO=3</a:t>
            </a:r>
          </a:p>
        </p:txBody>
      </p:sp>
      <p:sp>
        <p:nvSpPr>
          <p:cNvPr id="47" name="Puzzle2">
            <a:extLst>
              <a:ext uri="{FF2B5EF4-FFF2-40B4-BE49-F238E27FC236}">
                <a16:creationId xmlns:a16="http://schemas.microsoft.com/office/drawing/2014/main" id="{7BD1F820-D136-9B46-982C-C6EFE78FDA2C}"/>
              </a:ext>
            </a:extLst>
          </p:cNvPr>
          <p:cNvSpPr>
            <a:spLocks noEditPoints="1" noChangeArrowheads="1"/>
          </p:cNvSpPr>
          <p:nvPr/>
        </p:nvSpPr>
        <p:spPr bwMode="auto">
          <a:xfrm rot="16214989">
            <a:off x="6871687" y="5098892"/>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cxnSp>
        <p:nvCxnSpPr>
          <p:cNvPr id="48" name="Straight Arrow Connector 47">
            <a:extLst>
              <a:ext uri="{FF2B5EF4-FFF2-40B4-BE49-F238E27FC236}">
                <a16:creationId xmlns:a16="http://schemas.microsoft.com/office/drawing/2014/main" id="{4BA0E552-61CF-3B43-B1C3-51885E1E7093}"/>
              </a:ext>
            </a:extLst>
          </p:cNvPr>
          <p:cNvCxnSpPr>
            <a:stCxn id="47" idx="6"/>
            <a:endCxn id="42" idx="6"/>
          </p:cNvCxnSpPr>
          <p:nvPr/>
        </p:nvCxnSpPr>
        <p:spPr>
          <a:xfrm flipV="1">
            <a:off x="6991351" y="4850717"/>
            <a:ext cx="1433077" cy="656093"/>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97328607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grpId="0" nodeType="withEffect">
                                  <p:stCondLst>
                                    <p:cond delay="0"/>
                                  </p:stCondLst>
                                  <p:childTnLst>
                                    <p:animMotion origin="layout" path="M -1.33657E-7 7.89535E-6 L -1.33657E-7 -0.01968 " pathEditMode="relative" ptsTypes="AA">
                                      <p:cBhvr>
                                        <p:cTn id="6" dur="2000" fill="hold"/>
                                        <p:tgtEl>
                                          <p:spTgt spid="21"/>
                                        </p:tgtEl>
                                        <p:attrNameLst>
                                          <p:attrName>ppt_x</p:attrName>
                                          <p:attrName>ppt_y</p:attrName>
                                        </p:attrNameLst>
                                      </p:cBhvr>
                                    </p:animMotion>
                                  </p:childTnLst>
                                </p:cTn>
                              </p:par>
                            </p:childTnLst>
                          </p:cTn>
                        </p:par>
                        <p:par>
                          <p:cTn id="7" fill="hold">
                            <p:stCondLst>
                              <p:cond delay="2000"/>
                            </p:stCondLst>
                            <p:childTnLst>
                              <p:par>
                                <p:cTn id="8" presetID="0" presetClass="path" presetSubtype="0" accel="50000" decel="50000" fill="hold" grpId="0" nodeType="afterEffect">
                                  <p:stCondLst>
                                    <p:cond delay="0"/>
                                  </p:stCondLst>
                                  <p:childTnLst>
                                    <p:animMotion origin="layout" path="M -5.54244E-6 7.67539E-6 L -5.54244E-6 -0.03102 " pathEditMode="relative" ptsTypes="AA">
                                      <p:cBhvr>
                                        <p:cTn id="9" dur="2000" fill="hold"/>
                                        <p:tgtEl>
                                          <p:spTgt spid="22"/>
                                        </p:tgtEl>
                                        <p:attrNameLst>
                                          <p:attrName>ppt_x</p:attrName>
                                          <p:attrName>ppt_y</p:attrName>
                                        </p:attrNameLst>
                                      </p:cBhvr>
                                    </p:animMotion>
                                  </p:childTnLst>
                                </p:cTn>
                              </p:par>
                            </p:childTnLst>
                          </p:cTn>
                        </p:par>
                        <p:par>
                          <p:cTn id="10" fill="hold">
                            <p:stCondLst>
                              <p:cond delay="4000"/>
                            </p:stCondLst>
                            <p:childTnLst>
                              <p:par>
                                <p:cTn id="11" presetID="9" presetClass="emph" presetSubtype="0" grpId="1" nodeType="afterEffect">
                                  <p:stCondLst>
                                    <p:cond delay="0"/>
                                  </p:stCondLst>
                                  <p:childTnLst>
                                    <p:set>
                                      <p:cBhvr rctx="PPT">
                                        <p:cTn id="12" dur="indefinite"/>
                                        <p:tgtEl>
                                          <p:spTgt spid="21"/>
                                        </p:tgtEl>
                                        <p:attrNameLst>
                                          <p:attrName>style.opacity</p:attrName>
                                        </p:attrNameLst>
                                      </p:cBhvr>
                                      <p:to>
                                        <p:strVal val="0.75"/>
                                      </p:to>
                                    </p:set>
                                    <p:animEffect filter="image" prLst="opacity: 0.75">
                                      <p:cBhvr rctx="IE">
                                        <p:cTn id="13" dur="indefinite"/>
                                        <p:tgtEl>
                                          <p:spTgt spid="21"/>
                                        </p:tgtEl>
                                      </p:cBhvr>
                                    </p:animEffect>
                                  </p:childTnLst>
                                </p:cTn>
                              </p:par>
                            </p:childTnLst>
                          </p:cTn>
                        </p:par>
                        <p:par>
                          <p:cTn id="14" fill="hold">
                            <p:stCondLst>
                              <p:cond delay="4000"/>
                            </p:stCondLst>
                            <p:childTnLst>
                              <p:par>
                                <p:cTn id="15" presetID="9" presetClass="emph" presetSubtype="0" grpId="1" nodeType="afterEffect">
                                  <p:stCondLst>
                                    <p:cond delay="0"/>
                                  </p:stCondLst>
                                  <p:childTnLst>
                                    <p:set>
                                      <p:cBhvr rctx="PPT">
                                        <p:cTn id="16" dur="indefinite"/>
                                        <p:tgtEl>
                                          <p:spTgt spid="22"/>
                                        </p:tgtEl>
                                        <p:attrNameLst>
                                          <p:attrName>style.opacity</p:attrName>
                                        </p:attrNameLst>
                                      </p:cBhvr>
                                      <p:to>
                                        <p:strVal val="0.75"/>
                                      </p:to>
                                    </p:set>
                                    <p:animEffect filter="image" prLst="opacity: 0.75">
                                      <p:cBhvr rctx="IE">
                                        <p:cTn id="17" dur="indefinite"/>
                                        <p:tgtEl>
                                          <p:spTgt spid="22"/>
                                        </p:tgtEl>
                                      </p:cBhvr>
                                    </p:animEffect>
                                  </p:childTnLst>
                                </p:cTn>
                              </p:par>
                              <p:par>
                                <p:cTn id="18" presetID="0" presetClass="path" presetSubtype="0" accel="50000" decel="50000" fill="hold" grpId="0" nodeType="withEffect">
                                  <p:stCondLst>
                                    <p:cond delay="0"/>
                                  </p:stCondLst>
                                  <p:childTnLst>
                                    <p:animMotion origin="layout" path="M -1.33657E-7 7.89535E-6 L -1.33657E-7 -0.01968 " pathEditMode="relative" ptsTypes="AA">
                                      <p:cBhvr>
                                        <p:cTn id="19" dur="2000" fill="hold"/>
                                        <p:tgtEl>
                                          <p:spTgt spid="42"/>
                                        </p:tgtEl>
                                        <p:attrNameLst>
                                          <p:attrName>ppt_x</p:attrName>
                                          <p:attrName>ppt_y</p:attrName>
                                        </p:attrNameLst>
                                      </p:cBhvr>
                                    </p:animMotion>
                                  </p:childTnLst>
                                </p:cTn>
                              </p:par>
                            </p:childTnLst>
                          </p:cTn>
                        </p:par>
                        <p:par>
                          <p:cTn id="20" fill="hold">
                            <p:stCondLst>
                              <p:cond delay="6000"/>
                            </p:stCondLst>
                            <p:childTnLst>
                              <p:par>
                                <p:cTn id="21" presetID="0" presetClass="path" presetSubtype="0" accel="50000" decel="50000" fill="hold" grpId="0" nodeType="afterEffect">
                                  <p:stCondLst>
                                    <p:cond delay="0"/>
                                  </p:stCondLst>
                                  <p:childTnLst>
                                    <p:animMotion origin="layout" path="M -5.54244E-6 7.67539E-6 L -5.54244E-6 -0.03102 " pathEditMode="relative" ptsTypes="AA">
                                      <p:cBhvr>
                                        <p:cTn id="22" dur="2000" fill="hold"/>
                                        <p:tgtEl>
                                          <p:spTgt spid="43"/>
                                        </p:tgtEl>
                                        <p:attrNameLst>
                                          <p:attrName>ppt_x</p:attrName>
                                          <p:attrName>ppt_y</p:attrName>
                                        </p:attrNameLst>
                                      </p:cBhvr>
                                    </p:animMotion>
                                  </p:childTnLst>
                                </p:cTn>
                              </p:par>
                            </p:childTnLst>
                          </p:cTn>
                        </p:par>
                        <p:par>
                          <p:cTn id="23" fill="hold">
                            <p:stCondLst>
                              <p:cond delay="8000"/>
                            </p:stCondLst>
                            <p:childTnLst>
                              <p:par>
                                <p:cTn id="24" presetID="9" presetClass="emph" presetSubtype="0" grpId="1" nodeType="afterEffect">
                                  <p:stCondLst>
                                    <p:cond delay="0"/>
                                  </p:stCondLst>
                                  <p:childTnLst>
                                    <p:set>
                                      <p:cBhvr rctx="PPT">
                                        <p:cTn id="25" dur="indefinite"/>
                                        <p:tgtEl>
                                          <p:spTgt spid="42"/>
                                        </p:tgtEl>
                                        <p:attrNameLst>
                                          <p:attrName>style.opacity</p:attrName>
                                        </p:attrNameLst>
                                      </p:cBhvr>
                                      <p:to>
                                        <p:strVal val="0.75"/>
                                      </p:to>
                                    </p:set>
                                    <p:animEffect filter="image" prLst="opacity: 0.75">
                                      <p:cBhvr rctx="IE">
                                        <p:cTn id="26" dur="indefinite"/>
                                        <p:tgtEl>
                                          <p:spTgt spid="42"/>
                                        </p:tgtEl>
                                      </p:cBhvr>
                                    </p:animEffect>
                                  </p:childTnLst>
                                </p:cTn>
                              </p:par>
                            </p:childTnLst>
                          </p:cTn>
                        </p:par>
                        <p:par>
                          <p:cTn id="27" fill="hold">
                            <p:stCondLst>
                              <p:cond delay="8000"/>
                            </p:stCondLst>
                            <p:childTnLst>
                              <p:par>
                                <p:cTn id="28" presetID="9" presetClass="emph" presetSubtype="0" grpId="1" nodeType="afterEffect">
                                  <p:stCondLst>
                                    <p:cond delay="0"/>
                                  </p:stCondLst>
                                  <p:childTnLst>
                                    <p:set>
                                      <p:cBhvr rctx="PPT">
                                        <p:cTn id="29" dur="indefinite"/>
                                        <p:tgtEl>
                                          <p:spTgt spid="43"/>
                                        </p:tgtEl>
                                        <p:attrNameLst>
                                          <p:attrName>style.opacity</p:attrName>
                                        </p:attrNameLst>
                                      </p:cBhvr>
                                      <p:to>
                                        <p:strVal val="0.75"/>
                                      </p:to>
                                    </p:set>
                                    <p:animEffect filter="image" prLst="opacity: 0.75">
                                      <p:cBhvr rctx="IE">
                                        <p:cTn id="30" dur="indefinite"/>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1" grpId="1" animBg="1"/>
      <p:bldP spid="22" grpId="0" animBg="1"/>
      <p:bldP spid="22" grpId="1" animBg="1"/>
      <p:bldP spid="42" grpId="0" animBg="1"/>
      <p:bldP spid="42" grpId="1" animBg="1"/>
      <p:bldP spid="43" grpId="0" animBg="1"/>
      <p:bldP spid="43" grpId="1"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p:cNvSpPr>
            <a:spLocks noGrp="1"/>
          </p:cNvSpPr>
          <p:nvPr>
            <p:ph type="title"/>
          </p:nvPr>
        </p:nvSpPr>
        <p:spPr>
          <a:xfrm>
            <a:off x="609600" y="274638"/>
            <a:ext cx="10972800" cy="1143000"/>
          </a:xfrm>
        </p:spPr>
        <p:txBody>
          <a:bodyPr>
            <a:noAutofit/>
          </a:bodyPr>
          <a:lstStyle/>
          <a:p>
            <a:r>
              <a:rPr lang="en-GB" dirty="0"/>
              <a:t>Other classes of </a:t>
            </a:r>
            <a:r>
              <a:rPr lang="en-GB" dirty="0" err="1"/>
              <a:t>tNCS</a:t>
            </a:r>
            <a:br>
              <a:rPr lang="en-GB" dirty="0"/>
            </a:br>
            <a:r>
              <a:rPr lang="en-GB" dirty="0"/>
              <a:t>These cover the majority of cases (?)</a:t>
            </a:r>
          </a:p>
        </p:txBody>
      </p:sp>
      <p:sp>
        <p:nvSpPr>
          <p:cNvPr id="4" name="Text Placeholder 3"/>
          <p:cNvSpPr>
            <a:spLocks noGrp="1"/>
          </p:cNvSpPr>
          <p:nvPr>
            <p:ph type="body" idx="1"/>
          </p:nvPr>
        </p:nvSpPr>
        <p:spPr>
          <a:xfrm>
            <a:off x="609600" y="1535113"/>
            <a:ext cx="5386388" cy="960114"/>
          </a:xfrm>
        </p:spPr>
        <p:txBody>
          <a:bodyPr>
            <a:noAutofit/>
          </a:bodyPr>
          <a:lstStyle/>
          <a:p>
            <a:r>
              <a:rPr lang="en-GB" dirty="0"/>
              <a:t>Sets of molecules related by different vectors in different directions</a:t>
            </a:r>
          </a:p>
        </p:txBody>
      </p:sp>
      <p:sp>
        <p:nvSpPr>
          <p:cNvPr id="14" name="Content Placeholder 13"/>
          <p:cNvSpPr>
            <a:spLocks noGrp="1"/>
          </p:cNvSpPr>
          <p:nvPr>
            <p:ph sz="half" idx="2"/>
          </p:nvPr>
        </p:nvSpPr>
        <p:spPr>
          <a:xfrm>
            <a:off x="609600" y="3006671"/>
            <a:ext cx="5386388" cy="3119492"/>
          </a:xfrm>
        </p:spPr>
        <p:txBody>
          <a:bodyPr>
            <a:normAutofit/>
          </a:bodyPr>
          <a:lstStyle/>
          <a:p>
            <a:r>
              <a:rPr lang="en-GB" dirty="0"/>
              <a:t>Multiple peaks in Patterson </a:t>
            </a:r>
          </a:p>
          <a:p>
            <a:r>
              <a:rPr lang="en-GB" dirty="0"/>
              <a:t>May be commensurate or not commensurate</a:t>
            </a:r>
          </a:p>
        </p:txBody>
      </p:sp>
      <p:sp>
        <p:nvSpPr>
          <p:cNvPr id="6" name="Text Placeholder 5">
            <a:extLst>
              <a:ext uri="{FF2B5EF4-FFF2-40B4-BE49-F238E27FC236}">
                <a16:creationId xmlns:a16="http://schemas.microsoft.com/office/drawing/2014/main" id="{C1673719-1B27-0741-958F-4BB40AC3650B}"/>
              </a:ext>
            </a:extLst>
          </p:cNvPr>
          <p:cNvSpPr>
            <a:spLocks noGrp="1"/>
          </p:cNvSpPr>
          <p:nvPr>
            <p:ph type="body" sz="quarter" idx="3"/>
          </p:nvPr>
        </p:nvSpPr>
        <p:spPr>
          <a:xfrm>
            <a:off x="6192838" y="1352226"/>
            <a:ext cx="5389562" cy="1654445"/>
          </a:xfrm>
        </p:spPr>
        <p:txBody>
          <a:bodyPr>
            <a:normAutofit/>
          </a:bodyPr>
          <a:lstStyle/>
          <a:p>
            <a:r>
              <a:rPr lang="en-GB" dirty="0"/>
              <a:t>Sets of molecules related by vectors in same direction, different displacements</a:t>
            </a:r>
          </a:p>
        </p:txBody>
      </p:sp>
      <p:sp>
        <p:nvSpPr>
          <p:cNvPr id="2" name="Content Placeholder 1"/>
          <p:cNvSpPr>
            <a:spLocks noGrp="1"/>
          </p:cNvSpPr>
          <p:nvPr>
            <p:ph sz="quarter" idx="4"/>
          </p:nvPr>
        </p:nvSpPr>
        <p:spPr>
          <a:xfrm>
            <a:off x="6192838" y="3006671"/>
            <a:ext cx="5389562" cy="3119492"/>
          </a:xfrm>
        </p:spPr>
        <p:txBody>
          <a:bodyPr>
            <a:normAutofit/>
          </a:bodyPr>
          <a:lstStyle/>
          <a:p>
            <a:r>
              <a:rPr lang="en-GB" dirty="0"/>
              <a:t>Looks like commensurate modulation in Patterson</a:t>
            </a:r>
          </a:p>
          <a:p>
            <a:r>
              <a:rPr lang="en-GB" dirty="0"/>
              <a:t>Could be an incomplete commensurate modulation</a:t>
            </a:r>
          </a:p>
          <a:p>
            <a:endParaRPr lang="en-US" dirty="0"/>
          </a:p>
        </p:txBody>
      </p:sp>
    </p:spTree>
    <p:extLst>
      <p:ext uri="{BB962C8B-B14F-4D97-AF65-F5344CB8AC3E}">
        <p14:creationId xmlns:p14="http://schemas.microsoft.com/office/powerpoint/2010/main" val="319478011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1035">
            <a:extLst>
              <a:ext uri="{FF2B5EF4-FFF2-40B4-BE49-F238E27FC236}">
                <a16:creationId xmlns:a16="http://schemas.microsoft.com/office/drawing/2014/main" id="{AE371116-EB06-4043-B42A-963E8B850D7F}"/>
              </a:ext>
            </a:extLst>
          </p:cNvPr>
          <p:cNvSpPr>
            <a:spLocks noChangeArrowheads="1"/>
          </p:cNvSpPr>
          <p:nvPr/>
        </p:nvSpPr>
        <p:spPr bwMode="auto">
          <a:xfrm>
            <a:off x="6858197" y="3586620"/>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35" name="Rectangle 1035">
            <a:extLst>
              <a:ext uri="{FF2B5EF4-FFF2-40B4-BE49-F238E27FC236}">
                <a16:creationId xmlns:a16="http://schemas.microsoft.com/office/drawing/2014/main" id="{9E4A7DE3-1B82-184B-8CF1-8AF55148E4BC}"/>
              </a:ext>
            </a:extLst>
          </p:cNvPr>
          <p:cNvSpPr>
            <a:spLocks noChangeArrowheads="1"/>
          </p:cNvSpPr>
          <p:nvPr/>
        </p:nvSpPr>
        <p:spPr bwMode="auto">
          <a:xfrm>
            <a:off x="6873138" y="1152397"/>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8" name="Title 7"/>
          <p:cNvSpPr>
            <a:spLocks noGrp="1"/>
          </p:cNvSpPr>
          <p:nvPr>
            <p:ph type="title"/>
          </p:nvPr>
        </p:nvSpPr>
        <p:spPr/>
        <p:txBody>
          <a:bodyPr>
            <a:normAutofit/>
          </a:bodyPr>
          <a:lstStyle/>
          <a:p>
            <a:r>
              <a:rPr lang="en-GB" dirty="0"/>
              <a:t>TNCS: Complex</a:t>
            </a:r>
          </a:p>
        </p:txBody>
      </p:sp>
      <p:sp>
        <p:nvSpPr>
          <p:cNvPr id="3" name="Text Placeholder 2"/>
          <p:cNvSpPr>
            <a:spLocks noGrp="1"/>
          </p:cNvSpPr>
          <p:nvPr>
            <p:ph sz="half" idx="1"/>
          </p:nvPr>
        </p:nvSpPr>
        <p:spPr/>
        <p:txBody>
          <a:bodyPr>
            <a:normAutofit/>
          </a:bodyPr>
          <a:lstStyle/>
          <a:p>
            <a:pPr marL="342900" indent="-342900">
              <a:buFont typeface="Arial" panose="020B0604020202020204" pitchFamily="34" charset="0"/>
              <a:buChar char="•"/>
            </a:pPr>
            <a:r>
              <a:rPr lang="en-GB" sz="2400" dirty="0"/>
              <a:t>Can be more complex than multiples of the same vector</a:t>
            </a:r>
          </a:p>
          <a:p>
            <a:pPr marL="342900" indent="-342900">
              <a:buFont typeface="Arial" panose="020B0604020202020204" pitchFamily="34" charset="0"/>
              <a:buChar char="•"/>
            </a:pPr>
            <a:r>
              <a:rPr lang="en-GB" sz="2400" dirty="0"/>
              <a:t>Halving in different cell directions</a:t>
            </a:r>
          </a:p>
          <a:p>
            <a:pPr lvl="1">
              <a:buFont typeface="System Font Regular"/>
              <a:buChar char="−"/>
            </a:pPr>
            <a:r>
              <a:rPr lang="en-US" dirty="0"/>
              <a:t>(½,0,0),</a:t>
            </a:r>
            <a:r>
              <a:rPr lang="en-GB" i="1" dirty="0"/>
              <a:t>        </a:t>
            </a:r>
          </a:p>
          <a:p>
            <a:pPr lvl="1">
              <a:buFont typeface="System Font Regular"/>
              <a:buChar char="−"/>
            </a:pPr>
            <a:r>
              <a:rPr lang="en-US" dirty="0"/>
              <a:t>(0,½,0),</a:t>
            </a:r>
            <a:r>
              <a:rPr lang="en-GB" i="1" dirty="0"/>
              <a:t> </a:t>
            </a:r>
          </a:p>
          <a:p>
            <a:pPr lvl="1">
              <a:buFont typeface="System Font Regular"/>
              <a:buChar char="−"/>
            </a:pPr>
            <a:r>
              <a:rPr lang="en-US" dirty="0"/>
              <a:t>(½,½,0)</a:t>
            </a:r>
          </a:p>
          <a:p>
            <a:endParaRPr lang="en-US" dirty="0"/>
          </a:p>
        </p:txBody>
      </p:sp>
      <p:sp>
        <p:nvSpPr>
          <p:cNvPr id="7" name="TextBox 6"/>
          <p:cNvSpPr txBox="1"/>
          <p:nvPr/>
        </p:nvSpPr>
        <p:spPr>
          <a:xfrm>
            <a:off x="10334438" y="5864425"/>
            <a:ext cx="927753" cy="307777"/>
          </a:xfrm>
          <a:prstGeom prst="rect">
            <a:avLst/>
          </a:prstGeom>
          <a:noFill/>
        </p:spPr>
        <p:txBody>
          <a:bodyPr wrap="none" rtlCol="0">
            <a:spAutoFit/>
          </a:bodyPr>
          <a:lstStyle/>
          <a:p>
            <a:r>
              <a:rPr lang="en-US" b="0" dirty="0"/>
              <a:t>Patterson</a:t>
            </a:r>
          </a:p>
        </p:txBody>
      </p:sp>
      <p:pic>
        <p:nvPicPr>
          <p:cNvPr id="2" name="Picture 1"/>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20894371">
            <a:off x="7933629" y="4690260"/>
            <a:ext cx="864432" cy="864432"/>
          </a:xfrm>
          <a:prstGeom prst="rect">
            <a:avLst/>
          </a:prstGeom>
        </p:spPr>
      </p:pic>
      <p:pic>
        <p:nvPicPr>
          <p:cNvPr id="9" name="Picture 8"/>
          <p:cNvPicPr>
            <a:picLocks noChangeAspect="1"/>
          </p:cNvPicPr>
          <p:nvPr/>
        </p:nvPicPr>
        <p:blipFill>
          <a:blip r:embed="rId3"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20894371">
            <a:off x="6352722" y="5201935"/>
            <a:ext cx="1141186" cy="1141186"/>
          </a:xfrm>
          <a:prstGeom prst="rect">
            <a:avLst/>
          </a:prstGeom>
        </p:spPr>
      </p:pic>
      <p:pic>
        <p:nvPicPr>
          <p:cNvPr id="13" name="Picture 12"/>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20894371">
            <a:off x="7041143" y="3855472"/>
            <a:ext cx="864432" cy="864432"/>
          </a:xfrm>
          <a:prstGeom prst="rect">
            <a:avLst/>
          </a:prstGeom>
        </p:spPr>
      </p:pic>
      <p:sp>
        <p:nvSpPr>
          <p:cNvPr id="22" name="Puzzle2"/>
          <p:cNvSpPr>
            <a:spLocks noEditPoints="1" noChangeArrowheads="1"/>
          </p:cNvSpPr>
          <p:nvPr/>
        </p:nvSpPr>
        <p:spPr bwMode="auto">
          <a:xfrm rot="16214989">
            <a:off x="8917021" y="1883634"/>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sp>
        <p:nvSpPr>
          <p:cNvPr id="23" name="Puzzle2"/>
          <p:cNvSpPr>
            <a:spLocks noEditPoints="1" noChangeArrowheads="1"/>
          </p:cNvSpPr>
          <p:nvPr/>
        </p:nvSpPr>
        <p:spPr bwMode="auto">
          <a:xfrm rot="16214989">
            <a:off x="8024535" y="1048846"/>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cxnSp>
        <p:nvCxnSpPr>
          <p:cNvPr id="28" name="Straight Arrow Connector 27"/>
          <p:cNvCxnSpPr>
            <a:stCxn id="22" idx="6"/>
            <a:endCxn id="23" idx="6"/>
          </p:cNvCxnSpPr>
          <p:nvPr/>
        </p:nvCxnSpPr>
        <p:spPr>
          <a:xfrm flipH="1" flipV="1">
            <a:off x="8144198" y="1456763"/>
            <a:ext cx="892486" cy="834788"/>
          </a:xfrm>
          <a:prstGeom prst="straightConnector1">
            <a:avLst/>
          </a:prstGeom>
          <a:ln w="28575" cmpd="sng">
            <a:solidFill>
              <a:schemeClr val="accent6"/>
            </a:solidFill>
            <a:tailEnd type="arrow"/>
          </a:ln>
        </p:spPr>
        <p:style>
          <a:lnRef idx="2">
            <a:schemeClr val="accent1"/>
          </a:lnRef>
          <a:fillRef idx="0">
            <a:schemeClr val="accent1"/>
          </a:fillRef>
          <a:effectRef idx="1">
            <a:schemeClr val="accent1"/>
          </a:effectRef>
          <a:fontRef idx="minor">
            <a:schemeClr val="tx1"/>
          </a:fontRef>
        </p:style>
      </p:cxnSp>
      <p:cxnSp>
        <p:nvCxnSpPr>
          <p:cNvPr id="34" name="Straight Arrow Connector 33"/>
          <p:cNvCxnSpPr>
            <a:stCxn id="21" idx="6"/>
            <a:endCxn id="23" idx="6"/>
          </p:cNvCxnSpPr>
          <p:nvPr/>
        </p:nvCxnSpPr>
        <p:spPr>
          <a:xfrm flipV="1">
            <a:off x="7603608" y="1456764"/>
            <a:ext cx="540591" cy="1490881"/>
          </a:xfrm>
          <a:prstGeom prst="straightConnector1">
            <a:avLst/>
          </a:prstGeom>
          <a:ln w="28575" cmpd="sng">
            <a:solidFill>
              <a:schemeClr val="accent4"/>
            </a:solidFill>
            <a:tailEnd type="arrow"/>
          </a:ln>
        </p:spPr>
        <p:style>
          <a:lnRef idx="2">
            <a:schemeClr val="accent1"/>
          </a:lnRef>
          <a:fillRef idx="0">
            <a:schemeClr val="accent1"/>
          </a:fillRef>
          <a:effectRef idx="1">
            <a:schemeClr val="accent1"/>
          </a:effectRef>
          <a:fontRef idx="minor">
            <a:schemeClr val="tx1"/>
          </a:fontRef>
        </p:style>
      </p:cxnSp>
      <p:sp>
        <p:nvSpPr>
          <p:cNvPr id="21" name="Puzzle2"/>
          <p:cNvSpPr>
            <a:spLocks noEditPoints="1" noChangeArrowheads="1"/>
          </p:cNvSpPr>
          <p:nvPr/>
        </p:nvSpPr>
        <p:spPr bwMode="auto">
          <a:xfrm rot="16214989">
            <a:off x="7483944" y="2539727"/>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cxnSp>
        <p:nvCxnSpPr>
          <p:cNvPr id="27" name="Straight Arrow Connector 26"/>
          <p:cNvCxnSpPr>
            <a:stCxn id="21" idx="6"/>
            <a:endCxn id="22" idx="6"/>
          </p:cNvCxnSpPr>
          <p:nvPr/>
        </p:nvCxnSpPr>
        <p:spPr>
          <a:xfrm flipV="1">
            <a:off x="7603608" y="2291552"/>
            <a:ext cx="1433077" cy="656093"/>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p:nvPr/>
        </p:nvCxnSpPr>
        <p:spPr>
          <a:xfrm flipH="1" flipV="1">
            <a:off x="7473359" y="4287688"/>
            <a:ext cx="892486" cy="834788"/>
          </a:xfrm>
          <a:prstGeom prst="straightConnector1">
            <a:avLst/>
          </a:prstGeom>
          <a:ln w="28575" cmpd="sng">
            <a:solidFill>
              <a:schemeClr val="accent6"/>
            </a:solidFill>
            <a:tailEnd type="arrow"/>
          </a:ln>
        </p:spPr>
        <p:style>
          <a:lnRef idx="2">
            <a:schemeClr val="accent1"/>
          </a:lnRef>
          <a:fillRef idx="0">
            <a:schemeClr val="accent1"/>
          </a:fillRef>
          <a:effectRef idx="1">
            <a:schemeClr val="accent1"/>
          </a:effectRef>
          <a:fontRef idx="minor">
            <a:schemeClr val="tx1"/>
          </a:fontRef>
        </p:style>
      </p:cxnSp>
      <p:cxnSp>
        <p:nvCxnSpPr>
          <p:cNvPr id="26" name="Straight Arrow Connector 25"/>
          <p:cNvCxnSpPr/>
          <p:nvPr/>
        </p:nvCxnSpPr>
        <p:spPr>
          <a:xfrm flipV="1">
            <a:off x="6932769" y="4287689"/>
            <a:ext cx="540591" cy="1490881"/>
          </a:xfrm>
          <a:prstGeom prst="straightConnector1">
            <a:avLst/>
          </a:prstGeom>
          <a:ln w="28575" cmpd="sng">
            <a:solidFill>
              <a:schemeClr val="accent4"/>
            </a:solidFill>
            <a:tailEnd type="arrow"/>
          </a:ln>
        </p:spPr>
        <p:style>
          <a:lnRef idx="2">
            <a:schemeClr val="accent1"/>
          </a:lnRef>
          <a:fillRef idx="0">
            <a:schemeClr val="accent1"/>
          </a:fillRef>
          <a:effectRef idx="1">
            <a:schemeClr val="accent1"/>
          </a:effectRef>
          <a:fontRef idx="minor">
            <a:schemeClr val="tx1"/>
          </a:fontRef>
        </p:style>
      </p:cxnSp>
      <p:cxnSp>
        <p:nvCxnSpPr>
          <p:cNvPr id="33" name="Straight Arrow Connector 32"/>
          <p:cNvCxnSpPr/>
          <p:nvPr/>
        </p:nvCxnSpPr>
        <p:spPr>
          <a:xfrm flipV="1">
            <a:off x="6932769" y="5122477"/>
            <a:ext cx="1433077" cy="656093"/>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sp>
        <p:nvSpPr>
          <p:cNvPr id="29" name="Puzzle2">
            <a:extLst>
              <a:ext uri="{FF2B5EF4-FFF2-40B4-BE49-F238E27FC236}">
                <a16:creationId xmlns:a16="http://schemas.microsoft.com/office/drawing/2014/main" id="{37DB5CD0-ABB2-0344-8ACC-4E6E596755C2}"/>
              </a:ext>
            </a:extLst>
          </p:cNvPr>
          <p:cNvSpPr>
            <a:spLocks noEditPoints="1" noChangeArrowheads="1"/>
          </p:cNvSpPr>
          <p:nvPr/>
        </p:nvSpPr>
        <p:spPr bwMode="auto">
          <a:xfrm rot="16214989">
            <a:off x="9806142" y="1464458"/>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endParaRPr>
          </a:p>
        </p:txBody>
      </p:sp>
      <p:cxnSp>
        <p:nvCxnSpPr>
          <p:cNvPr id="24" name="Straight Arrow Connector 23">
            <a:extLst>
              <a:ext uri="{FF2B5EF4-FFF2-40B4-BE49-F238E27FC236}">
                <a16:creationId xmlns:a16="http://schemas.microsoft.com/office/drawing/2014/main" id="{D995851E-F856-0249-98F7-BF19FEFC9512}"/>
              </a:ext>
            </a:extLst>
          </p:cNvPr>
          <p:cNvCxnSpPr>
            <a:cxnSpLocks/>
            <a:endCxn id="29" idx="6"/>
          </p:cNvCxnSpPr>
          <p:nvPr/>
        </p:nvCxnSpPr>
        <p:spPr>
          <a:xfrm flipV="1">
            <a:off x="7600241" y="1872375"/>
            <a:ext cx="2325564" cy="1083198"/>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pic>
        <p:nvPicPr>
          <p:cNvPr id="31" name="Picture 30">
            <a:extLst>
              <a:ext uri="{FF2B5EF4-FFF2-40B4-BE49-F238E27FC236}">
                <a16:creationId xmlns:a16="http://schemas.microsoft.com/office/drawing/2014/main" id="{291862B5-6039-9B42-BDB6-237076B4D5FD}"/>
              </a:ext>
            </a:extLst>
          </p:cNvPr>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20894371">
            <a:off x="8795374" y="4272866"/>
            <a:ext cx="864432" cy="864432"/>
          </a:xfrm>
          <a:prstGeom prst="rect">
            <a:avLst/>
          </a:prstGeom>
        </p:spPr>
      </p:pic>
      <p:cxnSp>
        <p:nvCxnSpPr>
          <p:cNvPr id="30" name="Straight Arrow Connector 29">
            <a:extLst>
              <a:ext uri="{FF2B5EF4-FFF2-40B4-BE49-F238E27FC236}">
                <a16:creationId xmlns:a16="http://schemas.microsoft.com/office/drawing/2014/main" id="{743ACCE5-7E7B-6843-A7B0-3920022FD971}"/>
              </a:ext>
            </a:extLst>
          </p:cNvPr>
          <p:cNvCxnSpPr>
            <a:cxnSpLocks/>
          </p:cNvCxnSpPr>
          <p:nvPr/>
        </p:nvCxnSpPr>
        <p:spPr>
          <a:xfrm flipV="1">
            <a:off x="6916708" y="4710618"/>
            <a:ext cx="2325564" cy="1083198"/>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68451110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dirty="0"/>
              <a:t>Other classes of TNCS</a:t>
            </a:r>
          </a:p>
        </p:txBody>
      </p:sp>
      <p:sp>
        <p:nvSpPr>
          <p:cNvPr id="8" name="Content Placeholder 7"/>
          <p:cNvSpPr>
            <a:spLocks noGrp="1"/>
          </p:cNvSpPr>
          <p:nvPr>
            <p:ph idx="1"/>
          </p:nvPr>
        </p:nvSpPr>
        <p:spPr/>
        <p:txBody>
          <a:bodyPr/>
          <a:lstStyle/>
          <a:p>
            <a:r>
              <a:rPr lang="en-US" dirty="0"/>
              <a:t>Break TNCS down into components that can be dealt with by the two classes</a:t>
            </a:r>
          </a:p>
          <a:p>
            <a:r>
              <a:rPr lang="en-US" dirty="0"/>
              <a:t>When complex forms of TNCS are present assume the modulations will not be as strong as the modeled classes and so the exact correction terms will not be as critical in structure solution </a:t>
            </a:r>
            <a:r>
              <a:rPr lang="en-GB" dirty="0"/>
              <a:t>(?)</a:t>
            </a:r>
            <a:endParaRPr lang="en-US" dirty="0"/>
          </a:p>
        </p:txBody>
      </p:sp>
    </p:spTree>
    <p:extLst>
      <p:ext uri="{BB962C8B-B14F-4D97-AF65-F5344CB8AC3E}">
        <p14:creationId xmlns:p14="http://schemas.microsoft.com/office/powerpoint/2010/main" val="416662593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Pathologies</a:t>
            </a:r>
          </a:p>
        </p:txBody>
      </p:sp>
      <p:sp>
        <p:nvSpPr>
          <p:cNvPr id="294" name="TextBox 293"/>
          <p:cNvSpPr txBox="1"/>
          <p:nvPr/>
        </p:nvSpPr>
        <p:spPr>
          <a:xfrm>
            <a:off x="7196667" y="1575074"/>
            <a:ext cx="2949222" cy="1200328"/>
          </a:xfrm>
          <a:prstGeom prst="rect">
            <a:avLst/>
          </a:prstGeom>
          <a:noFill/>
        </p:spPr>
        <p:txBody>
          <a:bodyPr wrap="square" rtlCol="0">
            <a:spAutoFit/>
          </a:bodyPr>
          <a:lstStyle/>
          <a:p>
            <a:pPr algn="l"/>
            <a:r>
              <a:rPr lang="en-US" sz="2400" b="0" dirty="0">
                <a:latin typeface="Avenir Book"/>
                <a:cs typeface="Avenir Book"/>
              </a:rPr>
              <a:t>Anisotropy + Translational NCS + Twinning </a:t>
            </a:r>
          </a:p>
        </p:txBody>
      </p:sp>
      <p:grpSp>
        <p:nvGrpSpPr>
          <p:cNvPr id="11" name="Group 10"/>
          <p:cNvGrpSpPr/>
          <p:nvPr/>
        </p:nvGrpSpPr>
        <p:grpSpPr>
          <a:xfrm>
            <a:off x="2470287" y="1632913"/>
            <a:ext cx="4429203" cy="2321992"/>
            <a:chOff x="2513438" y="2845800"/>
            <a:chExt cx="4429203" cy="2321992"/>
          </a:xfrm>
        </p:grpSpPr>
        <p:sp>
          <p:nvSpPr>
            <p:cNvPr id="965690" name="Rectangle 58"/>
            <p:cNvSpPr>
              <a:spLocks noChangeArrowheads="1"/>
            </p:cNvSpPr>
            <p:nvPr/>
          </p:nvSpPr>
          <p:spPr bwMode="auto">
            <a:xfrm>
              <a:off x="2514535" y="2845800"/>
              <a:ext cx="4428106" cy="2321992"/>
            </a:xfrm>
            <a:prstGeom prst="rect">
              <a:avLst/>
            </a:prstGeom>
            <a:noFill/>
            <a:ln w="3175">
              <a:solidFill>
                <a:schemeClr val="tx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1" name="Line 254"/>
            <p:cNvSpPr>
              <a:spLocks noChangeShapeType="1"/>
            </p:cNvSpPr>
            <p:nvPr/>
          </p:nvSpPr>
          <p:spPr bwMode="auto">
            <a:xfrm>
              <a:off x="2513438" y="4046295"/>
              <a:ext cx="4413554" cy="0"/>
            </a:xfrm>
            <a:prstGeom prst="line">
              <a:avLst/>
            </a:prstGeom>
            <a:noFill/>
            <a:ln w="3175">
              <a:solidFill>
                <a:schemeClr val="tx1"/>
              </a:solidFill>
              <a:prstDash val="dash"/>
              <a:miter lim="800000"/>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endParaRPr lang="en-US"/>
            </a:p>
          </p:txBody>
        </p:sp>
        <p:sp>
          <p:nvSpPr>
            <p:cNvPr id="965721" name="Puzzle2"/>
            <p:cNvSpPr>
              <a:spLocks noEditPoints="1" noChangeArrowheads="1"/>
            </p:cNvSpPr>
            <p:nvPr/>
          </p:nvSpPr>
          <p:spPr bwMode="auto">
            <a:xfrm rot="16214989">
              <a:off x="3200272" y="3071920"/>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288" name="Puzzle2"/>
            <p:cNvSpPr>
              <a:spLocks noEditPoints="1" noChangeArrowheads="1"/>
            </p:cNvSpPr>
            <p:nvPr/>
          </p:nvSpPr>
          <p:spPr bwMode="auto">
            <a:xfrm rot="10785011" flipV="1">
              <a:off x="3346530" y="2949709"/>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sp>
          <p:nvSpPr>
            <p:cNvPr id="45" name="Puzzle2"/>
            <p:cNvSpPr>
              <a:spLocks noEditPoints="1" noChangeArrowheads="1"/>
            </p:cNvSpPr>
            <p:nvPr/>
          </p:nvSpPr>
          <p:spPr bwMode="auto">
            <a:xfrm rot="16214989">
              <a:off x="2414446" y="3071920"/>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46" name="Puzzle2"/>
            <p:cNvSpPr>
              <a:spLocks noEditPoints="1" noChangeArrowheads="1"/>
            </p:cNvSpPr>
            <p:nvPr/>
          </p:nvSpPr>
          <p:spPr bwMode="auto">
            <a:xfrm rot="10785011" flipV="1">
              <a:off x="2560704" y="2949709"/>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sp>
          <p:nvSpPr>
            <p:cNvPr id="48" name="Puzzle2"/>
            <p:cNvSpPr>
              <a:spLocks noEditPoints="1" noChangeArrowheads="1"/>
            </p:cNvSpPr>
            <p:nvPr/>
          </p:nvSpPr>
          <p:spPr bwMode="auto">
            <a:xfrm rot="16214989">
              <a:off x="5557750" y="3071920"/>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49" name="Puzzle2"/>
            <p:cNvSpPr>
              <a:spLocks noEditPoints="1" noChangeArrowheads="1"/>
            </p:cNvSpPr>
            <p:nvPr/>
          </p:nvSpPr>
          <p:spPr bwMode="auto">
            <a:xfrm rot="10785011" flipV="1">
              <a:off x="5704008" y="2949709"/>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sp>
          <p:nvSpPr>
            <p:cNvPr id="51" name="Puzzle2"/>
            <p:cNvSpPr>
              <a:spLocks noEditPoints="1" noChangeArrowheads="1"/>
            </p:cNvSpPr>
            <p:nvPr/>
          </p:nvSpPr>
          <p:spPr bwMode="auto">
            <a:xfrm rot="16214989">
              <a:off x="4771924" y="3071920"/>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52" name="Puzzle2"/>
            <p:cNvSpPr>
              <a:spLocks noEditPoints="1" noChangeArrowheads="1"/>
            </p:cNvSpPr>
            <p:nvPr/>
          </p:nvSpPr>
          <p:spPr bwMode="auto">
            <a:xfrm rot="10785011" flipV="1">
              <a:off x="4918182" y="2949709"/>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sp>
          <p:nvSpPr>
            <p:cNvPr id="54" name="Puzzle2"/>
            <p:cNvSpPr>
              <a:spLocks noEditPoints="1" noChangeArrowheads="1"/>
            </p:cNvSpPr>
            <p:nvPr/>
          </p:nvSpPr>
          <p:spPr bwMode="auto">
            <a:xfrm rot="16214989">
              <a:off x="3986098" y="3071920"/>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55" name="Puzzle2"/>
            <p:cNvSpPr>
              <a:spLocks noEditPoints="1" noChangeArrowheads="1"/>
            </p:cNvSpPr>
            <p:nvPr/>
          </p:nvSpPr>
          <p:spPr bwMode="auto">
            <a:xfrm rot="10785011" flipV="1">
              <a:off x="4132356" y="2949709"/>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pic>
          <p:nvPicPr>
            <p:cNvPr id="8" name="Picture 7"/>
            <p:cNvPicPr>
              <a:picLocks noChangeAspect="1"/>
            </p:cNvPicPr>
            <p:nvPr/>
          </p:nvPicPr>
          <p:blipFill rotWithShape="1">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4613140" y="3807367"/>
              <a:ext cx="230896" cy="398859"/>
            </a:xfrm>
            <a:prstGeom prst="rect">
              <a:avLst/>
            </a:prstGeom>
          </p:spPr>
        </p:pic>
        <p:sp>
          <p:nvSpPr>
            <p:cNvPr id="71" name="Puzzle2"/>
            <p:cNvSpPr>
              <a:spLocks noEditPoints="1" noChangeArrowheads="1"/>
            </p:cNvSpPr>
            <p:nvPr/>
          </p:nvSpPr>
          <p:spPr bwMode="auto">
            <a:xfrm rot="5414989">
              <a:off x="5235768" y="4222897"/>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72" name="Puzzle2"/>
            <p:cNvSpPr>
              <a:spLocks noEditPoints="1" noChangeArrowheads="1"/>
            </p:cNvSpPr>
            <p:nvPr/>
          </p:nvSpPr>
          <p:spPr bwMode="auto">
            <a:xfrm rot="21585011" flipV="1">
              <a:off x="5073734" y="4345108"/>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sp>
          <p:nvSpPr>
            <p:cNvPr id="69" name="Puzzle2"/>
            <p:cNvSpPr>
              <a:spLocks noEditPoints="1" noChangeArrowheads="1"/>
            </p:cNvSpPr>
            <p:nvPr/>
          </p:nvSpPr>
          <p:spPr bwMode="auto">
            <a:xfrm rot="5414989">
              <a:off x="6021594" y="4222897"/>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70" name="Puzzle2"/>
            <p:cNvSpPr>
              <a:spLocks noEditPoints="1" noChangeArrowheads="1"/>
            </p:cNvSpPr>
            <p:nvPr/>
          </p:nvSpPr>
          <p:spPr bwMode="auto">
            <a:xfrm rot="21585011" flipV="1">
              <a:off x="5859560" y="4345108"/>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sp>
          <p:nvSpPr>
            <p:cNvPr id="67" name="Puzzle2"/>
            <p:cNvSpPr>
              <a:spLocks noEditPoints="1" noChangeArrowheads="1"/>
            </p:cNvSpPr>
            <p:nvPr/>
          </p:nvSpPr>
          <p:spPr bwMode="auto">
            <a:xfrm rot="5414989">
              <a:off x="2878290" y="4222897"/>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68" name="Puzzle2"/>
            <p:cNvSpPr>
              <a:spLocks noEditPoints="1" noChangeArrowheads="1"/>
            </p:cNvSpPr>
            <p:nvPr/>
          </p:nvSpPr>
          <p:spPr bwMode="auto">
            <a:xfrm rot="21585011" flipV="1">
              <a:off x="2716256" y="4345108"/>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sp>
          <p:nvSpPr>
            <p:cNvPr id="65" name="Puzzle2"/>
            <p:cNvSpPr>
              <a:spLocks noEditPoints="1" noChangeArrowheads="1"/>
            </p:cNvSpPr>
            <p:nvPr/>
          </p:nvSpPr>
          <p:spPr bwMode="auto">
            <a:xfrm rot="5414989">
              <a:off x="3664116" y="4222897"/>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66" name="Puzzle2"/>
            <p:cNvSpPr>
              <a:spLocks noEditPoints="1" noChangeArrowheads="1"/>
            </p:cNvSpPr>
            <p:nvPr/>
          </p:nvSpPr>
          <p:spPr bwMode="auto">
            <a:xfrm rot="21585011" flipV="1">
              <a:off x="3502082" y="4345108"/>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sp>
          <p:nvSpPr>
            <p:cNvPr id="63" name="Puzzle2"/>
            <p:cNvSpPr>
              <a:spLocks noEditPoints="1" noChangeArrowheads="1"/>
            </p:cNvSpPr>
            <p:nvPr/>
          </p:nvSpPr>
          <p:spPr bwMode="auto">
            <a:xfrm rot="5414989">
              <a:off x="4449942" y="4222897"/>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48000">
                  <a:schemeClr val="accent3"/>
                </a:gs>
                <a:gs pos="84000">
                  <a:srgbClr val="FFFFFF"/>
                </a:gs>
                <a:gs pos="20000">
                  <a:schemeClr val="accent3">
                    <a:lumMod val="20000"/>
                    <a:lumOff val="80000"/>
                  </a:schemeClr>
                </a:gs>
              </a:gsLst>
              <a:lin ang="18900000" scaled="0"/>
              <a:tileRect/>
            </a:gradFill>
            <a:ln w="3175">
              <a:solidFill>
                <a:schemeClr val="accent3"/>
              </a:solidFill>
              <a:miter lim="800000"/>
              <a:headEnd/>
              <a:tailEnd/>
            </a:ln>
          </p:spPr>
          <p:txBody>
            <a:bodyPr/>
            <a:lstStyle/>
            <a:p>
              <a:endParaRPr lang="en-US">
                <a:solidFill>
                  <a:schemeClr val="accent3"/>
                </a:solidFill>
              </a:endParaRPr>
            </a:p>
          </p:txBody>
        </p:sp>
        <p:sp>
          <p:nvSpPr>
            <p:cNvPr id="64" name="Puzzle2"/>
            <p:cNvSpPr>
              <a:spLocks noEditPoints="1" noChangeArrowheads="1"/>
            </p:cNvSpPr>
            <p:nvPr/>
          </p:nvSpPr>
          <p:spPr bwMode="auto">
            <a:xfrm rot="21585011" flipV="1">
              <a:off x="4287908" y="4345108"/>
              <a:ext cx="1011238" cy="784225"/>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gradFill flip="none" rotWithShape="1">
              <a:gsLst>
                <a:gs pos="27000">
                  <a:schemeClr val="accent6">
                    <a:lumMod val="20000"/>
                    <a:lumOff val="80000"/>
                    <a:alpha val="50000"/>
                  </a:schemeClr>
                </a:gs>
                <a:gs pos="46000">
                  <a:schemeClr val="accent6">
                    <a:alpha val="50000"/>
                  </a:schemeClr>
                </a:gs>
                <a:gs pos="82000">
                  <a:schemeClr val="accent6">
                    <a:lumMod val="20000"/>
                    <a:lumOff val="80000"/>
                    <a:alpha val="50000"/>
                  </a:schemeClr>
                </a:gs>
              </a:gsLst>
              <a:lin ang="18900000" scaled="0"/>
              <a:tileRect/>
            </a:gradFill>
            <a:ln w="3175">
              <a:solidFill>
                <a:schemeClr val="accent6"/>
              </a:solidFill>
              <a:miter lim="800000"/>
              <a:headEnd/>
              <a:tailEnd/>
            </a:ln>
          </p:spPr>
          <p:txBody>
            <a:bodyPr/>
            <a:lstStyle/>
            <a:p>
              <a:endParaRPr lang="en-US"/>
            </a:p>
          </p:txBody>
        </p:sp>
      </p:grpSp>
      <p:sp>
        <p:nvSpPr>
          <p:cNvPr id="29" name="Content Placeholder 29"/>
          <p:cNvSpPr txBox="1">
            <a:spLocks/>
          </p:cNvSpPr>
          <p:nvPr/>
        </p:nvSpPr>
        <p:spPr>
          <a:xfrm>
            <a:off x="1981200" y="4191000"/>
            <a:ext cx="8229600" cy="2269122"/>
          </a:xfrm>
          <a:prstGeom prst="rect">
            <a:avLst/>
          </a:prstGeom>
        </p:spPr>
        <p:txBody>
          <a:bodyPr/>
          <a:lstStyle>
            <a:lvl1pPr marL="342900" indent="-342900" algn="l" defTabSz="457200" rtl="0" eaLnBrk="1" latinLnBrk="0" hangingPunct="1">
              <a:spcBef>
                <a:spcPct val="20000"/>
              </a:spcBef>
              <a:buFont typeface="Arial"/>
              <a:buChar char="•"/>
              <a:defRPr sz="3200" kern="1200">
                <a:solidFill>
                  <a:schemeClr val="tx1"/>
                </a:solidFill>
                <a:latin typeface="Avenir Book"/>
                <a:ea typeface="+mn-ea"/>
                <a:cs typeface="Avenir Book"/>
              </a:defRPr>
            </a:lvl1pPr>
            <a:lvl2pPr marL="742950" indent="-285750" algn="l" defTabSz="457200" rtl="0" eaLnBrk="1" latinLnBrk="0" hangingPunct="1">
              <a:spcBef>
                <a:spcPct val="20000"/>
              </a:spcBef>
              <a:buFont typeface="Arial"/>
              <a:buChar char="–"/>
              <a:defRPr sz="2800" kern="1200">
                <a:solidFill>
                  <a:schemeClr val="tx1"/>
                </a:solidFill>
                <a:latin typeface="Avenir Book"/>
                <a:ea typeface="+mn-ea"/>
                <a:cs typeface="Avenir Book"/>
              </a:defRPr>
            </a:lvl2pPr>
            <a:lvl3pPr marL="1143000" indent="-228600" algn="l" defTabSz="457200" rtl="0" eaLnBrk="1" latinLnBrk="0" hangingPunct="1">
              <a:spcBef>
                <a:spcPct val="20000"/>
              </a:spcBef>
              <a:buFont typeface="Arial"/>
              <a:buChar char="•"/>
              <a:defRPr sz="2400" kern="1200">
                <a:solidFill>
                  <a:schemeClr val="tx1"/>
                </a:solidFill>
                <a:latin typeface="Avenir Book"/>
                <a:ea typeface="+mn-ea"/>
                <a:cs typeface="Avenir Book"/>
              </a:defRPr>
            </a:lvl3pPr>
            <a:lvl4pPr marL="1600200" indent="-228600" algn="l" defTabSz="457200" rtl="0" eaLnBrk="1" latinLnBrk="0" hangingPunct="1">
              <a:spcBef>
                <a:spcPct val="20000"/>
              </a:spcBef>
              <a:buFont typeface="Arial"/>
              <a:buChar char="–"/>
              <a:defRPr sz="2000" kern="1200">
                <a:solidFill>
                  <a:schemeClr val="tx1"/>
                </a:solidFill>
                <a:latin typeface="Avenir Book"/>
                <a:ea typeface="+mn-ea"/>
                <a:cs typeface="Avenir Book"/>
              </a:defRPr>
            </a:lvl4pPr>
            <a:lvl5pPr marL="2057400" indent="-228600" algn="l" defTabSz="457200" rtl="0" eaLnBrk="1" latinLnBrk="0" hangingPunct="1">
              <a:spcBef>
                <a:spcPct val="20000"/>
              </a:spcBef>
              <a:buFont typeface="Arial"/>
              <a:buChar char="»"/>
              <a:defRPr sz="2000" kern="1200">
                <a:solidFill>
                  <a:schemeClr val="tx1"/>
                </a:solidFill>
                <a:latin typeface="Avenir Book"/>
                <a:ea typeface="+mn-ea"/>
                <a:cs typeface="Avenir Book"/>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r>
              <a:rPr lang="en-GB" sz="2400" dirty="0"/>
              <a:t>Translational NCS masks twinning</a:t>
            </a:r>
          </a:p>
          <a:p>
            <a:pPr lvl="1"/>
            <a:r>
              <a:rPr lang="en-GB" sz="2400" dirty="0"/>
              <a:t>Correcting for translational NCS unmasks twinning</a:t>
            </a:r>
          </a:p>
          <a:p>
            <a:r>
              <a:rPr lang="en-GB" sz="2400" dirty="0"/>
              <a:t>Phaser gives a P-value for there being twinning in the presence of translational NCS </a:t>
            </a:r>
          </a:p>
        </p:txBody>
      </p:sp>
      <p:sp>
        <p:nvSpPr>
          <p:cNvPr id="4" name="TextBox 3"/>
          <p:cNvSpPr txBox="1"/>
          <p:nvPr/>
        </p:nvSpPr>
        <p:spPr>
          <a:xfrm>
            <a:off x="3951080" y="59266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112943877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28"/>
          <p:cNvSpPr>
            <a:spLocks noGrp="1"/>
          </p:cNvSpPr>
          <p:nvPr>
            <p:ph type="title"/>
          </p:nvPr>
        </p:nvSpPr>
        <p:spPr/>
        <p:txBody>
          <a:bodyPr/>
          <a:lstStyle/>
          <a:p>
            <a:r>
              <a:rPr lang="en-GB"/>
              <a:t>Twin Detection</a:t>
            </a:r>
            <a:endParaRPr lang="en-GB" dirty="0"/>
          </a:p>
        </p:txBody>
      </p:sp>
      <p:sp>
        <p:nvSpPr>
          <p:cNvPr id="30" name="Content Placeholder 29"/>
          <p:cNvSpPr>
            <a:spLocks noGrp="1"/>
          </p:cNvSpPr>
          <p:nvPr>
            <p:ph idx="1"/>
          </p:nvPr>
        </p:nvSpPr>
        <p:spPr/>
        <p:txBody>
          <a:bodyPr/>
          <a:lstStyle/>
          <a:p>
            <a:r>
              <a:rPr lang="en-GB" dirty="0"/>
              <a:t>Translational NCS masks twinning</a:t>
            </a:r>
          </a:p>
          <a:p>
            <a:pPr lvl="1"/>
            <a:r>
              <a:rPr lang="en-GB" dirty="0"/>
              <a:t>Has opposite effect on intensity statistics</a:t>
            </a:r>
          </a:p>
          <a:p>
            <a:r>
              <a:rPr lang="en-GB" dirty="0"/>
              <a:t>Correcting the data for </a:t>
            </a:r>
            <a:r>
              <a:rPr lang="en-GB" dirty="0" err="1"/>
              <a:t>tNCS</a:t>
            </a:r>
            <a:r>
              <a:rPr lang="en-GB" dirty="0"/>
              <a:t> unmasks twinning</a:t>
            </a:r>
          </a:p>
          <a:p>
            <a:r>
              <a:rPr lang="en-GB" dirty="0"/>
              <a:t>Phaser generates cumulative intensity plots for centric and acentric reflections after correction for </a:t>
            </a:r>
            <a:r>
              <a:rPr lang="en-GB" dirty="0" err="1"/>
              <a:t>tNCS</a:t>
            </a:r>
            <a:r>
              <a:rPr lang="en-GB" dirty="0"/>
              <a:t> and anisotropy </a:t>
            </a:r>
          </a:p>
          <a:p>
            <a:r>
              <a:rPr lang="en-GB" dirty="0"/>
              <a:t>Phaser gives a P-value for there being twinning in the presence of </a:t>
            </a:r>
            <a:r>
              <a:rPr lang="en-GB" dirty="0" err="1"/>
              <a:t>tNCS</a:t>
            </a:r>
            <a:endParaRPr lang="en-GB" dirty="0"/>
          </a:p>
          <a:p>
            <a:endParaRPr lang="en-GB" dirty="0"/>
          </a:p>
        </p:txBody>
      </p:sp>
    </p:spTree>
    <p:extLst>
      <p:ext uri="{BB962C8B-B14F-4D97-AF65-F5344CB8AC3E}">
        <p14:creationId xmlns:p14="http://schemas.microsoft.com/office/powerpoint/2010/main" val="133408228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693184" y="89795"/>
            <a:ext cx="6604625" cy="307777"/>
          </a:xfrm>
          <a:prstGeom prst="rect">
            <a:avLst/>
          </a:prstGeom>
          <a:solidFill>
            <a:srgbClr val="FFFFFF"/>
          </a:solidFill>
        </p:spPr>
        <p:txBody>
          <a:bodyPr wrap="square">
            <a:spAutoFit/>
          </a:bodyPr>
          <a:lstStyle/>
          <a:p>
            <a:pPr algn="l"/>
            <a:endParaRPr lang="en-US" b="0" dirty="0">
              <a:latin typeface="Abadi MT Condensed Light"/>
              <a:cs typeface="Abadi MT Condensed Light"/>
            </a:endParaRPr>
          </a:p>
        </p:txBody>
      </p:sp>
      <p:sp>
        <p:nvSpPr>
          <p:cNvPr id="3" name="Title 2"/>
          <p:cNvSpPr>
            <a:spLocks noGrp="1"/>
          </p:cNvSpPr>
          <p:nvPr>
            <p:ph type="title"/>
          </p:nvPr>
        </p:nvSpPr>
        <p:spPr/>
        <p:txBody>
          <a:bodyPr/>
          <a:lstStyle/>
          <a:p>
            <a:r>
              <a:rPr lang="en-US" dirty="0"/>
              <a:t>Hyp-1 (PR-10)</a:t>
            </a:r>
          </a:p>
        </p:txBody>
      </p:sp>
      <p:sp>
        <p:nvSpPr>
          <p:cNvPr id="5" name="Content Placeholder 4"/>
          <p:cNvSpPr>
            <a:spLocks noGrp="1"/>
          </p:cNvSpPr>
          <p:nvPr>
            <p:ph idx="1"/>
          </p:nvPr>
        </p:nvSpPr>
        <p:spPr>
          <a:xfrm>
            <a:off x="1981200" y="1600200"/>
            <a:ext cx="8229600" cy="4316506"/>
          </a:xfrm>
        </p:spPr>
        <p:txBody>
          <a:bodyPr/>
          <a:lstStyle/>
          <a:p>
            <a:r>
              <a:rPr lang="en-US" sz="2400" dirty="0"/>
              <a:t>Repeats 7/2 along c* (sevenfold translational NCS)</a:t>
            </a:r>
          </a:p>
          <a:p>
            <a:r>
              <a:rPr lang="en-US" sz="2400" dirty="0" err="1"/>
              <a:t>Tetartohedrally</a:t>
            </a:r>
            <a:r>
              <a:rPr lang="en-US" sz="2400" dirty="0"/>
              <a:t> twinned</a:t>
            </a:r>
          </a:p>
          <a:p>
            <a:r>
              <a:rPr lang="en-US" sz="2400" dirty="0"/>
              <a:t>Solved finding 56 copies of the monomer in P1</a:t>
            </a:r>
          </a:p>
          <a:p>
            <a:pPr lvl="1"/>
            <a:r>
              <a:rPr lang="en-US" sz="2000" dirty="0"/>
              <a:t>28 copies in C2 (true space group)</a:t>
            </a:r>
          </a:p>
          <a:p>
            <a:endParaRPr lang="en-US" sz="2400" dirty="0"/>
          </a:p>
          <a:p>
            <a:endParaRPr lang="en-US" dirty="0"/>
          </a:p>
        </p:txBody>
      </p:sp>
      <p:pic>
        <p:nvPicPr>
          <p:cNvPr id="11" name="Content Placeholder 6"/>
          <p:cNvPicPr>
            <a:picLocks noChangeAspect="1"/>
          </p:cNvPicPr>
          <p:nvPr/>
        </p:nvPicPr>
        <p:blipFill rotWithShape="1">
          <a:blip r:embed="rId2" cstate="screen">
            <a:extLst>
              <a:ext uri="{28A0092B-C50C-407E-A947-70E740481C1C}">
                <a14:useLocalDpi xmlns:a14="http://schemas.microsoft.com/office/drawing/2010/main" val="0"/>
              </a:ext>
            </a:extLst>
          </a:blip>
          <a:srcRect/>
          <a:stretch/>
        </p:blipFill>
        <p:spPr>
          <a:xfrm>
            <a:off x="2375647" y="3482044"/>
            <a:ext cx="7485530" cy="2360613"/>
          </a:xfrm>
          <a:prstGeom prst="rect">
            <a:avLst/>
          </a:prstGeom>
        </p:spPr>
      </p:pic>
      <p:sp>
        <p:nvSpPr>
          <p:cNvPr id="7" name="Rectangle 6"/>
          <p:cNvSpPr/>
          <p:nvPr/>
        </p:nvSpPr>
        <p:spPr>
          <a:xfrm>
            <a:off x="1524001" y="5940778"/>
            <a:ext cx="9143999" cy="917222"/>
          </a:xfrm>
          <a:prstGeom prst="rect">
            <a:avLst/>
          </a:prstGeom>
          <a:solidFill>
            <a:srgbClr val="F2BC2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8" name="Picture 7" descr="IUCrlogo.png"/>
          <p:cNvPicPr>
            <a:picLocks noChangeAspect="1"/>
          </p:cNvPicPr>
          <p:nvPr/>
        </p:nvPicPr>
        <p:blipFill rotWithShape="1">
          <a:blip r:embed="rId3" cstate="screen">
            <a:extLst>
              <a:ext uri="{28A0092B-C50C-407E-A947-70E740481C1C}">
                <a14:useLocalDpi xmlns:a14="http://schemas.microsoft.com/office/drawing/2010/main" val="0"/>
              </a:ext>
            </a:extLst>
          </a:blip>
          <a:srcRect/>
          <a:stretch/>
        </p:blipFill>
        <p:spPr>
          <a:xfrm>
            <a:off x="1524001" y="6021668"/>
            <a:ext cx="2131852" cy="751667"/>
          </a:xfrm>
          <a:prstGeom prst="rect">
            <a:avLst/>
          </a:prstGeom>
        </p:spPr>
      </p:pic>
      <p:sp>
        <p:nvSpPr>
          <p:cNvPr id="9" name="Rectangle 8"/>
          <p:cNvSpPr/>
          <p:nvPr/>
        </p:nvSpPr>
        <p:spPr>
          <a:xfrm>
            <a:off x="3810000" y="5965403"/>
            <a:ext cx="6774370" cy="830997"/>
          </a:xfrm>
          <a:prstGeom prst="rect">
            <a:avLst/>
          </a:prstGeom>
          <a:ln>
            <a:noFill/>
          </a:ln>
        </p:spPr>
        <p:txBody>
          <a:bodyPr wrap="square">
            <a:spAutoFit/>
          </a:bodyPr>
          <a:lstStyle/>
          <a:p>
            <a:pPr algn="l"/>
            <a:r>
              <a:rPr lang="en-US" sz="1600" b="0" i="1" dirty="0">
                <a:solidFill>
                  <a:schemeClr val="bg1"/>
                </a:solidFill>
                <a:latin typeface="Times New Roman"/>
                <a:cs typeface="Times New Roman"/>
              </a:rPr>
              <a:t>Likelihood-based molecular-replacement solution for a highly pathological crystal with </a:t>
            </a:r>
            <a:r>
              <a:rPr lang="en-US" sz="1600" b="0" i="1" dirty="0" err="1">
                <a:solidFill>
                  <a:schemeClr val="bg1"/>
                </a:solidFill>
                <a:latin typeface="Times New Roman"/>
                <a:cs typeface="Times New Roman"/>
              </a:rPr>
              <a:t>tetartohedral</a:t>
            </a:r>
            <a:r>
              <a:rPr lang="en-US" sz="1600" b="0" i="1" dirty="0">
                <a:solidFill>
                  <a:schemeClr val="bg1"/>
                </a:solidFill>
                <a:latin typeface="Times New Roman"/>
                <a:cs typeface="Times New Roman"/>
              </a:rPr>
              <a:t> twinning and sevenfold </a:t>
            </a:r>
            <a:r>
              <a:rPr lang="en-US" sz="1600" b="0" i="1" dirty="0" err="1">
                <a:solidFill>
                  <a:schemeClr val="bg1"/>
                </a:solidFill>
                <a:latin typeface="Times New Roman"/>
                <a:cs typeface="Times New Roman"/>
              </a:rPr>
              <a:t>tNCS</a:t>
            </a:r>
            <a:r>
              <a:rPr lang="en-US" sz="1600" b="0" i="1" dirty="0">
                <a:solidFill>
                  <a:schemeClr val="bg1"/>
                </a:solidFill>
                <a:latin typeface="Times New Roman"/>
                <a:cs typeface="Times New Roman"/>
              </a:rPr>
              <a:t> </a:t>
            </a:r>
            <a:r>
              <a:rPr lang="en-US" sz="1600" b="0" dirty="0" err="1">
                <a:solidFill>
                  <a:schemeClr val="bg1"/>
                </a:solidFill>
                <a:latin typeface="Times New Roman"/>
                <a:cs typeface="Times New Roman"/>
              </a:rPr>
              <a:t>Sliwiak</a:t>
            </a:r>
            <a:r>
              <a:rPr lang="en-US" sz="1600" b="0" dirty="0">
                <a:solidFill>
                  <a:schemeClr val="bg1"/>
                </a:solidFill>
                <a:latin typeface="Times New Roman"/>
                <a:cs typeface="Times New Roman"/>
              </a:rPr>
              <a:t> J, </a:t>
            </a:r>
            <a:r>
              <a:rPr lang="en-US" sz="1600" b="0" dirty="0" err="1">
                <a:solidFill>
                  <a:schemeClr val="bg1"/>
                </a:solidFill>
                <a:latin typeface="Times New Roman"/>
                <a:cs typeface="Times New Roman"/>
              </a:rPr>
              <a:t>Jaskolski</a:t>
            </a:r>
            <a:r>
              <a:rPr lang="en-US" sz="1600" b="0" dirty="0">
                <a:solidFill>
                  <a:schemeClr val="bg1"/>
                </a:solidFill>
                <a:latin typeface="Times New Roman"/>
                <a:cs typeface="Times New Roman"/>
              </a:rPr>
              <a:t> M, </a:t>
            </a:r>
            <a:r>
              <a:rPr lang="en-US" sz="1600" b="0" dirty="0" err="1">
                <a:solidFill>
                  <a:schemeClr val="bg1"/>
                </a:solidFill>
                <a:latin typeface="Times New Roman"/>
                <a:cs typeface="Times New Roman"/>
              </a:rPr>
              <a:t>Dauter</a:t>
            </a:r>
            <a:r>
              <a:rPr lang="en-US" sz="1600" b="0" dirty="0">
                <a:solidFill>
                  <a:schemeClr val="bg1"/>
                </a:solidFill>
                <a:latin typeface="Times New Roman"/>
                <a:cs typeface="Times New Roman"/>
              </a:rPr>
              <a:t> Z, McCoy AJ, Read RJ.  </a:t>
            </a:r>
            <a:r>
              <a:rPr lang="en-US" sz="1600" b="0" dirty="0" err="1">
                <a:solidFill>
                  <a:schemeClr val="bg1"/>
                </a:solidFill>
                <a:latin typeface="Times New Roman"/>
                <a:cs typeface="Times New Roman"/>
              </a:rPr>
              <a:t>Acta</a:t>
            </a:r>
            <a:r>
              <a:rPr lang="en-US" sz="1600" b="0" dirty="0">
                <a:solidFill>
                  <a:schemeClr val="bg1"/>
                </a:solidFill>
                <a:latin typeface="Times New Roman"/>
                <a:cs typeface="Times New Roman"/>
              </a:rPr>
              <a:t> </a:t>
            </a:r>
            <a:r>
              <a:rPr lang="en-US" sz="1600" b="0" dirty="0" err="1">
                <a:solidFill>
                  <a:schemeClr val="bg1"/>
                </a:solidFill>
                <a:latin typeface="Times New Roman"/>
                <a:cs typeface="Times New Roman"/>
              </a:rPr>
              <a:t>Cryst</a:t>
            </a:r>
            <a:r>
              <a:rPr lang="en-US" sz="1600" b="0" dirty="0">
                <a:solidFill>
                  <a:schemeClr val="bg1"/>
                </a:solidFill>
                <a:latin typeface="Times New Roman"/>
                <a:cs typeface="Times New Roman"/>
              </a:rPr>
              <a:t> D70, 471 (2014)</a:t>
            </a:r>
          </a:p>
        </p:txBody>
      </p:sp>
    </p:spTree>
    <p:extLst>
      <p:ext uri="{BB962C8B-B14F-4D97-AF65-F5344CB8AC3E}">
        <p14:creationId xmlns:p14="http://schemas.microsoft.com/office/powerpoint/2010/main" val="18778211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 name="Group 60"/>
          <p:cNvGrpSpPr>
            <a:grpSpLocks/>
          </p:cNvGrpSpPr>
          <p:nvPr/>
        </p:nvGrpSpPr>
        <p:grpSpPr bwMode="auto">
          <a:xfrm rot="10800000" flipV="1">
            <a:off x="4201098" y="3168155"/>
            <a:ext cx="1519237" cy="1376362"/>
            <a:chOff x="1575" y="2572"/>
            <a:chExt cx="502" cy="455"/>
          </a:xfrm>
        </p:grpSpPr>
        <p:sp>
          <p:nvSpPr>
            <p:cNvPr id="129"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0" name="Group 62"/>
            <p:cNvGrpSpPr>
              <a:grpSpLocks/>
            </p:cNvGrpSpPr>
            <p:nvPr/>
          </p:nvGrpSpPr>
          <p:grpSpPr bwMode="auto">
            <a:xfrm rot="6300000">
              <a:off x="1768" y="2583"/>
              <a:ext cx="92" cy="69"/>
              <a:chOff x="101" y="1265"/>
              <a:chExt cx="112" cy="84"/>
            </a:xfrm>
          </p:grpSpPr>
          <p:sp>
            <p:nvSpPr>
              <p:cNvPr id="180"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2"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1" name="Group 66"/>
            <p:cNvGrpSpPr>
              <a:grpSpLocks/>
            </p:cNvGrpSpPr>
            <p:nvPr/>
          </p:nvGrpSpPr>
          <p:grpSpPr bwMode="auto">
            <a:xfrm rot="6300000">
              <a:off x="1793" y="2636"/>
              <a:ext cx="92" cy="69"/>
              <a:chOff x="101" y="1265"/>
              <a:chExt cx="112" cy="84"/>
            </a:xfrm>
          </p:grpSpPr>
          <p:sp>
            <p:nvSpPr>
              <p:cNvPr id="177"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8"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9"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2"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3" name="Group 71"/>
            <p:cNvGrpSpPr>
              <a:grpSpLocks/>
            </p:cNvGrpSpPr>
            <p:nvPr/>
          </p:nvGrpSpPr>
          <p:grpSpPr bwMode="auto">
            <a:xfrm rot="6300000">
              <a:off x="1820" y="2688"/>
              <a:ext cx="92" cy="69"/>
              <a:chOff x="101" y="1265"/>
              <a:chExt cx="112" cy="84"/>
            </a:xfrm>
          </p:grpSpPr>
          <p:sp>
            <p:nvSpPr>
              <p:cNvPr id="174"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5"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4"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35"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6"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37" name="Group 78"/>
            <p:cNvGrpSpPr>
              <a:grpSpLocks/>
            </p:cNvGrpSpPr>
            <p:nvPr/>
          </p:nvGrpSpPr>
          <p:grpSpPr bwMode="auto">
            <a:xfrm rot="6300000">
              <a:off x="1847" y="2741"/>
              <a:ext cx="92" cy="69"/>
              <a:chOff x="101" y="1265"/>
              <a:chExt cx="112" cy="84"/>
            </a:xfrm>
          </p:grpSpPr>
          <p:sp>
            <p:nvSpPr>
              <p:cNvPr id="171"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2"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8" name="Group 82"/>
            <p:cNvGrpSpPr>
              <a:grpSpLocks/>
            </p:cNvGrpSpPr>
            <p:nvPr/>
          </p:nvGrpSpPr>
          <p:grpSpPr bwMode="auto">
            <a:xfrm rot="2794966">
              <a:off x="1698" y="2788"/>
              <a:ext cx="92" cy="69"/>
              <a:chOff x="101" y="1265"/>
              <a:chExt cx="112" cy="84"/>
            </a:xfrm>
          </p:grpSpPr>
          <p:sp>
            <p:nvSpPr>
              <p:cNvPr id="168"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9"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9" name="Group 86"/>
            <p:cNvGrpSpPr>
              <a:grpSpLocks/>
            </p:cNvGrpSpPr>
            <p:nvPr/>
          </p:nvGrpSpPr>
          <p:grpSpPr bwMode="auto">
            <a:xfrm rot="2794966">
              <a:off x="1764" y="2802"/>
              <a:ext cx="92" cy="69"/>
              <a:chOff x="101" y="1265"/>
              <a:chExt cx="112" cy="84"/>
            </a:xfrm>
          </p:grpSpPr>
          <p:sp>
            <p:nvSpPr>
              <p:cNvPr id="165"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6"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0"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41"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2" name="Group 92"/>
            <p:cNvGrpSpPr>
              <a:grpSpLocks/>
            </p:cNvGrpSpPr>
            <p:nvPr/>
          </p:nvGrpSpPr>
          <p:grpSpPr bwMode="auto">
            <a:xfrm rot="2431219">
              <a:off x="1664" y="2898"/>
              <a:ext cx="92" cy="69"/>
              <a:chOff x="101" y="1265"/>
              <a:chExt cx="112" cy="84"/>
            </a:xfrm>
          </p:grpSpPr>
          <p:sp>
            <p:nvSpPr>
              <p:cNvPr id="16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3" name="Group 96"/>
            <p:cNvGrpSpPr>
              <a:grpSpLocks/>
            </p:cNvGrpSpPr>
            <p:nvPr/>
          </p:nvGrpSpPr>
          <p:grpSpPr bwMode="auto">
            <a:xfrm rot="2431219">
              <a:off x="1723" y="2901"/>
              <a:ext cx="92" cy="69"/>
              <a:chOff x="101" y="1265"/>
              <a:chExt cx="112" cy="84"/>
            </a:xfrm>
          </p:grpSpPr>
          <p:sp>
            <p:nvSpPr>
              <p:cNvPr id="159"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0"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1"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4"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5"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7"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8" name="Group 104"/>
            <p:cNvGrpSpPr>
              <a:grpSpLocks/>
            </p:cNvGrpSpPr>
            <p:nvPr/>
          </p:nvGrpSpPr>
          <p:grpSpPr bwMode="auto">
            <a:xfrm rot="2431219">
              <a:off x="1789" y="2906"/>
              <a:ext cx="92" cy="69"/>
              <a:chOff x="101" y="1265"/>
              <a:chExt cx="112" cy="84"/>
            </a:xfrm>
          </p:grpSpPr>
          <p:sp>
            <p:nvSpPr>
              <p:cNvPr id="156"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7"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8"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9"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50"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51"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52"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53"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54"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55"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79" name="Rectangle 3"/>
          <p:cNvSpPr>
            <a:spLocks noGrp="1" noChangeArrowheads="1"/>
          </p:cNvSpPr>
          <p:nvPr>
            <p:ph type="title"/>
          </p:nvPr>
        </p:nvSpPr>
        <p:spPr/>
        <p:txBody>
          <a:bodyPr/>
          <a:lstStyle/>
          <a:p>
            <a:pPr eaLnBrk="1" hangingPunct="1"/>
            <a:r>
              <a:rPr lang="en-GB" altLang="en-GB" dirty="0"/>
              <a:t>molecular replacement – symmetry </a:t>
            </a:r>
          </a:p>
        </p:txBody>
      </p:sp>
      <p:sp>
        <p:nvSpPr>
          <p:cNvPr id="24580" name="AutoShape 4"/>
          <p:cNvSpPr>
            <a:spLocks noChangeArrowheads="1"/>
          </p:cNvSpPr>
          <p:nvPr/>
        </p:nvSpPr>
        <p:spPr bwMode="auto">
          <a:xfrm>
            <a:off x="3503699" y="272179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24582" name="Group 60"/>
          <p:cNvGrpSpPr>
            <a:grpSpLocks/>
          </p:cNvGrpSpPr>
          <p:nvPr/>
        </p:nvGrpSpPr>
        <p:grpSpPr bwMode="auto">
          <a:xfrm>
            <a:off x="6050050" y="3785416"/>
            <a:ext cx="1519237" cy="1376362"/>
            <a:chOff x="1575" y="2572"/>
            <a:chExt cx="502" cy="455"/>
          </a:xfrm>
        </p:grpSpPr>
        <p:sp>
          <p:nvSpPr>
            <p:cNvPr id="24594"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5" name="Group 62"/>
            <p:cNvGrpSpPr>
              <a:grpSpLocks/>
            </p:cNvGrpSpPr>
            <p:nvPr/>
          </p:nvGrpSpPr>
          <p:grpSpPr bwMode="auto">
            <a:xfrm rot="6300000">
              <a:off x="1768" y="2583"/>
              <a:ext cx="92" cy="69"/>
              <a:chOff x="101" y="1265"/>
              <a:chExt cx="112" cy="84"/>
            </a:xfrm>
          </p:grpSpPr>
          <p:sp>
            <p:nvSpPr>
              <p:cNvPr id="24645"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6"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7"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596" name="Group 66"/>
            <p:cNvGrpSpPr>
              <a:grpSpLocks/>
            </p:cNvGrpSpPr>
            <p:nvPr/>
          </p:nvGrpSpPr>
          <p:grpSpPr bwMode="auto">
            <a:xfrm rot="6300000">
              <a:off x="1793" y="2636"/>
              <a:ext cx="92" cy="69"/>
              <a:chOff x="101" y="1265"/>
              <a:chExt cx="112" cy="84"/>
            </a:xfrm>
          </p:grpSpPr>
          <p:sp>
            <p:nvSpPr>
              <p:cNvPr id="24642"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3"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4"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7"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8" name="Group 71"/>
            <p:cNvGrpSpPr>
              <a:grpSpLocks/>
            </p:cNvGrpSpPr>
            <p:nvPr/>
          </p:nvGrpSpPr>
          <p:grpSpPr bwMode="auto">
            <a:xfrm rot="6300000">
              <a:off x="1820" y="2688"/>
              <a:ext cx="92" cy="69"/>
              <a:chOff x="101" y="1265"/>
              <a:chExt cx="112" cy="84"/>
            </a:xfrm>
          </p:grpSpPr>
          <p:sp>
            <p:nvSpPr>
              <p:cNvPr id="24639"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0"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1"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9"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00"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01"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2" name="Group 78"/>
            <p:cNvGrpSpPr>
              <a:grpSpLocks/>
            </p:cNvGrpSpPr>
            <p:nvPr/>
          </p:nvGrpSpPr>
          <p:grpSpPr bwMode="auto">
            <a:xfrm rot="6300000">
              <a:off x="1847" y="2741"/>
              <a:ext cx="92" cy="69"/>
              <a:chOff x="101" y="1265"/>
              <a:chExt cx="112" cy="84"/>
            </a:xfrm>
          </p:grpSpPr>
          <p:sp>
            <p:nvSpPr>
              <p:cNvPr id="24636"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7"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8"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3" name="Group 82"/>
            <p:cNvGrpSpPr>
              <a:grpSpLocks/>
            </p:cNvGrpSpPr>
            <p:nvPr/>
          </p:nvGrpSpPr>
          <p:grpSpPr bwMode="auto">
            <a:xfrm rot="2794966">
              <a:off x="1698" y="2788"/>
              <a:ext cx="92" cy="69"/>
              <a:chOff x="101" y="1265"/>
              <a:chExt cx="112" cy="84"/>
            </a:xfrm>
          </p:grpSpPr>
          <p:sp>
            <p:nvSpPr>
              <p:cNvPr id="24633"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4"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5"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4" name="Group 86"/>
            <p:cNvGrpSpPr>
              <a:grpSpLocks/>
            </p:cNvGrpSpPr>
            <p:nvPr/>
          </p:nvGrpSpPr>
          <p:grpSpPr bwMode="auto">
            <a:xfrm rot="2794966">
              <a:off x="1764" y="2802"/>
              <a:ext cx="92" cy="69"/>
              <a:chOff x="101" y="1265"/>
              <a:chExt cx="112" cy="84"/>
            </a:xfrm>
          </p:grpSpPr>
          <p:sp>
            <p:nvSpPr>
              <p:cNvPr id="24630"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1"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2"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5"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06"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7" name="Group 92"/>
            <p:cNvGrpSpPr>
              <a:grpSpLocks/>
            </p:cNvGrpSpPr>
            <p:nvPr/>
          </p:nvGrpSpPr>
          <p:grpSpPr bwMode="auto">
            <a:xfrm rot="2431219">
              <a:off x="1664" y="2898"/>
              <a:ext cx="92" cy="69"/>
              <a:chOff x="101" y="1265"/>
              <a:chExt cx="112" cy="84"/>
            </a:xfrm>
          </p:grpSpPr>
          <p:sp>
            <p:nvSpPr>
              <p:cNvPr id="2462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8" name="Group 96"/>
            <p:cNvGrpSpPr>
              <a:grpSpLocks/>
            </p:cNvGrpSpPr>
            <p:nvPr/>
          </p:nvGrpSpPr>
          <p:grpSpPr bwMode="auto">
            <a:xfrm rot="2431219">
              <a:off x="1723" y="2901"/>
              <a:ext cx="92" cy="69"/>
              <a:chOff x="101" y="1265"/>
              <a:chExt cx="112" cy="84"/>
            </a:xfrm>
          </p:grpSpPr>
          <p:sp>
            <p:nvSpPr>
              <p:cNvPr id="24624"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5"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6"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9"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0"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1"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2"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13" name="Group 104"/>
            <p:cNvGrpSpPr>
              <a:grpSpLocks/>
            </p:cNvGrpSpPr>
            <p:nvPr/>
          </p:nvGrpSpPr>
          <p:grpSpPr bwMode="auto">
            <a:xfrm rot="2431219">
              <a:off x="1789" y="2906"/>
              <a:ext cx="92" cy="69"/>
              <a:chOff x="101" y="1265"/>
              <a:chExt cx="112" cy="84"/>
            </a:xfrm>
          </p:grpSpPr>
          <p:sp>
            <p:nvSpPr>
              <p:cNvPr id="24621"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2"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3"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14"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5"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16"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17"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18"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9"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20"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83" name="Line 115"/>
          <p:cNvSpPr>
            <a:spLocks noChangeShapeType="1"/>
          </p:cNvSpPr>
          <p:nvPr/>
        </p:nvSpPr>
        <p:spPr bwMode="auto">
          <a:xfrm>
            <a:off x="2860137" y="3263441"/>
            <a:ext cx="0" cy="608013"/>
          </a:xfrm>
          <a:prstGeom prst="line">
            <a:avLst/>
          </a:prstGeom>
          <a:noFill/>
          <a:ln w="31750">
            <a:solidFill>
              <a:schemeClr val="tx1"/>
            </a:solidFill>
            <a:miter lim="800000"/>
            <a:headEnd/>
            <a:tailEnd/>
          </a:ln>
        </p:spPr>
        <p:txBody>
          <a:bodyPr wrap="none"/>
          <a:lstStyle/>
          <a:p>
            <a:endParaRPr lang="en-GB" dirty="0"/>
          </a:p>
        </p:txBody>
      </p:sp>
      <p:sp>
        <p:nvSpPr>
          <p:cNvPr id="24584" name="Line 116"/>
          <p:cNvSpPr>
            <a:spLocks noChangeShapeType="1"/>
          </p:cNvSpPr>
          <p:nvPr/>
        </p:nvSpPr>
        <p:spPr bwMode="auto">
          <a:xfrm flipH="1" flipV="1">
            <a:off x="2376635" y="4315641"/>
            <a:ext cx="3754376" cy="0"/>
          </a:xfrm>
          <a:prstGeom prst="line">
            <a:avLst/>
          </a:prstGeom>
          <a:noFill/>
          <a:ln w="31750">
            <a:solidFill>
              <a:schemeClr val="tx1"/>
            </a:solidFill>
            <a:miter lim="800000"/>
            <a:headEnd type="triangle" w="med" len="med"/>
            <a:tailEnd/>
          </a:ln>
        </p:spPr>
        <p:txBody>
          <a:bodyPr wrap="none"/>
          <a:lstStyle/>
          <a:p>
            <a:endParaRPr lang="en-GB" dirty="0"/>
          </a:p>
        </p:txBody>
      </p:sp>
      <p:sp>
        <p:nvSpPr>
          <p:cNvPr id="24585" name="Text Box 117"/>
          <p:cNvSpPr txBox="1">
            <a:spLocks noChangeArrowheads="1"/>
          </p:cNvSpPr>
          <p:nvPr/>
        </p:nvSpPr>
        <p:spPr bwMode="auto">
          <a:xfrm>
            <a:off x="6207414" y="1872230"/>
            <a:ext cx="1306512" cy="457200"/>
          </a:xfrm>
          <a:prstGeom prst="rect">
            <a:avLst/>
          </a:prstGeom>
          <a:noFill/>
          <a:ln w="9525">
            <a:noFill/>
            <a:miter lim="800000"/>
            <a:headEnd/>
            <a:tailEnd/>
          </a:ln>
        </p:spPr>
        <p:txBody>
          <a:bodyPr wrap="none">
            <a:spAutoFit/>
          </a:bodyPr>
          <a:lstStyle/>
          <a:p>
            <a:r>
              <a:rPr lang="en-GB" sz="2400" b="0" dirty="0"/>
              <a:t>Rotation</a:t>
            </a:r>
          </a:p>
        </p:txBody>
      </p:sp>
      <p:sp>
        <p:nvSpPr>
          <p:cNvPr id="24586" name="Text Box 118"/>
          <p:cNvSpPr txBox="1">
            <a:spLocks noChangeArrowheads="1"/>
          </p:cNvSpPr>
          <p:nvPr/>
        </p:nvSpPr>
        <p:spPr bwMode="auto">
          <a:xfrm>
            <a:off x="-655131" y="4006962"/>
            <a:ext cx="3976775" cy="457200"/>
          </a:xfrm>
          <a:prstGeom prst="rect">
            <a:avLst/>
          </a:prstGeom>
          <a:noFill/>
          <a:ln w="9525">
            <a:noFill/>
            <a:miter lim="800000"/>
            <a:headEnd/>
            <a:tailEnd/>
          </a:ln>
        </p:spPr>
        <p:txBody>
          <a:bodyPr wrap="square">
            <a:spAutoFit/>
          </a:bodyPr>
          <a:lstStyle/>
          <a:p>
            <a:r>
              <a:rPr lang="en-GB" sz="2400" b="0" dirty="0"/>
              <a:t>Translation</a:t>
            </a:r>
          </a:p>
        </p:txBody>
      </p:sp>
      <p:sp>
        <p:nvSpPr>
          <p:cNvPr id="24587" name="Text Box 119"/>
          <p:cNvSpPr txBox="1">
            <a:spLocks noChangeArrowheads="1"/>
          </p:cNvSpPr>
          <p:nvPr/>
        </p:nvSpPr>
        <p:spPr bwMode="auto">
          <a:xfrm>
            <a:off x="2532979" y="5213214"/>
            <a:ext cx="944490" cy="461665"/>
          </a:xfrm>
          <a:prstGeom prst="rect">
            <a:avLst/>
          </a:prstGeom>
          <a:noFill/>
          <a:ln w="9525">
            <a:noFill/>
            <a:miter lim="800000"/>
            <a:headEnd/>
            <a:tailEnd/>
          </a:ln>
        </p:spPr>
        <p:txBody>
          <a:bodyPr wrap="none">
            <a:spAutoFit/>
          </a:bodyPr>
          <a:lstStyle/>
          <a:p>
            <a:r>
              <a:rPr lang="en-GB" sz="2400" b="0" dirty="0"/>
              <a:t>origin</a:t>
            </a:r>
          </a:p>
        </p:txBody>
      </p:sp>
      <p:sp>
        <p:nvSpPr>
          <p:cNvPr id="24588" name="Text Box 120"/>
          <p:cNvSpPr txBox="1">
            <a:spLocks noChangeArrowheads="1"/>
          </p:cNvSpPr>
          <p:nvPr/>
        </p:nvSpPr>
        <p:spPr bwMode="auto">
          <a:xfrm>
            <a:off x="2087650" y="1378766"/>
            <a:ext cx="2297552" cy="461665"/>
          </a:xfrm>
          <a:prstGeom prst="rect">
            <a:avLst/>
          </a:prstGeom>
          <a:noFill/>
          <a:ln w="9525">
            <a:noFill/>
            <a:miter lim="800000"/>
            <a:headEnd/>
            <a:tailEnd/>
          </a:ln>
        </p:spPr>
        <p:txBody>
          <a:bodyPr wrap="none">
            <a:spAutoFit/>
          </a:bodyPr>
          <a:lstStyle/>
          <a:p>
            <a:pPr algn="l"/>
            <a:r>
              <a:rPr lang="en-GB" sz="2400" b="0" dirty="0"/>
              <a:t>Model structure</a:t>
            </a:r>
          </a:p>
        </p:txBody>
      </p:sp>
      <p:sp>
        <p:nvSpPr>
          <p:cNvPr id="24590" name="Arc 122"/>
          <p:cNvSpPr>
            <a:spLocks/>
          </p:cNvSpPr>
          <p:nvPr/>
        </p:nvSpPr>
        <p:spPr bwMode="auto">
          <a:xfrm>
            <a:off x="3380409" y="1943555"/>
            <a:ext cx="3797140" cy="200854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24591" name="Line 123"/>
          <p:cNvSpPr>
            <a:spLocks noChangeShapeType="1"/>
          </p:cNvSpPr>
          <p:nvPr/>
        </p:nvSpPr>
        <p:spPr bwMode="auto">
          <a:xfrm rot="2700000">
            <a:off x="2611017" y="3741130"/>
            <a:ext cx="1588" cy="678502"/>
          </a:xfrm>
          <a:prstGeom prst="line">
            <a:avLst/>
          </a:prstGeom>
          <a:noFill/>
          <a:ln w="31750">
            <a:solidFill>
              <a:schemeClr val="tx1"/>
            </a:solidFill>
            <a:miter lim="800000"/>
            <a:headEnd/>
            <a:tailEnd/>
          </a:ln>
        </p:spPr>
        <p:txBody>
          <a:bodyPr wrap="none"/>
          <a:lstStyle/>
          <a:p>
            <a:endParaRPr lang="en-GB" dirty="0"/>
          </a:p>
        </p:txBody>
      </p:sp>
      <p:sp>
        <p:nvSpPr>
          <p:cNvPr id="24592" name="Text Box 124"/>
          <p:cNvSpPr txBox="1">
            <a:spLocks noChangeArrowheads="1"/>
          </p:cNvSpPr>
          <p:nvPr/>
        </p:nvSpPr>
        <p:spPr bwMode="auto">
          <a:xfrm>
            <a:off x="844550" y="3668761"/>
            <a:ext cx="2344600" cy="366713"/>
          </a:xfrm>
          <a:prstGeom prst="rect">
            <a:avLst/>
          </a:prstGeom>
          <a:noFill/>
          <a:ln w="9525">
            <a:noFill/>
            <a:miter lim="800000"/>
            <a:headEnd/>
            <a:tailEnd/>
          </a:ln>
        </p:spPr>
        <p:txBody>
          <a:bodyPr wrap="square">
            <a:spAutoFit/>
          </a:bodyPr>
          <a:lstStyle/>
          <a:p>
            <a:r>
              <a:rPr lang="en-GB" sz="1800" dirty="0"/>
              <a:t>(X,Y,Z)</a:t>
            </a:r>
          </a:p>
        </p:txBody>
      </p:sp>
      <p:sp>
        <p:nvSpPr>
          <p:cNvPr id="24593" name="Text Box 125"/>
          <p:cNvSpPr txBox="1">
            <a:spLocks noChangeArrowheads="1"/>
          </p:cNvSpPr>
          <p:nvPr/>
        </p:nvSpPr>
        <p:spPr bwMode="auto">
          <a:xfrm>
            <a:off x="5069332" y="1615689"/>
            <a:ext cx="1055687" cy="366712"/>
          </a:xfrm>
          <a:prstGeom prst="rect">
            <a:avLst/>
          </a:prstGeom>
          <a:noFill/>
          <a:ln w="9525">
            <a:noFill/>
            <a:miter lim="800000"/>
            <a:headEnd/>
            <a:tailEnd/>
          </a:ln>
        </p:spPr>
        <p:txBody>
          <a:bodyPr wrap="none">
            <a:spAutoFit/>
          </a:bodyPr>
          <a:lstStyle/>
          <a:p>
            <a:r>
              <a:rPr lang="en-GB" sz="1800" dirty="0"/>
              <a:t>(</a:t>
            </a:r>
            <a:r>
              <a:rPr lang="en-GB" sz="1800" dirty="0">
                <a:sym typeface="Symbol" pitchFamily="18" charset="2"/>
              </a:rPr>
              <a:t>,,</a:t>
            </a:r>
            <a:r>
              <a:rPr lang="en-GB" sz="1800" dirty="0"/>
              <a:t>)</a:t>
            </a:r>
          </a:p>
        </p:txBody>
      </p:sp>
      <p:grpSp>
        <p:nvGrpSpPr>
          <p:cNvPr id="24581" name="Group 5"/>
          <p:cNvGrpSpPr>
            <a:grpSpLocks/>
          </p:cNvGrpSpPr>
          <p:nvPr/>
        </p:nvGrpSpPr>
        <p:grpSpPr bwMode="auto">
          <a:xfrm>
            <a:off x="2040407" y="1816915"/>
            <a:ext cx="1343025" cy="1663700"/>
            <a:chOff x="1423" y="1591"/>
            <a:chExt cx="444" cy="550"/>
          </a:xfrm>
        </p:grpSpPr>
        <p:sp>
          <p:nvSpPr>
            <p:cNvPr id="24648"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49" name="Group 7"/>
            <p:cNvGrpSpPr>
              <a:grpSpLocks/>
            </p:cNvGrpSpPr>
            <p:nvPr/>
          </p:nvGrpSpPr>
          <p:grpSpPr bwMode="auto">
            <a:xfrm>
              <a:off x="1423" y="1886"/>
              <a:ext cx="92" cy="69"/>
              <a:chOff x="101" y="1265"/>
              <a:chExt cx="112" cy="84"/>
            </a:xfrm>
          </p:grpSpPr>
          <p:sp>
            <p:nvSpPr>
              <p:cNvPr id="24699"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700"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701"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0" name="Group 11"/>
            <p:cNvGrpSpPr>
              <a:grpSpLocks/>
            </p:cNvGrpSpPr>
            <p:nvPr/>
          </p:nvGrpSpPr>
          <p:grpSpPr bwMode="auto">
            <a:xfrm>
              <a:off x="1467" y="1848"/>
              <a:ext cx="92" cy="69"/>
              <a:chOff x="101" y="1265"/>
              <a:chExt cx="112" cy="84"/>
            </a:xfrm>
          </p:grpSpPr>
          <p:sp>
            <p:nvSpPr>
              <p:cNvPr id="24696"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7"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8"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1"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52" name="Group 16"/>
            <p:cNvGrpSpPr>
              <a:grpSpLocks/>
            </p:cNvGrpSpPr>
            <p:nvPr/>
          </p:nvGrpSpPr>
          <p:grpSpPr bwMode="auto">
            <a:xfrm>
              <a:off x="1511" y="1809"/>
              <a:ext cx="92" cy="69"/>
              <a:chOff x="101" y="1265"/>
              <a:chExt cx="112" cy="84"/>
            </a:xfrm>
          </p:grpSpPr>
          <p:sp>
            <p:nvSpPr>
              <p:cNvPr id="24693"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4"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5"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3"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54"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55"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56" name="Group 23"/>
            <p:cNvGrpSpPr>
              <a:grpSpLocks/>
            </p:cNvGrpSpPr>
            <p:nvPr/>
          </p:nvGrpSpPr>
          <p:grpSpPr bwMode="auto">
            <a:xfrm>
              <a:off x="1555" y="1769"/>
              <a:ext cx="92" cy="69"/>
              <a:chOff x="101" y="1265"/>
              <a:chExt cx="112" cy="84"/>
            </a:xfrm>
          </p:grpSpPr>
          <p:sp>
            <p:nvSpPr>
              <p:cNvPr id="24690"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1"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2"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7" name="Group 27"/>
            <p:cNvGrpSpPr>
              <a:grpSpLocks/>
            </p:cNvGrpSpPr>
            <p:nvPr/>
          </p:nvGrpSpPr>
          <p:grpSpPr bwMode="auto">
            <a:xfrm rot="-3505034">
              <a:off x="1639" y="1900"/>
              <a:ext cx="92" cy="69"/>
              <a:chOff x="101" y="1265"/>
              <a:chExt cx="112" cy="84"/>
            </a:xfrm>
          </p:grpSpPr>
          <p:sp>
            <p:nvSpPr>
              <p:cNvPr id="24687"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8"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9"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8" name="Group 31"/>
            <p:cNvGrpSpPr>
              <a:grpSpLocks/>
            </p:cNvGrpSpPr>
            <p:nvPr/>
          </p:nvGrpSpPr>
          <p:grpSpPr bwMode="auto">
            <a:xfrm rot="-3505034">
              <a:off x="1635" y="1833"/>
              <a:ext cx="92" cy="69"/>
              <a:chOff x="101" y="1265"/>
              <a:chExt cx="112" cy="84"/>
            </a:xfrm>
          </p:grpSpPr>
          <p:sp>
            <p:nvSpPr>
              <p:cNvPr id="24684"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5"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6"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9"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60"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1" name="Group 37"/>
            <p:cNvGrpSpPr>
              <a:grpSpLocks/>
            </p:cNvGrpSpPr>
            <p:nvPr/>
          </p:nvGrpSpPr>
          <p:grpSpPr bwMode="auto">
            <a:xfrm rot="-3868781">
              <a:off x="1754" y="1905"/>
              <a:ext cx="92" cy="69"/>
              <a:chOff x="101" y="1265"/>
              <a:chExt cx="112" cy="84"/>
            </a:xfrm>
          </p:grpSpPr>
          <p:sp>
            <p:nvSpPr>
              <p:cNvPr id="24681"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2"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3"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62" name="Group 41"/>
            <p:cNvGrpSpPr>
              <a:grpSpLocks/>
            </p:cNvGrpSpPr>
            <p:nvPr/>
          </p:nvGrpSpPr>
          <p:grpSpPr bwMode="auto">
            <a:xfrm rot="-3868781">
              <a:off x="1742" y="1847"/>
              <a:ext cx="92" cy="69"/>
              <a:chOff x="101" y="1265"/>
              <a:chExt cx="112" cy="84"/>
            </a:xfrm>
          </p:grpSpPr>
          <p:sp>
            <p:nvSpPr>
              <p:cNvPr id="24678"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9"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0"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3"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4"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5"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6"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7" name="Group 49"/>
            <p:cNvGrpSpPr>
              <a:grpSpLocks/>
            </p:cNvGrpSpPr>
            <p:nvPr/>
          </p:nvGrpSpPr>
          <p:grpSpPr bwMode="auto">
            <a:xfrm rot="-3868781">
              <a:off x="1729" y="1782"/>
              <a:ext cx="92" cy="69"/>
              <a:chOff x="101" y="1265"/>
              <a:chExt cx="112" cy="84"/>
            </a:xfrm>
          </p:grpSpPr>
          <p:sp>
            <p:nvSpPr>
              <p:cNvPr id="24675"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6"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77"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8"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69"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70"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71"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72"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4673"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74"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5" name="U-turn Arrow 4">
            <a:extLst>
              <a:ext uri="{FF2B5EF4-FFF2-40B4-BE49-F238E27FC236}">
                <a16:creationId xmlns:a16="http://schemas.microsoft.com/office/drawing/2014/main" id="{BAE063D0-5208-D148-B0E5-FB93D7526AB8}"/>
              </a:ext>
            </a:extLst>
          </p:cNvPr>
          <p:cNvSpPr/>
          <p:nvPr/>
        </p:nvSpPr>
        <p:spPr bwMode="auto">
          <a:xfrm rot="1437716" flipH="1" flipV="1">
            <a:off x="4224980" y="4850096"/>
            <a:ext cx="2036474" cy="628768"/>
          </a:xfrm>
          <a:prstGeom prst="uturnArrow">
            <a:avLst>
              <a:gd name="adj1" fmla="val 36172"/>
              <a:gd name="adj2" fmla="val 25000"/>
              <a:gd name="adj3" fmla="val 20710"/>
              <a:gd name="adj4" fmla="val 43750"/>
              <a:gd name="adj5" fmla="val 100000"/>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7" name="TextBox 6">
            <a:extLst>
              <a:ext uri="{FF2B5EF4-FFF2-40B4-BE49-F238E27FC236}">
                <a16:creationId xmlns:a16="http://schemas.microsoft.com/office/drawing/2014/main" id="{20D25694-ECCC-1C41-ADD8-BB88C2CE8577}"/>
              </a:ext>
            </a:extLst>
          </p:cNvPr>
          <p:cNvSpPr txBox="1"/>
          <p:nvPr/>
        </p:nvSpPr>
        <p:spPr>
          <a:xfrm rot="1454699">
            <a:off x="4701737" y="4797894"/>
            <a:ext cx="1279517" cy="400110"/>
          </a:xfrm>
          <a:prstGeom prst="rect">
            <a:avLst/>
          </a:prstGeom>
          <a:noFill/>
        </p:spPr>
        <p:txBody>
          <a:bodyPr wrap="none" rtlCol="0">
            <a:spAutoFit/>
          </a:bodyPr>
          <a:lstStyle/>
          <a:p>
            <a:r>
              <a:rPr lang="en-US" sz="2000" b="0" dirty="0">
                <a:latin typeface="Avenir Light" panose="020B0402020203020204" pitchFamily="34" charset="77"/>
              </a:rPr>
              <a:t>symmetry</a:t>
            </a:r>
          </a:p>
        </p:txBody>
      </p:sp>
      <p:sp>
        <p:nvSpPr>
          <p:cNvPr id="183" name="Text Box 121">
            <a:extLst>
              <a:ext uri="{FF2B5EF4-FFF2-40B4-BE49-F238E27FC236}">
                <a16:creationId xmlns:a16="http://schemas.microsoft.com/office/drawing/2014/main" id="{3FC4F94B-E8F3-6F4D-89D2-0FD83AD61EA6}"/>
              </a:ext>
            </a:extLst>
          </p:cNvPr>
          <p:cNvSpPr txBox="1">
            <a:spLocks noChangeArrowheads="1"/>
          </p:cNvSpPr>
          <p:nvPr/>
        </p:nvSpPr>
        <p:spPr bwMode="auto">
          <a:xfrm>
            <a:off x="8630158" y="4997949"/>
            <a:ext cx="1650174" cy="1200329"/>
          </a:xfrm>
          <a:prstGeom prst="rect">
            <a:avLst/>
          </a:prstGeom>
          <a:noFill/>
          <a:ln w="9525">
            <a:noFill/>
            <a:miter lim="800000"/>
            <a:headEnd/>
            <a:tailEnd/>
          </a:ln>
        </p:spPr>
        <p:txBody>
          <a:bodyPr wrap="square">
            <a:spAutoFit/>
          </a:bodyPr>
          <a:lstStyle/>
          <a:p>
            <a:pPr algn="l"/>
            <a:r>
              <a:rPr lang="en-GB" sz="2400" b="0" dirty="0"/>
              <a:t>Unknown crystal structure</a:t>
            </a:r>
          </a:p>
        </p:txBody>
      </p:sp>
    </p:spTree>
    <p:extLst>
      <p:ext uri="{BB962C8B-B14F-4D97-AF65-F5344CB8AC3E}">
        <p14:creationId xmlns:p14="http://schemas.microsoft.com/office/powerpoint/2010/main" val="8084080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914400" y="1872759"/>
            <a:ext cx="10363200" cy="1362075"/>
          </a:xfrm>
        </p:spPr>
        <p:txBody>
          <a:bodyPr/>
          <a:lstStyle/>
          <a:p>
            <a:r>
              <a:rPr lang="en-GB" altLang="en-GB" dirty="0"/>
              <a:t>Liking Likelihood</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115937001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128"/>
          <p:cNvSpPr>
            <a:spLocks noGrp="1" noChangeArrowheads="1"/>
          </p:cNvSpPr>
          <p:nvPr>
            <p:ph type="title"/>
          </p:nvPr>
        </p:nvSpPr>
        <p:spPr/>
        <p:txBody>
          <a:bodyPr/>
          <a:lstStyle/>
          <a:p>
            <a:r>
              <a:rPr lang="en-GB" altLang="en-GB" dirty="0"/>
              <a:t>Patterson Scoring</a:t>
            </a:r>
          </a:p>
        </p:txBody>
      </p:sp>
      <p:sp>
        <p:nvSpPr>
          <p:cNvPr id="28675" name="Rectangle 129"/>
          <p:cNvSpPr>
            <a:spLocks noGrp="1" noChangeArrowheads="1"/>
          </p:cNvSpPr>
          <p:nvPr>
            <p:ph sz="half" idx="1"/>
          </p:nvPr>
        </p:nvSpPr>
        <p:spPr/>
        <p:txBody>
          <a:bodyPr>
            <a:normAutofit/>
          </a:bodyPr>
          <a:lstStyle/>
          <a:p>
            <a:r>
              <a:rPr lang="en-GB" dirty="0"/>
              <a:t>Patterson is the FT of the amplitude</a:t>
            </a:r>
            <a:r>
              <a:rPr lang="en-GB" baseline="30000" dirty="0"/>
              <a:t>2</a:t>
            </a:r>
            <a:r>
              <a:rPr lang="en-GB" dirty="0"/>
              <a:t> and the phases set to zero </a:t>
            </a:r>
          </a:p>
          <a:p>
            <a:r>
              <a:rPr lang="en-GB" dirty="0"/>
              <a:t>Can be calculated from the intensities</a:t>
            </a:r>
          </a:p>
          <a:p>
            <a:r>
              <a:rPr lang="en-GB" dirty="0"/>
              <a:t>This is the vector map of the atoms</a:t>
            </a:r>
          </a:p>
          <a:p>
            <a:pPr lvl="1"/>
            <a:r>
              <a:rPr lang="en-GB" dirty="0"/>
              <a:t>Can be </a:t>
            </a:r>
            <a:r>
              <a:rPr lang="en-GB" dirty="0" err="1"/>
              <a:t>deconvoluted</a:t>
            </a:r>
            <a:r>
              <a:rPr lang="en-GB" dirty="0"/>
              <a:t> if the structure is small</a:t>
            </a:r>
          </a:p>
          <a:p>
            <a:endParaRPr lang="en-GB" dirty="0"/>
          </a:p>
        </p:txBody>
      </p:sp>
      <p:grpSp>
        <p:nvGrpSpPr>
          <p:cNvPr id="379" name="Group 378"/>
          <p:cNvGrpSpPr/>
          <p:nvPr/>
        </p:nvGrpSpPr>
        <p:grpSpPr>
          <a:xfrm>
            <a:off x="6100762" y="1314450"/>
            <a:ext cx="4046538" cy="4725988"/>
            <a:chOff x="4576762" y="1314450"/>
            <a:chExt cx="4046538" cy="4725988"/>
          </a:xfrm>
        </p:grpSpPr>
        <p:grpSp>
          <p:nvGrpSpPr>
            <p:cNvPr id="380" name="Group 4"/>
            <p:cNvGrpSpPr>
              <a:grpSpLocks/>
            </p:cNvGrpSpPr>
            <p:nvPr/>
          </p:nvGrpSpPr>
          <p:grpSpPr bwMode="auto">
            <a:xfrm>
              <a:off x="4894263" y="1314450"/>
              <a:ext cx="1166812" cy="804863"/>
              <a:chOff x="876" y="3138"/>
              <a:chExt cx="549" cy="350"/>
            </a:xfrm>
          </p:grpSpPr>
          <p:sp>
            <p:nvSpPr>
              <p:cNvPr id="493" name="Line 5"/>
              <p:cNvSpPr>
                <a:spLocks noChangeShapeType="1"/>
              </p:cNvSpPr>
              <p:nvPr/>
            </p:nvSpPr>
            <p:spPr bwMode="auto">
              <a:xfrm>
                <a:off x="908" y="3160"/>
                <a:ext cx="172" cy="0"/>
              </a:xfrm>
              <a:prstGeom prst="line">
                <a:avLst/>
              </a:prstGeom>
              <a:noFill/>
              <a:ln w="9525">
                <a:solidFill>
                  <a:schemeClr val="tx1"/>
                </a:solidFill>
                <a:round/>
                <a:headEnd/>
                <a:tailEnd/>
              </a:ln>
            </p:spPr>
            <p:txBody>
              <a:bodyPr wrap="none" anchor="ctr"/>
              <a:lstStyle/>
              <a:p>
                <a:endParaRPr lang="en-GB"/>
              </a:p>
            </p:txBody>
          </p:sp>
          <p:sp>
            <p:nvSpPr>
              <p:cNvPr id="494" name="Line 6"/>
              <p:cNvSpPr>
                <a:spLocks noChangeShapeType="1"/>
              </p:cNvSpPr>
              <p:nvPr/>
            </p:nvSpPr>
            <p:spPr bwMode="auto">
              <a:xfrm>
                <a:off x="1106" y="3168"/>
                <a:ext cx="156" cy="158"/>
              </a:xfrm>
              <a:prstGeom prst="line">
                <a:avLst/>
              </a:prstGeom>
              <a:noFill/>
              <a:ln w="9525">
                <a:solidFill>
                  <a:schemeClr val="tx1"/>
                </a:solidFill>
                <a:round/>
                <a:headEnd/>
                <a:tailEnd/>
              </a:ln>
            </p:spPr>
            <p:txBody>
              <a:bodyPr wrap="none" anchor="ctr"/>
              <a:lstStyle/>
              <a:p>
                <a:endParaRPr lang="en-GB"/>
              </a:p>
            </p:txBody>
          </p:sp>
          <p:sp>
            <p:nvSpPr>
              <p:cNvPr id="495" name="Line 7"/>
              <p:cNvSpPr>
                <a:spLocks noChangeShapeType="1"/>
              </p:cNvSpPr>
              <p:nvPr/>
            </p:nvSpPr>
            <p:spPr bwMode="auto">
              <a:xfrm flipV="1">
                <a:off x="1264" y="3260"/>
                <a:ext cx="138" cy="46"/>
              </a:xfrm>
              <a:prstGeom prst="line">
                <a:avLst/>
              </a:prstGeom>
              <a:noFill/>
              <a:ln w="9525">
                <a:solidFill>
                  <a:schemeClr val="tx1"/>
                </a:solidFill>
                <a:round/>
                <a:headEnd/>
                <a:tailEnd/>
              </a:ln>
            </p:spPr>
            <p:txBody>
              <a:bodyPr wrap="none" anchor="ctr"/>
              <a:lstStyle/>
              <a:p>
                <a:endParaRPr lang="en-GB"/>
              </a:p>
            </p:txBody>
          </p:sp>
          <p:sp>
            <p:nvSpPr>
              <p:cNvPr id="496" name="Line 8"/>
              <p:cNvSpPr>
                <a:spLocks noChangeShapeType="1"/>
              </p:cNvSpPr>
              <p:nvPr/>
            </p:nvSpPr>
            <p:spPr bwMode="auto">
              <a:xfrm flipV="1">
                <a:off x="1204" y="3310"/>
                <a:ext cx="44" cy="154"/>
              </a:xfrm>
              <a:prstGeom prst="line">
                <a:avLst/>
              </a:prstGeom>
              <a:noFill/>
              <a:ln w="9525">
                <a:solidFill>
                  <a:schemeClr val="tx1"/>
                </a:solidFill>
                <a:round/>
                <a:headEnd/>
                <a:tailEnd/>
              </a:ln>
            </p:spPr>
            <p:txBody>
              <a:bodyPr wrap="none" anchor="ctr"/>
              <a:lstStyle/>
              <a:p>
                <a:endParaRPr lang="en-GB"/>
              </a:p>
            </p:txBody>
          </p:sp>
          <p:sp>
            <p:nvSpPr>
              <p:cNvPr id="497" name="Oval 9"/>
              <p:cNvSpPr>
                <a:spLocks noChangeArrowheads="1"/>
              </p:cNvSpPr>
              <p:nvPr/>
            </p:nvSpPr>
            <p:spPr bwMode="auto">
              <a:xfrm>
                <a:off x="876" y="3138"/>
                <a:ext cx="47" cy="48"/>
              </a:xfrm>
              <a:prstGeom prst="ellipse">
                <a:avLst/>
              </a:prstGeom>
              <a:solidFill>
                <a:schemeClr val="accent2"/>
              </a:solidFill>
              <a:ln w="9525">
                <a:noFill/>
                <a:round/>
                <a:headEnd/>
                <a:tailEnd/>
              </a:ln>
            </p:spPr>
            <p:txBody>
              <a:bodyPr wrap="none" anchor="ctr"/>
              <a:lstStyle/>
              <a:p>
                <a:endParaRPr lang="en-US"/>
              </a:p>
            </p:txBody>
          </p:sp>
          <p:sp>
            <p:nvSpPr>
              <p:cNvPr id="498" name="Oval 10"/>
              <p:cNvSpPr>
                <a:spLocks noChangeArrowheads="1"/>
              </p:cNvSpPr>
              <p:nvPr/>
            </p:nvSpPr>
            <p:spPr bwMode="auto">
              <a:xfrm>
                <a:off x="1076" y="3138"/>
                <a:ext cx="47" cy="48"/>
              </a:xfrm>
              <a:prstGeom prst="ellipse">
                <a:avLst/>
              </a:prstGeom>
              <a:solidFill>
                <a:schemeClr val="tx2"/>
              </a:solidFill>
              <a:ln w="9525">
                <a:noFill/>
                <a:round/>
                <a:headEnd/>
                <a:tailEnd/>
              </a:ln>
            </p:spPr>
            <p:txBody>
              <a:bodyPr wrap="none" anchor="ctr"/>
              <a:lstStyle/>
              <a:p>
                <a:endParaRPr lang="en-US"/>
              </a:p>
            </p:txBody>
          </p:sp>
          <p:sp>
            <p:nvSpPr>
              <p:cNvPr id="499" name="Oval 11"/>
              <p:cNvSpPr>
                <a:spLocks noChangeArrowheads="1"/>
              </p:cNvSpPr>
              <p:nvPr/>
            </p:nvSpPr>
            <p:spPr bwMode="auto">
              <a:xfrm>
                <a:off x="1230" y="3290"/>
                <a:ext cx="47" cy="48"/>
              </a:xfrm>
              <a:prstGeom prst="ellipse">
                <a:avLst/>
              </a:prstGeom>
              <a:solidFill>
                <a:schemeClr val="bg2"/>
              </a:solidFill>
              <a:ln w="9525">
                <a:noFill/>
                <a:round/>
                <a:headEnd/>
                <a:tailEnd/>
              </a:ln>
            </p:spPr>
            <p:txBody>
              <a:bodyPr wrap="none" anchor="ctr"/>
              <a:lstStyle/>
              <a:p>
                <a:endParaRPr lang="en-US"/>
              </a:p>
            </p:txBody>
          </p:sp>
          <p:sp>
            <p:nvSpPr>
              <p:cNvPr id="500" name="Oval 12"/>
              <p:cNvSpPr>
                <a:spLocks noChangeArrowheads="1"/>
              </p:cNvSpPr>
              <p:nvPr/>
            </p:nvSpPr>
            <p:spPr bwMode="auto">
              <a:xfrm>
                <a:off x="1378" y="3238"/>
                <a:ext cx="47" cy="48"/>
              </a:xfrm>
              <a:prstGeom prst="ellipse">
                <a:avLst/>
              </a:prstGeom>
              <a:solidFill>
                <a:srgbClr val="FF0000"/>
              </a:solidFill>
              <a:ln w="9525">
                <a:noFill/>
                <a:round/>
                <a:headEnd/>
                <a:tailEnd/>
              </a:ln>
            </p:spPr>
            <p:txBody>
              <a:bodyPr wrap="none" anchor="ctr"/>
              <a:lstStyle/>
              <a:p>
                <a:endParaRPr lang="en-US"/>
              </a:p>
            </p:txBody>
          </p:sp>
          <p:sp>
            <p:nvSpPr>
              <p:cNvPr id="501" name="Oval 13"/>
              <p:cNvSpPr>
                <a:spLocks noChangeArrowheads="1"/>
              </p:cNvSpPr>
              <p:nvPr/>
            </p:nvSpPr>
            <p:spPr bwMode="auto">
              <a:xfrm>
                <a:off x="1176" y="3440"/>
                <a:ext cx="47" cy="48"/>
              </a:xfrm>
              <a:prstGeom prst="ellipse">
                <a:avLst/>
              </a:prstGeom>
              <a:solidFill>
                <a:srgbClr val="FF00FF"/>
              </a:solidFill>
              <a:ln w="9525">
                <a:noFill/>
                <a:round/>
                <a:headEnd/>
                <a:tailEnd/>
              </a:ln>
            </p:spPr>
            <p:txBody>
              <a:bodyPr wrap="none" anchor="ctr"/>
              <a:lstStyle/>
              <a:p>
                <a:endParaRPr lang="en-US"/>
              </a:p>
            </p:txBody>
          </p:sp>
        </p:grpSp>
        <p:grpSp>
          <p:nvGrpSpPr>
            <p:cNvPr id="381" name="Group 134"/>
            <p:cNvGrpSpPr>
              <a:grpSpLocks/>
            </p:cNvGrpSpPr>
            <p:nvPr/>
          </p:nvGrpSpPr>
          <p:grpSpPr bwMode="auto">
            <a:xfrm>
              <a:off x="5529263" y="1384300"/>
              <a:ext cx="3094037" cy="2727325"/>
              <a:chOff x="1809" y="2166"/>
              <a:chExt cx="1347" cy="1187"/>
            </a:xfrm>
          </p:grpSpPr>
          <p:grpSp>
            <p:nvGrpSpPr>
              <p:cNvPr id="440" name="Group 14"/>
              <p:cNvGrpSpPr>
                <a:grpSpLocks/>
              </p:cNvGrpSpPr>
              <p:nvPr/>
            </p:nvGrpSpPr>
            <p:grpSpPr bwMode="auto">
              <a:xfrm>
                <a:off x="2459" y="2741"/>
                <a:ext cx="508" cy="350"/>
                <a:chOff x="876" y="3138"/>
                <a:chExt cx="549" cy="350"/>
              </a:xfrm>
            </p:grpSpPr>
            <p:sp>
              <p:nvSpPr>
                <p:cNvPr id="484" name="Line 15"/>
                <p:cNvSpPr>
                  <a:spLocks noChangeShapeType="1"/>
                </p:cNvSpPr>
                <p:nvPr/>
              </p:nvSpPr>
              <p:spPr bwMode="auto">
                <a:xfrm>
                  <a:off x="908" y="3160"/>
                  <a:ext cx="172" cy="0"/>
                </a:xfrm>
                <a:prstGeom prst="line">
                  <a:avLst/>
                </a:prstGeom>
                <a:noFill/>
                <a:ln w="9525">
                  <a:solidFill>
                    <a:schemeClr val="tx1"/>
                  </a:solidFill>
                  <a:round/>
                  <a:headEnd/>
                  <a:tailEnd/>
                </a:ln>
              </p:spPr>
              <p:txBody>
                <a:bodyPr wrap="none" anchor="ctr"/>
                <a:lstStyle/>
                <a:p>
                  <a:endParaRPr lang="en-GB"/>
                </a:p>
              </p:txBody>
            </p:sp>
            <p:sp>
              <p:nvSpPr>
                <p:cNvPr id="485" name="Line 16"/>
                <p:cNvSpPr>
                  <a:spLocks noChangeShapeType="1"/>
                </p:cNvSpPr>
                <p:nvPr/>
              </p:nvSpPr>
              <p:spPr bwMode="auto">
                <a:xfrm>
                  <a:off x="1106" y="3168"/>
                  <a:ext cx="156" cy="158"/>
                </a:xfrm>
                <a:prstGeom prst="line">
                  <a:avLst/>
                </a:prstGeom>
                <a:noFill/>
                <a:ln w="9525">
                  <a:solidFill>
                    <a:schemeClr val="tx1"/>
                  </a:solidFill>
                  <a:round/>
                  <a:headEnd/>
                  <a:tailEnd/>
                </a:ln>
              </p:spPr>
              <p:txBody>
                <a:bodyPr wrap="none" anchor="ctr"/>
                <a:lstStyle/>
                <a:p>
                  <a:endParaRPr lang="en-GB"/>
                </a:p>
              </p:txBody>
            </p:sp>
            <p:sp>
              <p:nvSpPr>
                <p:cNvPr id="486" name="Line 17"/>
                <p:cNvSpPr>
                  <a:spLocks noChangeShapeType="1"/>
                </p:cNvSpPr>
                <p:nvPr/>
              </p:nvSpPr>
              <p:spPr bwMode="auto">
                <a:xfrm flipV="1">
                  <a:off x="1264" y="3260"/>
                  <a:ext cx="138" cy="46"/>
                </a:xfrm>
                <a:prstGeom prst="line">
                  <a:avLst/>
                </a:prstGeom>
                <a:noFill/>
                <a:ln w="9525">
                  <a:solidFill>
                    <a:schemeClr val="tx1"/>
                  </a:solidFill>
                  <a:round/>
                  <a:headEnd/>
                  <a:tailEnd/>
                </a:ln>
              </p:spPr>
              <p:txBody>
                <a:bodyPr wrap="none" anchor="ctr"/>
                <a:lstStyle/>
                <a:p>
                  <a:endParaRPr lang="en-GB"/>
                </a:p>
              </p:txBody>
            </p:sp>
            <p:sp>
              <p:nvSpPr>
                <p:cNvPr id="487" name="Line 18"/>
                <p:cNvSpPr>
                  <a:spLocks noChangeShapeType="1"/>
                </p:cNvSpPr>
                <p:nvPr/>
              </p:nvSpPr>
              <p:spPr bwMode="auto">
                <a:xfrm flipV="1">
                  <a:off x="1204" y="3310"/>
                  <a:ext cx="44" cy="154"/>
                </a:xfrm>
                <a:prstGeom prst="line">
                  <a:avLst/>
                </a:prstGeom>
                <a:noFill/>
                <a:ln w="9525">
                  <a:solidFill>
                    <a:schemeClr val="tx1"/>
                  </a:solidFill>
                  <a:round/>
                  <a:headEnd/>
                  <a:tailEnd/>
                </a:ln>
              </p:spPr>
              <p:txBody>
                <a:bodyPr wrap="none" anchor="ctr"/>
                <a:lstStyle/>
                <a:p>
                  <a:endParaRPr lang="en-GB"/>
                </a:p>
              </p:txBody>
            </p:sp>
            <p:sp>
              <p:nvSpPr>
                <p:cNvPr id="488" name="Oval 19"/>
                <p:cNvSpPr>
                  <a:spLocks noChangeArrowheads="1"/>
                </p:cNvSpPr>
                <p:nvPr/>
              </p:nvSpPr>
              <p:spPr bwMode="auto">
                <a:xfrm>
                  <a:off x="876" y="3138"/>
                  <a:ext cx="47" cy="48"/>
                </a:xfrm>
                <a:prstGeom prst="ellipse">
                  <a:avLst/>
                </a:prstGeom>
                <a:solidFill>
                  <a:schemeClr val="accent2"/>
                </a:solidFill>
                <a:ln w="9525">
                  <a:noFill/>
                  <a:round/>
                  <a:headEnd/>
                  <a:tailEnd/>
                </a:ln>
              </p:spPr>
              <p:txBody>
                <a:bodyPr wrap="none" anchor="ctr"/>
                <a:lstStyle/>
                <a:p>
                  <a:endParaRPr lang="en-US"/>
                </a:p>
              </p:txBody>
            </p:sp>
            <p:sp>
              <p:nvSpPr>
                <p:cNvPr id="489" name="Oval 20"/>
                <p:cNvSpPr>
                  <a:spLocks noChangeArrowheads="1"/>
                </p:cNvSpPr>
                <p:nvPr/>
              </p:nvSpPr>
              <p:spPr bwMode="auto">
                <a:xfrm>
                  <a:off x="1076" y="3138"/>
                  <a:ext cx="47" cy="48"/>
                </a:xfrm>
                <a:prstGeom prst="ellipse">
                  <a:avLst/>
                </a:prstGeom>
                <a:solidFill>
                  <a:schemeClr val="tx2"/>
                </a:solidFill>
                <a:ln w="9525">
                  <a:noFill/>
                  <a:round/>
                  <a:headEnd/>
                  <a:tailEnd/>
                </a:ln>
              </p:spPr>
              <p:txBody>
                <a:bodyPr wrap="none" anchor="ctr"/>
                <a:lstStyle/>
                <a:p>
                  <a:endParaRPr lang="en-US"/>
                </a:p>
              </p:txBody>
            </p:sp>
            <p:sp>
              <p:nvSpPr>
                <p:cNvPr id="490" name="Oval 21"/>
                <p:cNvSpPr>
                  <a:spLocks noChangeArrowheads="1"/>
                </p:cNvSpPr>
                <p:nvPr/>
              </p:nvSpPr>
              <p:spPr bwMode="auto">
                <a:xfrm>
                  <a:off x="1230" y="3290"/>
                  <a:ext cx="47" cy="48"/>
                </a:xfrm>
                <a:prstGeom prst="ellipse">
                  <a:avLst/>
                </a:prstGeom>
                <a:solidFill>
                  <a:schemeClr val="bg2"/>
                </a:solidFill>
                <a:ln w="9525">
                  <a:noFill/>
                  <a:round/>
                  <a:headEnd/>
                  <a:tailEnd/>
                </a:ln>
              </p:spPr>
              <p:txBody>
                <a:bodyPr wrap="none" anchor="ctr"/>
                <a:lstStyle/>
                <a:p>
                  <a:endParaRPr lang="en-US"/>
                </a:p>
              </p:txBody>
            </p:sp>
            <p:sp>
              <p:nvSpPr>
                <p:cNvPr id="491" name="Oval 22"/>
                <p:cNvSpPr>
                  <a:spLocks noChangeArrowheads="1"/>
                </p:cNvSpPr>
                <p:nvPr/>
              </p:nvSpPr>
              <p:spPr bwMode="auto">
                <a:xfrm>
                  <a:off x="1378" y="3238"/>
                  <a:ext cx="47" cy="48"/>
                </a:xfrm>
                <a:prstGeom prst="ellipse">
                  <a:avLst/>
                </a:prstGeom>
                <a:solidFill>
                  <a:srgbClr val="FF0000"/>
                </a:solidFill>
                <a:ln w="9525">
                  <a:noFill/>
                  <a:round/>
                  <a:headEnd/>
                  <a:tailEnd/>
                </a:ln>
              </p:spPr>
              <p:txBody>
                <a:bodyPr wrap="none" anchor="ctr"/>
                <a:lstStyle/>
                <a:p>
                  <a:endParaRPr lang="en-US"/>
                </a:p>
              </p:txBody>
            </p:sp>
            <p:sp>
              <p:nvSpPr>
                <p:cNvPr id="492" name="Oval 23"/>
                <p:cNvSpPr>
                  <a:spLocks noChangeArrowheads="1"/>
                </p:cNvSpPr>
                <p:nvPr/>
              </p:nvSpPr>
              <p:spPr bwMode="auto">
                <a:xfrm>
                  <a:off x="1176" y="3440"/>
                  <a:ext cx="47" cy="48"/>
                </a:xfrm>
                <a:prstGeom prst="ellipse">
                  <a:avLst/>
                </a:prstGeom>
                <a:solidFill>
                  <a:srgbClr val="FF00FF"/>
                </a:solidFill>
                <a:ln w="9525">
                  <a:noFill/>
                  <a:round/>
                  <a:headEnd/>
                  <a:tailEnd/>
                </a:ln>
              </p:spPr>
              <p:txBody>
                <a:bodyPr wrap="none" anchor="ctr"/>
                <a:lstStyle/>
                <a:p>
                  <a:endParaRPr lang="en-US"/>
                </a:p>
              </p:txBody>
            </p:sp>
          </p:grpSp>
          <p:grpSp>
            <p:nvGrpSpPr>
              <p:cNvPr id="441" name="Group 24"/>
              <p:cNvGrpSpPr>
                <a:grpSpLocks/>
              </p:cNvGrpSpPr>
              <p:nvPr/>
            </p:nvGrpSpPr>
            <p:grpSpPr bwMode="auto">
              <a:xfrm>
                <a:off x="1809" y="2166"/>
                <a:ext cx="1347" cy="1187"/>
                <a:chOff x="3768" y="1544"/>
                <a:chExt cx="1728" cy="1728"/>
              </a:xfrm>
            </p:grpSpPr>
            <p:sp>
              <p:nvSpPr>
                <p:cNvPr id="482" name="Line 25"/>
                <p:cNvSpPr>
                  <a:spLocks noChangeShapeType="1"/>
                </p:cNvSpPr>
                <p:nvPr/>
              </p:nvSpPr>
              <p:spPr bwMode="auto">
                <a:xfrm>
                  <a:off x="4632" y="1544"/>
                  <a:ext cx="0" cy="1728"/>
                </a:xfrm>
                <a:prstGeom prst="line">
                  <a:avLst/>
                </a:prstGeom>
                <a:noFill/>
                <a:ln w="9525">
                  <a:solidFill>
                    <a:schemeClr val="tx1"/>
                  </a:solidFill>
                  <a:round/>
                  <a:headEnd/>
                  <a:tailEnd/>
                </a:ln>
              </p:spPr>
              <p:txBody>
                <a:bodyPr/>
                <a:lstStyle/>
                <a:p>
                  <a:endParaRPr lang="en-GB"/>
                </a:p>
              </p:txBody>
            </p:sp>
            <p:sp>
              <p:nvSpPr>
                <p:cNvPr id="483" name="Line 26"/>
                <p:cNvSpPr>
                  <a:spLocks noChangeShapeType="1"/>
                </p:cNvSpPr>
                <p:nvPr/>
              </p:nvSpPr>
              <p:spPr bwMode="auto">
                <a:xfrm rot="-5400000">
                  <a:off x="4632" y="1544"/>
                  <a:ext cx="0" cy="1728"/>
                </a:xfrm>
                <a:prstGeom prst="line">
                  <a:avLst/>
                </a:prstGeom>
                <a:noFill/>
                <a:ln w="9525">
                  <a:solidFill>
                    <a:schemeClr val="tx1"/>
                  </a:solidFill>
                  <a:round/>
                  <a:headEnd/>
                  <a:tailEnd/>
                </a:ln>
              </p:spPr>
              <p:txBody>
                <a:bodyPr/>
                <a:lstStyle/>
                <a:p>
                  <a:endParaRPr lang="en-GB"/>
                </a:p>
              </p:txBody>
            </p:sp>
          </p:grpSp>
          <p:grpSp>
            <p:nvGrpSpPr>
              <p:cNvPr id="442" name="Group 27"/>
              <p:cNvGrpSpPr>
                <a:grpSpLocks/>
              </p:cNvGrpSpPr>
              <p:nvPr/>
            </p:nvGrpSpPr>
            <p:grpSpPr bwMode="auto">
              <a:xfrm>
                <a:off x="2274" y="2741"/>
                <a:ext cx="508" cy="350"/>
                <a:chOff x="876" y="3138"/>
                <a:chExt cx="549" cy="350"/>
              </a:xfrm>
            </p:grpSpPr>
            <p:sp>
              <p:nvSpPr>
                <p:cNvPr id="473" name="Line 28"/>
                <p:cNvSpPr>
                  <a:spLocks noChangeShapeType="1"/>
                </p:cNvSpPr>
                <p:nvPr/>
              </p:nvSpPr>
              <p:spPr bwMode="auto">
                <a:xfrm>
                  <a:off x="908" y="3160"/>
                  <a:ext cx="172" cy="0"/>
                </a:xfrm>
                <a:prstGeom prst="line">
                  <a:avLst/>
                </a:prstGeom>
                <a:noFill/>
                <a:ln w="9525">
                  <a:solidFill>
                    <a:schemeClr val="tx1"/>
                  </a:solidFill>
                  <a:round/>
                  <a:headEnd/>
                  <a:tailEnd/>
                </a:ln>
              </p:spPr>
              <p:txBody>
                <a:bodyPr wrap="none" anchor="ctr"/>
                <a:lstStyle/>
                <a:p>
                  <a:endParaRPr lang="en-GB"/>
                </a:p>
              </p:txBody>
            </p:sp>
            <p:sp>
              <p:nvSpPr>
                <p:cNvPr id="474" name="Line 29"/>
                <p:cNvSpPr>
                  <a:spLocks noChangeShapeType="1"/>
                </p:cNvSpPr>
                <p:nvPr/>
              </p:nvSpPr>
              <p:spPr bwMode="auto">
                <a:xfrm>
                  <a:off x="1106" y="3168"/>
                  <a:ext cx="156" cy="158"/>
                </a:xfrm>
                <a:prstGeom prst="line">
                  <a:avLst/>
                </a:prstGeom>
                <a:noFill/>
                <a:ln w="9525">
                  <a:solidFill>
                    <a:schemeClr val="tx1"/>
                  </a:solidFill>
                  <a:round/>
                  <a:headEnd/>
                  <a:tailEnd/>
                </a:ln>
              </p:spPr>
              <p:txBody>
                <a:bodyPr wrap="none" anchor="ctr"/>
                <a:lstStyle/>
                <a:p>
                  <a:endParaRPr lang="en-GB"/>
                </a:p>
              </p:txBody>
            </p:sp>
            <p:sp>
              <p:nvSpPr>
                <p:cNvPr id="475" name="Line 30"/>
                <p:cNvSpPr>
                  <a:spLocks noChangeShapeType="1"/>
                </p:cNvSpPr>
                <p:nvPr/>
              </p:nvSpPr>
              <p:spPr bwMode="auto">
                <a:xfrm flipV="1">
                  <a:off x="1264" y="3260"/>
                  <a:ext cx="138" cy="46"/>
                </a:xfrm>
                <a:prstGeom prst="line">
                  <a:avLst/>
                </a:prstGeom>
                <a:noFill/>
                <a:ln w="9525">
                  <a:solidFill>
                    <a:schemeClr val="tx1"/>
                  </a:solidFill>
                  <a:round/>
                  <a:headEnd/>
                  <a:tailEnd/>
                </a:ln>
              </p:spPr>
              <p:txBody>
                <a:bodyPr wrap="none" anchor="ctr"/>
                <a:lstStyle/>
                <a:p>
                  <a:endParaRPr lang="en-GB"/>
                </a:p>
              </p:txBody>
            </p:sp>
            <p:sp>
              <p:nvSpPr>
                <p:cNvPr id="476" name="Line 31"/>
                <p:cNvSpPr>
                  <a:spLocks noChangeShapeType="1"/>
                </p:cNvSpPr>
                <p:nvPr/>
              </p:nvSpPr>
              <p:spPr bwMode="auto">
                <a:xfrm flipV="1">
                  <a:off x="1204" y="3310"/>
                  <a:ext cx="44" cy="154"/>
                </a:xfrm>
                <a:prstGeom prst="line">
                  <a:avLst/>
                </a:prstGeom>
                <a:noFill/>
                <a:ln w="9525">
                  <a:solidFill>
                    <a:schemeClr val="tx1"/>
                  </a:solidFill>
                  <a:round/>
                  <a:headEnd/>
                  <a:tailEnd/>
                </a:ln>
              </p:spPr>
              <p:txBody>
                <a:bodyPr wrap="none" anchor="ctr"/>
                <a:lstStyle/>
                <a:p>
                  <a:endParaRPr lang="en-GB"/>
                </a:p>
              </p:txBody>
            </p:sp>
            <p:sp>
              <p:nvSpPr>
                <p:cNvPr id="477" name="Oval 32"/>
                <p:cNvSpPr>
                  <a:spLocks noChangeArrowheads="1"/>
                </p:cNvSpPr>
                <p:nvPr/>
              </p:nvSpPr>
              <p:spPr bwMode="auto">
                <a:xfrm>
                  <a:off x="876" y="3138"/>
                  <a:ext cx="47" cy="48"/>
                </a:xfrm>
                <a:prstGeom prst="ellipse">
                  <a:avLst/>
                </a:prstGeom>
                <a:solidFill>
                  <a:schemeClr val="accent2"/>
                </a:solidFill>
                <a:ln w="9525">
                  <a:noFill/>
                  <a:round/>
                  <a:headEnd/>
                  <a:tailEnd/>
                </a:ln>
              </p:spPr>
              <p:txBody>
                <a:bodyPr wrap="none" anchor="ctr"/>
                <a:lstStyle/>
                <a:p>
                  <a:endParaRPr lang="en-US"/>
                </a:p>
              </p:txBody>
            </p:sp>
            <p:sp>
              <p:nvSpPr>
                <p:cNvPr id="478" name="Oval 33"/>
                <p:cNvSpPr>
                  <a:spLocks noChangeArrowheads="1"/>
                </p:cNvSpPr>
                <p:nvPr/>
              </p:nvSpPr>
              <p:spPr bwMode="auto">
                <a:xfrm>
                  <a:off x="1076" y="3138"/>
                  <a:ext cx="47" cy="48"/>
                </a:xfrm>
                <a:prstGeom prst="ellipse">
                  <a:avLst/>
                </a:prstGeom>
                <a:solidFill>
                  <a:schemeClr val="tx2"/>
                </a:solidFill>
                <a:ln w="9525">
                  <a:noFill/>
                  <a:round/>
                  <a:headEnd/>
                  <a:tailEnd/>
                </a:ln>
              </p:spPr>
              <p:txBody>
                <a:bodyPr wrap="none" anchor="ctr"/>
                <a:lstStyle/>
                <a:p>
                  <a:endParaRPr lang="en-US"/>
                </a:p>
              </p:txBody>
            </p:sp>
            <p:sp>
              <p:nvSpPr>
                <p:cNvPr id="479" name="Oval 34"/>
                <p:cNvSpPr>
                  <a:spLocks noChangeArrowheads="1"/>
                </p:cNvSpPr>
                <p:nvPr/>
              </p:nvSpPr>
              <p:spPr bwMode="auto">
                <a:xfrm>
                  <a:off x="1230" y="3290"/>
                  <a:ext cx="47" cy="48"/>
                </a:xfrm>
                <a:prstGeom prst="ellipse">
                  <a:avLst/>
                </a:prstGeom>
                <a:solidFill>
                  <a:schemeClr val="bg2"/>
                </a:solidFill>
                <a:ln w="9525">
                  <a:noFill/>
                  <a:round/>
                  <a:headEnd/>
                  <a:tailEnd/>
                </a:ln>
              </p:spPr>
              <p:txBody>
                <a:bodyPr wrap="none" anchor="ctr"/>
                <a:lstStyle/>
                <a:p>
                  <a:endParaRPr lang="en-US"/>
                </a:p>
              </p:txBody>
            </p:sp>
            <p:sp>
              <p:nvSpPr>
                <p:cNvPr id="480" name="Oval 35"/>
                <p:cNvSpPr>
                  <a:spLocks noChangeArrowheads="1"/>
                </p:cNvSpPr>
                <p:nvPr/>
              </p:nvSpPr>
              <p:spPr bwMode="auto">
                <a:xfrm>
                  <a:off x="1378" y="3238"/>
                  <a:ext cx="47" cy="48"/>
                </a:xfrm>
                <a:prstGeom prst="ellipse">
                  <a:avLst/>
                </a:prstGeom>
                <a:solidFill>
                  <a:srgbClr val="FF0000"/>
                </a:solidFill>
                <a:ln w="9525">
                  <a:noFill/>
                  <a:round/>
                  <a:headEnd/>
                  <a:tailEnd/>
                </a:ln>
              </p:spPr>
              <p:txBody>
                <a:bodyPr wrap="none" anchor="ctr"/>
                <a:lstStyle/>
                <a:p>
                  <a:endParaRPr lang="en-US"/>
                </a:p>
              </p:txBody>
            </p:sp>
            <p:sp>
              <p:nvSpPr>
                <p:cNvPr id="481" name="Oval 36"/>
                <p:cNvSpPr>
                  <a:spLocks noChangeArrowheads="1"/>
                </p:cNvSpPr>
                <p:nvPr/>
              </p:nvSpPr>
              <p:spPr bwMode="auto">
                <a:xfrm>
                  <a:off x="1176" y="3440"/>
                  <a:ext cx="47" cy="48"/>
                </a:xfrm>
                <a:prstGeom prst="ellipse">
                  <a:avLst/>
                </a:prstGeom>
                <a:solidFill>
                  <a:srgbClr val="FF00FF"/>
                </a:solidFill>
                <a:ln w="9525">
                  <a:noFill/>
                  <a:round/>
                  <a:headEnd/>
                  <a:tailEnd/>
                </a:ln>
              </p:spPr>
              <p:txBody>
                <a:bodyPr wrap="none" anchor="ctr"/>
                <a:lstStyle/>
                <a:p>
                  <a:endParaRPr lang="en-US"/>
                </a:p>
              </p:txBody>
            </p:sp>
          </p:grpSp>
          <p:grpSp>
            <p:nvGrpSpPr>
              <p:cNvPr id="443" name="Group 37"/>
              <p:cNvGrpSpPr>
                <a:grpSpLocks/>
              </p:cNvGrpSpPr>
              <p:nvPr/>
            </p:nvGrpSpPr>
            <p:grpSpPr bwMode="auto">
              <a:xfrm>
                <a:off x="2182" y="2437"/>
                <a:ext cx="508" cy="350"/>
                <a:chOff x="876" y="3138"/>
                <a:chExt cx="549" cy="350"/>
              </a:xfrm>
            </p:grpSpPr>
            <p:sp>
              <p:nvSpPr>
                <p:cNvPr id="464" name="Line 38"/>
                <p:cNvSpPr>
                  <a:spLocks noChangeShapeType="1"/>
                </p:cNvSpPr>
                <p:nvPr/>
              </p:nvSpPr>
              <p:spPr bwMode="auto">
                <a:xfrm>
                  <a:off x="908" y="3160"/>
                  <a:ext cx="172" cy="0"/>
                </a:xfrm>
                <a:prstGeom prst="line">
                  <a:avLst/>
                </a:prstGeom>
                <a:noFill/>
                <a:ln w="9525">
                  <a:solidFill>
                    <a:schemeClr val="tx1"/>
                  </a:solidFill>
                  <a:round/>
                  <a:headEnd/>
                  <a:tailEnd/>
                </a:ln>
              </p:spPr>
              <p:txBody>
                <a:bodyPr wrap="none" anchor="ctr"/>
                <a:lstStyle/>
                <a:p>
                  <a:endParaRPr lang="en-GB"/>
                </a:p>
              </p:txBody>
            </p:sp>
            <p:sp>
              <p:nvSpPr>
                <p:cNvPr id="465" name="Line 39"/>
                <p:cNvSpPr>
                  <a:spLocks noChangeShapeType="1"/>
                </p:cNvSpPr>
                <p:nvPr/>
              </p:nvSpPr>
              <p:spPr bwMode="auto">
                <a:xfrm>
                  <a:off x="1106" y="3168"/>
                  <a:ext cx="156" cy="158"/>
                </a:xfrm>
                <a:prstGeom prst="line">
                  <a:avLst/>
                </a:prstGeom>
                <a:noFill/>
                <a:ln w="9525">
                  <a:solidFill>
                    <a:schemeClr val="tx1"/>
                  </a:solidFill>
                  <a:round/>
                  <a:headEnd/>
                  <a:tailEnd/>
                </a:ln>
              </p:spPr>
              <p:txBody>
                <a:bodyPr wrap="none" anchor="ctr"/>
                <a:lstStyle/>
                <a:p>
                  <a:endParaRPr lang="en-GB"/>
                </a:p>
              </p:txBody>
            </p:sp>
            <p:sp>
              <p:nvSpPr>
                <p:cNvPr id="466" name="Line 40"/>
                <p:cNvSpPr>
                  <a:spLocks noChangeShapeType="1"/>
                </p:cNvSpPr>
                <p:nvPr/>
              </p:nvSpPr>
              <p:spPr bwMode="auto">
                <a:xfrm flipV="1">
                  <a:off x="1264" y="3260"/>
                  <a:ext cx="138" cy="46"/>
                </a:xfrm>
                <a:prstGeom prst="line">
                  <a:avLst/>
                </a:prstGeom>
                <a:noFill/>
                <a:ln w="9525">
                  <a:solidFill>
                    <a:schemeClr val="tx1"/>
                  </a:solidFill>
                  <a:round/>
                  <a:headEnd/>
                  <a:tailEnd/>
                </a:ln>
              </p:spPr>
              <p:txBody>
                <a:bodyPr wrap="none" anchor="ctr"/>
                <a:lstStyle/>
                <a:p>
                  <a:endParaRPr lang="en-GB"/>
                </a:p>
              </p:txBody>
            </p:sp>
            <p:sp>
              <p:nvSpPr>
                <p:cNvPr id="467" name="Line 41"/>
                <p:cNvSpPr>
                  <a:spLocks noChangeShapeType="1"/>
                </p:cNvSpPr>
                <p:nvPr/>
              </p:nvSpPr>
              <p:spPr bwMode="auto">
                <a:xfrm flipV="1">
                  <a:off x="1204" y="3310"/>
                  <a:ext cx="44" cy="154"/>
                </a:xfrm>
                <a:prstGeom prst="line">
                  <a:avLst/>
                </a:prstGeom>
                <a:noFill/>
                <a:ln w="9525">
                  <a:solidFill>
                    <a:schemeClr val="tx1"/>
                  </a:solidFill>
                  <a:round/>
                  <a:headEnd/>
                  <a:tailEnd/>
                </a:ln>
              </p:spPr>
              <p:txBody>
                <a:bodyPr wrap="none" anchor="ctr"/>
                <a:lstStyle/>
                <a:p>
                  <a:endParaRPr lang="en-GB"/>
                </a:p>
              </p:txBody>
            </p:sp>
            <p:sp>
              <p:nvSpPr>
                <p:cNvPr id="468" name="Oval 42"/>
                <p:cNvSpPr>
                  <a:spLocks noChangeArrowheads="1"/>
                </p:cNvSpPr>
                <p:nvPr/>
              </p:nvSpPr>
              <p:spPr bwMode="auto">
                <a:xfrm>
                  <a:off x="876" y="3138"/>
                  <a:ext cx="47" cy="48"/>
                </a:xfrm>
                <a:prstGeom prst="ellipse">
                  <a:avLst/>
                </a:prstGeom>
                <a:solidFill>
                  <a:schemeClr val="accent2"/>
                </a:solidFill>
                <a:ln w="9525">
                  <a:noFill/>
                  <a:round/>
                  <a:headEnd/>
                  <a:tailEnd/>
                </a:ln>
              </p:spPr>
              <p:txBody>
                <a:bodyPr wrap="none" anchor="ctr"/>
                <a:lstStyle/>
                <a:p>
                  <a:endParaRPr lang="en-US"/>
                </a:p>
              </p:txBody>
            </p:sp>
            <p:sp>
              <p:nvSpPr>
                <p:cNvPr id="469" name="Oval 43"/>
                <p:cNvSpPr>
                  <a:spLocks noChangeArrowheads="1"/>
                </p:cNvSpPr>
                <p:nvPr/>
              </p:nvSpPr>
              <p:spPr bwMode="auto">
                <a:xfrm>
                  <a:off x="1076" y="3138"/>
                  <a:ext cx="47" cy="48"/>
                </a:xfrm>
                <a:prstGeom prst="ellipse">
                  <a:avLst/>
                </a:prstGeom>
                <a:solidFill>
                  <a:schemeClr val="tx2"/>
                </a:solidFill>
                <a:ln w="9525">
                  <a:noFill/>
                  <a:round/>
                  <a:headEnd/>
                  <a:tailEnd/>
                </a:ln>
              </p:spPr>
              <p:txBody>
                <a:bodyPr wrap="none" anchor="ctr"/>
                <a:lstStyle/>
                <a:p>
                  <a:endParaRPr lang="en-US"/>
                </a:p>
              </p:txBody>
            </p:sp>
            <p:sp>
              <p:nvSpPr>
                <p:cNvPr id="470" name="Oval 44"/>
                <p:cNvSpPr>
                  <a:spLocks noChangeArrowheads="1"/>
                </p:cNvSpPr>
                <p:nvPr/>
              </p:nvSpPr>
              <p:spPr bwMode="auto">
                <a:xfrm>
                  <a:off x="1230" y="3290"/>
                  <a:ext cx="47" cy="48"/>
                </a:xfrm>
                <a:prstGeom prst="ellipse">
                  <a:avLst/>
                </a:prstGeom>
                <a:solidFill>
                  <a:schemeClr val="bg2"/>
                </a:solidFill>
                <a:ln w="9525">
                  <a:noFill/>
                  <a:round/>
                  <a:headEnd/>
                  <a:tailEnd/>
                </a:ln>
              </p:spPr>
              <p:txBody>
                <a:bodyPr wrap="none" anchor="ctr"/>
                <a:lstStyle/>
                <a:p>
                  <a:endParaRPr lang="en-US"/>
                </a:p>
              </p:txBody>
            </p:sp>
            <p:sp>
              <p:nvSpPr>
                <p:cNvPr id="471" name="Oval 45"/>
                <p:cNvSpPr>
                  <a:spLocks noChangeArrowheads="1"/>
                </p:cNvSpPr>
                <p:nvPr/>
              </p:nvSpPr>
              <p:spPr bwMode="auto">
                <a:xfrm>
                  <a:off x="1378" y="3238"/>
                  <a:ext cx="47" cy="48"/>
                </a:xfrm>
                <a:prstGeom prst="ellipse">
                  <a:avLst/>
                </a:prstGeom>
                <a:solidFill>
                  <a:srgbClr val="FF0000"/>
                </a:solidFill>
                <a:ln w="9525">
                  <a:noFill/>
                  <a:round/>
                  <a:headEnd/>
                  <a:tailEnd/>
                </a:ln>
              </p:spPr>
              <p:txBody>
                <a:bodyPr wrap="none" anchor="ctr"/>
                <a:lstStyle/>
                <a:p>
                  <a:endParaRPr lang="en-US"/>
                </a:p>
              </p:txBody>
            </p:sp>
            <p:sp>
              <p:nvSpPr>
                <p:cNvPr id="472" name="Oval 46"/>
                <p:cNvSpPr>
                  <a:spLocks noChangeArrowheads="1"/>
                </p:cNvSpPr>
                <p:nvPr/>
              </p:nvSpPr>
              <p:spPr bwMode="auto">
                <a:xfrm>
                  <a:off x="1176" y="3440"/>
                  <a:ext cx="47" cy="48"/>
                </a:xfrm>
                <a:prstGeom prst="ellipse">
                  <a:avLst/>
                </a:prstGeom>
                <a:solidFill>
                  <a:srgbClr val="FF00FF"/>
                </a:solidFill>
                <a:ln w="9525">
                  <a:noFill/>
                  <a:round/>
                  <a:headEnd/>
                  <a:tailEnd/>
                </a:ln>
              </p:spPr>
              <p:txBody>
                <a:bodyPr wrap="none" anchor="ctr"/>
                <a:lstStyle/>
                <a:p>
                  <a:endParaRPr lang="en-US"/>
                </a:p>
              </p:txBody>
            </p:sp>
          </p:grpSp>
          <p:grpSp>
            <p:nvGrpSpPr>
              <p:cNvPr id="444" name="Group 47"/>
              <p:cNvGrpSpPr>
                <a:grpSpLocks/>
              </p:cNvGrpSpPr>
              <p:nvPr/>
            </p:nvGrpSpPr>
            <p:grpSpPr bwMode="auto">
              <a:xfrm>
                <a:off x="1994" y="2637"/>
                <a:ext cx="507" cy="350"/>
                <a:chOff x="876" y="3138"/>
                <a:chExt cx="549" cy="350"/>
              </a:xfrm>
            </p:grpSpPr>
            <p:sp>
              <p:nvSpPr>
                <p:cNvPr id="455" name="Line 48"/>
                <p:cNvSpPr>
                  <a:spLocks noChangeShapeType="1"/>
                </p:cNvSpPr>
                <p:nvPr/>
              </p:nvSpPr>
              <p:spPr bwMode="auto">
                <a:xfrm>
                  <a:off x="908" y="3160"/>
                  <a:ext cx="172" cy="0"/>
                </a:xfrm>
                <a:prstGeom prst="line">
                  <a:avLst/>
                </a:prstGeom>
                <a:noFill/>
                <a:ln w="9525">
                  <a:solidFill>
                    <a:schemeClr val="tx1"/>
                  </a:solidFill>
                  <a:round/>
                  <a:headEnd/>
                  <a:tailEnd/>
                </a:ln>
              </p:spPr>
              <p:txBody>
                <a:bodyPr wrap="none" anchor="ctr"/>
                <a:lstStyle/>
                <a:p>
                  <a:endParaRPr lang="en-GB"/>
                </a:p>
              </p:txBody>
            </p:sp>
            <p:sp>
              <p:nvSpPr>
                <p:cNvPr id="456" name="Line 49"/>
                <p:cNvSpPr>
                  <a:spLocks noChangeShapeType="1"/>
                </p:cNvSpPr>
                <p:nvPr/>
              </p:nvSpPr>
              <p:spPr bwMode="auto">
                <a:xfrm>
                  <a:off x="1106" y="3168"/>
                  <a:ext cx="156" cy="158"/>
                </a:xfrm>
                <a:prstGeom prst="line">
                  <a:avLst/>
                </a:prstGeom>
                <a:noFill/>
                <a:ln w="9525">
                  <a:solidFill>
                    <a:schemeClr val="tx1"/>
                  </a:solidFill>
                  <a:round/>
                  <a:headEnd/>
                  <a:tailEnd/>
                </a:ln>
              </p:spPr>
              <p:txBody>
                <a:bodyPr wrap="none" anchor="ctr"/>
                <a:lstStyle/>
                <a:p>
                  <a:endParaRPr lang="en-GB"/>
                </a:p>
              </p:txBody>
            </p:sp>
            <p:sp>
              <p:nvSpPr>
                <p:cNvPr id="457" name="Line 50"/>
                <p:cNvSpPr>
                  <a:spLocks noChangeShapeType="1"/>
                </p:cNvSpPr>
                <p:nvPr/>
              </p:nvSpPr>
              <p:spPr bwMode="auto">
                <a:xfrm flipV="1">
                  <a:off x="1264" y="3260"/>
                  <a:ext cx="138" cy="46"/>
                </a:xfrm>
                <a:prstGeom prst="line">
                  <a:avLst/>
                </a:prstGeom>
                <a:noFill/>
                <a:ln w="9525">
                  <a:solidFill>
                    <a:schemeClr val="tx1"/>
                  </a:solidFill>
                  <a:round/>
                  <a:headEnd/>
                  <a:tailEnd/>
                </a:ln>
              </p:spPr>
              <p:txBody>
                <a:bodyPr wrap="none" anchor="ctr"/>
                <a:lstStyle/>
                <a:p>
                  <a:endParaRPr lang="en-GB"/>
                </a:p>
              </p:txBody>
            </p:sp>
            <p:sp>
              <p:nvSpPr>
                <p:cNvPr id="458" name="Line 51"/>
                <p:cNvSpPr>
                  <a:spLocks noChangeShapeType="1"/>
                </p:cNvSpPr>
                <p:nvPr/>
              </p:nvSpPr>
              <p:spPr bwMode="auto">
                <a:xfrm flipV="1">
                  <a:off x="1204" y="3310"/>
                  <a:ext cx="44" cy="154"/>
                </a:xfrm>
                <a:prstGeom prst="line">
                  <a:avLst/>
                </a:prstGeom>
                <a:noFill/>
                <a:ln w="9525">
                  <a:solidFill>
                    <a:schemeClr val="tx1"/>
                  </a:solidFill>
                  <a:round/>
                  <a:headEnd/>
                  <a:tailEnd/>
                </a:ln>
              </p:spPr>
              <p:txBody>
                <a:bodyPr wrap="none" anchor="ctr"/>
                <a:lstStyle/>
                <a:p>
                  <a:endParaRPr lang="en-GB"/>
                </a:p>
              </p:txBody>
            </p:sp>
            <p:sp>
              <p:nvSpPr>
                <p:cNvPr id="459" name="Oval 52"/>
                <p:cNvSpPr>
                  <a:spLocks noChangeArrowheads="1"/>
                </p:cNvSpPr>
                <p:nvPr/>
              </p:nvSpPr>
              <p:spPr bwMode="auto">
                <a:xfrm>
                  <a:off x="876" y="3138"/>
                  <a:ext cx="47" cy="48"/>
                </a:xfrm>
                <a:prstGeom prst="ellipse">
                  <a:avLst/>
                </a:prstGeom>
                <a:solidFill>
                  <a:schemeClr val="accent2"/>
                </a:solidFill>
                <a:ln w="9525">
                  <a:noFill/>
                  <a:round/>
                  <a:headEnd/>
                  <a:tailEnd/>
                </a:ln>
              </p:spPr>
              <p:txBody>
                <a:bodyPr wrap="none" anchor="ctr"/>
                <a:lstStyle/>
                <a:p>
                  <a:endParaRPr lang="en-US"/>
                </a:p>
              </p:txBody>
            </p:sp>
            <p:sp>
              <p:nvSpPr>
                <p:cNvPr id="460" name="Oval 53"/>
                <p:cNvSpPr>
                  <a:spLocks noChangeArrowheads="1"/>
                </p:cNvSpPr>
                <p:nvPr/>
              </p:nvSpPr>
              <p:spPr bwMode="auto">
                <a:xfrm>
                  <a:off x="1076" y="3138"/>
                  <a:ext cx="47" cy="48"/>
                </a:xfrm>
                <a:prstGeom prst="ellipse">
                  <a:avLst/>
                </a:prstGeom>
                <a:solidFill>
                  <a:schemeClr val="tx2"/>
                </a:solidFill>
                <a:ln w="9525">
                  <a:noFill/>
                  <a:round/>
                  <a:headEnd/>
                  <a:tailEnd/>
                </a:ln>
              </p:spPr>
              <p:txBody>
                <a:bodyPr wrap="none" anchor="ctr"/>
                <a:lstStyle/>
                <a:p>
                  <a:endParaRPr lang="en-US"/>
                </a:p>
              </p:txBody>
            </p:sp>
            <p:sp>
              <p:nvSpPr>
                <p:cNvPr id="461" name="Oval 54"/>
                <p:cNvSpPr>
                  <a:spLocks noChangeArrowheads="1"/>
                </p:cNvSpPr>
                <p:nvPr/>
              </p:nvSpPr>
              <p:spPr bwMode="auto">
                <a:xfrm>
                  <a:off x="1230" y="3290"/>
                  <a:ext cx="47" cy="48"/>
                </a:xfrm>
                <a:prstGeom prst="ellipse">
                  <a:avLst/>
                </a:prstGeom>
                <a:solidFill>
                  <a:schemeClr val="bg2"/>
                </a:solidFill>
                <a:ln w="9525">
                  <a:noFill/>
                  <a:round/>
                  <a:headEnd/>
                  <a:tailEnd/>
                </a:ln>
              </p:spPr>
              <p:txBody>
                <a:bodyPr wrap="none" anchor="ctr"/>
                <a:lstStyle/>
                <a:p>
                  <a:endParaRPr lang="en-US"/>
                </a:p>
              </p:txBody>
            </p:sp>
            <p:sp>
              <p:nvSpPr>
                <p:cNvPr id="462" name="Oval 55"/>
                <p:cNvSpPr>
                  <a:spLocks noChangeArrowheads="1"/>
                </p:cNvSpPr>
                <p:nvPr/>
              </p:nvSpPr>
              <p:spPr bwMode="auto">
                <a:xfrm>
                  <a:off x="1378" y="3238"/>
                  <a:ext cx="47" cy="48"/>
                </a:xfrm>
                <a:prstGeom prst="ellipse">
                  <a:avLst/>
                </a:prstGeom>
                <a:solidFill>
                  <a:srgbClr val="FF0000"/>
                </a:solidFill>
                <a:ln w="9525">
                  <a:noFill/>
                  <a:round/>
                  <a:headEnd/>
                  <a:tailEnd/>
                </a:ln>
              </p:spPr>
              <p:txBody>
                <a:bodyPr wrap="none" anchor="ctr"/>
                <a:lstStyle/>
                <a:p>
                  <a:endParaRPr lang="en-US"/>
                </a:p>
              </p:txBody>
            </p:sp>
            <p:sp>
              <p:nvSpPr>
                <p:cNvPr id="463" name="Oval 56"/>
                <p:cNvSpPr>
                  <a:spLocks noChangeArrowheads="1"/>
                </p:cNvSpPr>
                <p:nvPr/>
              </p:nvSpPr>
              <p:spPr bwMode="auto">
                <a:xfrm>
                  <a:off x="1176" y="3440"/>
                  <a:ext cx="47" cy="48"/>
                </a:xfrm>
                <a:prstGeom prst="ellipse">
                  <a:avLst/>
                </a:prstGeom>
                <a:solidFill>
                  <a:srgbClr val="FF00FF"/>
                </a:solidFill>
                <a:ln w="9525">
                  <a:noFill/>
                  <a:round/>
                  <a:headEnd/>
                  <a:tailEnd/>
                </a:ln>
              </p:spPr>
              <p:txBody>
                <a:bodyPr wrap="none" anchor="ctr"/>
                <a:lstStyle/>
                <a:p>
                  <a:endParaRPr lang="en-US"/>
                </a:p>
              </p:txBody>
            </p:sp>
          </p:grpSp>
          <p:grpSp>
            <p:nvGrpSpPr>
              <p:cNvPr id="445" name="Group 57"/>
              <p:cNvGrpSpPr>
                <a:grpSpLocks/>
              </p:cNvGrpSpPr>
              <p:nvPr/>
            </p:nvGrpSpPr>
            <p:grpSpPr bwMode="auto">
              <a:xfrm>
                <a:off x="2130" y="2585"/>
                <a:ext cx="508" cy="350"/>
                <a:chOff x="876" y="3138"/>
                <a:chExt cx="549" cy="350"/>
              </a:xfrm>
            </p:grpSpPr>
            <p:sp>
              <p:nvSpPr>
                <p:cNvPr id="446" name="Line 58"/>
                <p:cNvSpPr>
                  <a:spLocks noChangeShapeType="1"/>
                </p:cNvSpPr>
                <p:nvPr/>
              </p:nvSpPr>
              <p:spPr bwMode="auto">
                <a:xfrm>
                  <a:off x="908" y="3160"/>
                  <a:ext cx="172" cy="0"/>
                </a:xfrm>
                <a:prstGeom prst="line">
                  <a:avLst/>
                </a:prstGeom>
                <a:noFill/>
                <a:ln w="9525">
                  <a:solidFill>
                    <a:schemeClr val="tx1"/>
                  </a:solidFill>
                  <a:round/>
                  <a:headEnd/>
                  <a:tailEnd/>
                </a:ln>
              </p:spPr>
              <p:txBody>
                <a:bodyPr wrap="none" anchor="ctr"/>
                <a:lstStyle/>
                <a:p>
                  <a:endParaRPr lang="en-GB"/>
                </a:p>
              </p:txBody>
            </p:sp>
            <p:sp>
              <p:nvSpPr>
                <p:cNvPr id="447" name="Line 59"/>
                <p:cNvSpPr>
                  <a:spLocks noChangeShapeType="1"/>
                </p:cNvSpPr>
                <p:nvPr/>
              </p:nvSpPr>
              <p:spPr bwMode="auto">
                <a:xfrm>
                  <a:off x="1106" y="3168"/>
                  <a:ext cx="156" cy="158"/>
                </a:xfrm>
                <a:prstGeom prst="line">
                  <a:avLst/>
                </a:prstGeom>
                <a:noFill/>
                <a:ln w="9525">
                  <a:solidFill>
                    <a:schemeClr val="tx1"/>
                  </a:solidFill>
                  <a:round/>
                  <a:headEnd/>
                  <a:tailEnd/>
                </a:ln>
              </p:spPr>
              <p:txBody>
                <a:bodyPr wrap="none" anchor="ctr"/>
                <a:lstStyle/>
                <a:p>
                  <a:endParaRPr lang="en-GB"/>
                </a:p>
              </p:txBody>
            </p:sp>
            <p:sp>
              <p:nvSpPr>
                <p:cNvPr id="448" name="Line 60"/>
                <p:cNvSpPr>
                  <a:spLocks noChangeShapeType="1"/>
                </p:cNvSpPr>
                <p:nvPr/>
              </p:nvSpPr>
              <p:spPr bwMode="auto">
                <a:xfrm flipV="1">
                  <a:off x="1264" y="3260"/>
                  <a:ext cx="138" cy="46"/>
                </a:xfrm>
                <a:prstGeom prst="line">
                  <a:avLst/>
                </a:prstGeom>
                <a:noFill/>
                <a:ln w="9525">
                  <a:solidFill>
                    <a:schemeClr val="tx1"/>
                  </a:solidFill>
                  <a:round/>
                  <a:headEnd/>
                  <a:tailEnd/>
                </a:ln>
              </p:spPr>
              <p:txBody>
                <a:bodyPr wrap="none" anchor="ctr"/>
                <a:lstStyle/>
                <a:p>
                  <a:endParaRPr lang="en-GB"/>
                </a:p>
              </p:txBody>
            </p:sp>
            <p:sp>
              <p:nvSpPr>
                <p:cNvPr id="449" name="Line 61"/>
                <p:cNvSpPr>
                  <a:spLocks noChangeShapeType="1"/>
                </p:cNvSpPr>
                <p:nvPr/>
              </p:nvSpPr>
              <p:spPr bwMode="auto">
                <a:xfrm flipV="1">
                  <a:off x="1204" y="3310"/>
                  <a:ext cx="44" cy="154"/>
                </a:xfrm>
                <a:prstGeom prst="line">
                  <a:avLst/>
                </a:prstGeom>
                <a:noFill/>
                <a:ln w="9525">
                  <a:solidFill>
                    <a:schemeClr val="tx1"/>
                  </a:solidFill>
                  <a:round/>
                  <a:headEnd/>
                  <a:tailEnd/>
                </a:ln>
              </p:spPr>
              <p:txBody>
                <a:bodyPr wrap="none" anchor="ctr"/>
                <a:lstStyle/>
                <a:p>
                  <a:endParaRPr lang="en-GB"/>
                </a:p>
              </p:txBody>
            </p:sp>
            <p:sp>
              <p:nvSpPr>
                <p:cNvPr id="450" name="Oval 62"/>
                <p:cNvSpPr>
                  <a:spLocks noChangeArrowheads="1"/>
                </p:cNvSpPr>
                <p:nvPr/>
              </p:nvSpPr>
              <p:spPr bwMode="auto">
                <a:xfrm>
                  <a:off x="876" y="3138"/>
                  <a:ext cx="47" cy="48"/>
                </a:xfrm>
                <a:prstGeom prst="ellipse">
                  <a:avLst/>
                </a:prstGeom>
                <a:solidFill>
                  <a:schemeClr val="accent2"/>
                </a:solidFill>
                <a:ln w="9525">
                  <a:noFill/>
                  <a:round/>
                  <a:headEnd/>
                  <a:tailEnd/>
                </a:ln>
              </p:spPr>
              <p:txBody>
                <a:bodyPr wrap="none" anchor="ctr"/>
                <a:lstStyle/>
                <a:p>
                  <a:endParaRPr lang="en-US"/>
                </a:p>
              </p:txBody>
            </p:sp>
            <p:sp>
              <p:nvSpPr>
                <p:cNvPr id="451" name="Oval 63"/>
                <p:cNvSpPr>
                  <a:spLocks noChangeArrowheads="1"/>
                </p:cNvSpPr>
                <p:nvPr/>
              </p:nvSpPr>
              <p:spPr bwMode="auto">
                <a:xfrm>
                  <a:off x="1076" y="3138"/>
                  <a:ext cx="47" cy="48"/>
                </a:xfrm>
                <a:prstGeom prst="ellipse">
                  <a:avLst/>
                </a:prstGeom>
                <a:solidFill>
                  <a:schemeClr val="tx2"/>
                </a:solidFill>
                <a:ln w="9525">
                  <a:noFill/>
                  <a:round/>
                  <a:headEnd/>
                  <a:tailEnd/>
                </a:ln>
              </p:spPr>
              <p:txBody>
                <a:bodyPr wrap="none" anchor="ctr"/>
                <a:lstStyle/>
                <a:p>
                  <a:endParaRPr lang="en-US"/>
                </a:p>
              </p:txBody>
            </p:sp>
            <p:sp>
              <p:nvSpPr>
                <p:cNvPr id="452" name="Oval 64"/>
                <p:cNvSpPr>
                  <a:spLocks noChangeArrowheads="1"/>
                </p:cNvSpPr>
                <p:nvPr/>
              </p:nvSpPr>
              <p:spPr bwMode="auto">
                <a:xfrm>
                  <a:off x="1230" y="3290"/>
                  <a:ext cx="47" cy="48"/>
                </a:xfrm>
                <a:prstGeom prst="ellipse">
                  <a:avLst/>
                </a:prstGeom>
                <a:solidFill>
                  <a:schemeClr val="bg2"/>
                </a:solidFill>
                <a:ln w="9525">
                  <a:noFill/>
                  <a:round/>
                  <a:headEnd/>
                  <a:tailEnd/>
                </a:ln>
              </p:spPr>
              <p:txBody>
                <a:bodyPr wrap="none" anchor="ctr"/>
                <a:lstStyle/>
                <a:p>
                  <a:endParaRPr lang="en-US"/>
                </a:p>
              </p:txBody>
            </p:sp>
            <p:sp>
              <p:nvSpPr>
                <p:cNvPr id="453" name="Oval 65"/>
                <p:cNvSpPr>
                  <a:spLocks noChangeArrowheads="1"/>
                </p:cNvSpPr>
                <p:nvPr/>
              </p:nvSpPr>
              <p:spPr bwMode="auto">
                <a:xfrm>
                  <a:off x="1378" y="3238"/>
                  <a:ext cx="47" cy="48"/>
                </a:xfrm>
                <a:prstGeom prst="ellipse">
                  <a:avLst/>
                </a:prstGeom>
                <a:solidFill>
                  <a:srgbClr val="FF0000"/>
                </a:solidFill>
                <a:ln w="9525">
                  <a:noFill/>
                  <a:round/>
                  <a:headEnd/>
                  <a:tailEnd/>
                </a:ln>
              </p:spPr>
              <p:txBody>
                <a:bodyPr wrap="none" anchor="ctr"/>
                <a:lstStyle/>
                <a:p>
                  <a:endParaRPr lang="en-US"/>
                </a:p>
              </p:txBody>
            </p:sp>
            <p:sp>
              <p:nvSpPr>
                <p:cNvPr id="454" name="Oval 66"/>
                <p:cNvSpPr>
                  <a:spLocks noChangeArrowheads="1"/>
                </p:cNvSpPr>
                <p:nvPr/>
              </p:nvSpPr>
              <p:spPr bwMode="auto">
                <a:xfrm>
                  <a:off x="1176" y="3440"/>
                  <a:ext cx="47" cy="48"/>
                </a:xfrm>
                <a:prstGeom prst="ellipse">
                  <a:avLst/>
                </a:prstGeom>
                <a:solidFill>
                  <a:srgbClr val="FF00FF"/>
                </a:solidFill>
                <a:ln w="9525">
                  <a:noFill/>
                  <a:round/>
                  <a:headEnd/>
                  <a:tailEnd/>
                </a:ln>
              </p:spPr>
              <p:txBody>
                <a:bodyPr wrap="none" anchor="ctr"/>
                <a:lstStyle/>
                <a:p>
                  <a:endParaRPr lang="en-US"/>
                </a:p>
              </p:txBody>
            </p:sp>
          </p:grpSp>
        </p:grpSp>
        <p:sp>
          <p:nvSpPr>
            <p:cNvPr id="382" name="Text Box 124"/>
            <p:cNvSpPr txBox="1">
              <a:spLocks noChangeArrowheads="1"/>
            </p:cNvSpPr>
            <p:nvPr/>
          </p:nvSpPr>
          <p:spPr bwMode="auto">
            <a:xfrm>
              <a:off x="4829175" y="2284413"/>
              <a:ext cx="843501" cy="307777"/>
            </a:xfrm>
            <a:prstGeom prst="rect">
              <a:avLst/>
            </a:prstGeom>
            <a:noFill/>
            <a:ln w="9525">
              <a:noFill/>
              <a:miter lim="800000"/>
              <a:headEnd/>
              <a:tailEnd/>
            </a:ln>
          </p:spPr>
          <p:txBody>
            <a:bodyPr wrap="none">
              <a:spAutoFit/>
            </a:bodyPr>
            <a:lstStyle/>
            <a:p>
              <a:pPr algn="l" eaLnBrk="0" hangingPunct="0"/>
              <a:r>
                <a:rPr lang="en-GB" b="0" dirty="0">
                  <a:solidFill>
                    <a:srgbClr val="000000"/>
                  </a:solidFill>
                  <a:latin typeface="Times"/>
                </a:rPr>
                <a:t>molecule</a:t>
              </a:r>
            </a:p>
          </p:txBody>
        </p:sp>
        <p:sp>
          <p:nvSpPr>
            <p:cNvPr id="383" name="Text Box 125"/>
            <p:cNvSpPr txBox="1">
              <a:spLocks noChangeArrowheads="1"/>
            </p:cNvSpPr>
            <p:nvPr/>
          </p:nvSpPr>
          <p:spPr bwMode="auto">
            <a:xfrm>
              <a:off x="6253163" y="5635625"/>
              <a:ext cx="853119" cy="307777"/>
            </a:xfrm>
            <a:prstGeom prst="rect">
              <a:avLst/>
            </a:prstGeom>
            <a:noFill/>
            <a:ln w="9525">
              <a:noFill/>
              <a:miter lim="800000"/>
              <a:headEnd/>
              <a:tailEnd/>
            </a:ln>
          </p:spPr>
          <p:txBody>
            <a:bodyPr wrap="none">
              <a:spAutoFit/>
            </a:bodyPr>
            <a:lstStyle/>
            <a:p>
              <a:pPr algn="l" eaLnBrk="0" hangingPunct="0"/>
              <a:r>
                <a:rPr lang="en-GB" b="0" dirty="0">
                  <a:solidFill>
                    <a:srgbClr val="000000"/>
                  </a:solidFill>
                  <a:latin typeface="Times"/>
                </a:rPr>
                <a:t>Patterson</a:t>
              </a:r>
            </a:p>
          </p:txBody>
        </p:sp>
        <p:grpSp>
          <p:nvGrpSpPr>
            <p:cNvPr id="384" name="Group 135"/>
            <p:cNvGrpSpPr>
              <a:grpSpLocks/>
            </p:cNvGrpSpPr>
            <p:nvPr/>
          </p:nvGrpSpPr>
          <p:grpSpPr bwMode="auto">
            <a:xfrm>
              <a:off x="4576762" y="3313113"/>
              <a:ext cx="3094038" cy="2727325"/>
              <a:chOff x="3916" y="2173"/>
              <a:chExt cx="1347" cy="1187"/>
            </a:xfrm>
          </p:grpSpPr>
          <p:grpSp>
            <p:nvGrpSpPr>
              <p:cNvPr id="386" name="Group 73"/>
              <p:cNvGrpSpPr>
                <a:grpSpLocks/>
              </p:cNvGrpSpPr>
              <p:nvPr/>
            </p:nvGrpSpPr>
            <p:grpSpPr bwMode="auto">
              <a:xfrm>
                <a:off x="4108" y="2436"/>
                <a:ext cx="972" cy="654"/>
                <a:chOff x="2704" y="1926"/>
                <a:chExt cx="1054" cy="654"/>
              </a:xfrm>
            </p:grpSpPr>
            <p:grpSp>
              <p:nvGrpSpPr>
                <p:cNvPr id="390" name="Group 74"/>
                <p:cNvGrpSpPr>
                  <a:grpSpLocks/>
                </p:cNvGrpSpPr>
                <p:nvPr/>
              </p:nvGrpSpPr>
              <p:grpSpPr bwMode="auto">
                <a:xfrm>
                  <a:off x="3208" y="2230"/>
                  <a:ext cx="550" cy="350"/>
                  <a:chOff x="876" y="3138"/>
                  <a:chExt cx="549" cy="350"/>
                </a:xfrm>
              </p:grpSpPr>
              <p:sp>
                <p:nvSpPr>
                  <p:cNvPr id="431" name="Line 75"/>
                  <p:cNvSpPr>
                    <a:spLocks noChangeShapeType="1"/>
                  </p:cNvSpPr>
                  <p:nvPr/>
                </p:nvSpPr>
                <p:spPr bwMode="auto">
                  <a:xfrm>
                    <a:off x="908" y="3160"/>
                    <a:ext cx="172" cy="0"/>
                  </a:xfrm>
                  <a:prstGeom prst="line">
                    <a:avLst/>
                  </a:prstGeom>
                  <a:noFill/>
                  <a:ln w="9525">
                    <a:noFill/>
                    <a:round/>
                    <a:headEnd/>
                    <a:tailEnd/>
                  </a:ln>
                </p:spPr>
                <p:txBody>
                  <a:bodyPr wrap="none" anchor="ctr"/>
                  <a:lstStyle/>
                  <a:p>
                    <a:endParaRPr lang="en-GB"/>
                  </a:p>
                </p:txBody>
              </p:sp>
              <p:sp>
                <p:nvSpPr>
                  <p:cNvPr id="432" name="Line 76"/>
                  <p:cNvSpPr>
                    <a:spLocks noChangeShapeType="1"/>
                  </p:cNvSpPr>
                  <p:nvPr/>
                </p:nvSpPr>
                <p:spPr bwMode="auto">
                  <a:xfrm>
                    <a:off x="1106" y="3168"/>
                    <a:ext cx="156" cy="158"/>
                  </a:xfrm>
                  <a:prstGeom prst="line">
                    <a:avLst/>
                  </a:prstGeom>
                  <a:noFill/>
                  <a:ln w="9525">
                    <a:noFill/>
                    <a:round/>
                    <a:headEnd/>
                    <a:tailEnd/>
                  </a:ln>
                </p:spPr>
                <p:txBody>
                  <a:bodyPr wrap="none" anchor="ctr"/>
                  <a:lstStyle/>
                  <a:p>
                    <a:endParaRPr lang="en-GB"/>
                  </a:p>
                </p:txBody>
              </p:sp>
              <p:sp>
                <p:nvSpPr>
                  <p:cNvPr id="433" name="Line 77"/>
                  <p:cNvSpPr>
                    <a:spLocks noChangeShapeType="1"/>
                  </p:cNvSpPr>
                  <p:nvPr/>
                </p:nvSpPr>
                <p:spPr bwMode="auto">
                  <a:xfrm flipV="1">
                    <a:off x="1264" y="3260"/>
                    <a:ext cx="138" cy="46"/>
                  </a:xfrm>
                  <a:prstGeom prst="line">
                    <a:avLst/>
                  </a:prstGeom>
                  <a:noFill/>
                  <a:ln w="9525">
                    <a:noFill/>
                    <a:round/>
                    <a:headEnd/>
                    <a:tailEnd/>
                  </a:ln>
                </p:spPr>
                <p:txBody>
                  <a:bodyPr wrap="none" anchor="ctr"/>
                  <a:lstStyle/>
                  <a:p>
                    <a:endParaRPr lang="en-GB"/>
                  </a:p>
                </p:txBody>
              </p:sp>
              <p:sp>
                <p:nvSpPr>
                  <p:cNvPr id="434" name="Line 78"/>
                  <p:cNvSpPr>
                    <a:spLocks noChangeShapeType="1"/>
                  </p:cNvSpPr>
                  <p:nvPr/>
                </p:nvSpPr>
                <p:spPr bwMode="auto">
                  <a:xfrm flipV="1">
                    <a:off x="1204" y="3310"/>
                    <a:ext cx="44" cy="154"/>
                  </a:xfrm>
                  <a:prstGeom prst="line">
                    <a:avLst/>
                  </a:prstGeom>
                  <a:noFill/>
                  <a:ln w="9525">
                    <a:noFill/>
                    <a:round/>
                    <a:headEnd/>
                    <a:tailEnd/>
                  </a:ln>
                </p:spPr>
                <p:txBody>
                  <a:bodyPr wrap="none" anchor="ctr"/>
                  <a:lstStyle/>
                  <a:p>
                    <a:endParaRPr lang="en-GB"/>
                  </a:p>
                </p:txBody>
              </p:sp>
              <p:sp>
                <p:nvSpPr>
                  <p:cNvPr id="435" name="Oval 79"/>
                  <p:cNvSpPr>
                    <a:spLocks noChangeArrowheads="1"/>
                  </p:cNvSpPr>
                  <p:nvPr/>
                </p:nvSpPr>
                <p:spPr bwMode="auto">
                  <a:xfrm>
                    <a:off x="876" y="3138"/>
                    <a:ext cx="47" cy="48"/>
                  </a:xfrm>
                  <a:prstGeom prst="ellipse">
                    <a:avLst/>
                  </a:prstGeom>
                  <a:solidFill>
                    <a:schemeClr val="tx1"/>
                  </a:solidFill>
                  <a:ln w="9525">
                    <a:noFill/>
                    <a:round/>
                    <a:headEnd/>
                    <a:tailEnd/>
                  </a:ln>
                </p:spPr>
                <p:txBody>
                  <a:bodyPr wrap="none" anchor="ctr"/>
                  <a:lstStyle/>
                  <a:p>
                    <a:endParaRPr lang="en-US"/>
                  </a:p>
                </p:txBody>
              </p:sp>
              <p:sp>
                <p:nvSpPr>
                  <p:cNvPr id="436" name="Oval 80"/>
                  <p:cNvSpPr>
                    <a:spLocks noChangeArrowheads="1"/>
                  </p:cNvSpPr>
                  <p:nvPr/>
                </p:nvSpPr>
                <p:spPr bwMode="auto">
                  <a:xfrm>
                    <a:off x="1076" y="3138"/>
                    <a:ext cx="47" cy="48"/>
                  </a:xfrm>
                  <a:prstGeom prst="ellipse">
                    <a:avLst/>
                  </a:prstGeom>
                  <a:solidFill>
                    <a:schemeClr val="tx1"/>
                  </a:solidFill>
                  <a:ln w="9525">
                    <a:noFill/>
                    <a:round/>
                    <a:headEnd/>
                    <a:tailEnd/>
                  </a:ln>
                </p:spPr>
                <p:txBody>
                  <a:bodyPr wrap="none" anchor="ctr"/>
                  <a:lstStyle/>
                  <a:p>
                    <a:endParaRPr lang="en-US"/>
                  </a:p>
                </p:txBody>
              </p:sp>
              <p:sp>
                <p:nvSpPr>
                  <p:cNvPr id="437" name="Oval 81"/>
                  <p:cNvSpPr>
                    <a:spLocks noChangeArrowheads="1"/>
                  </p:cNvSpPr>
                  <p:nvPr/>
                </p:nvSpPr>
                <p:spPr bwMode="auto">
                  <a:xfrm>
                    <a:off x="1230" y="3290"/>
                    <a:ext cx="47" cy="48"/>
                  </a:xfrm>
                  <a:prstGeom prst="ellipse">
                    <a:avLst/>
                  </a:prstGeom>
                  <a:solidFill>
                    <a:schemeClr val="tx1"/>
                  </a:solidFill>
                  <a:ln w="9525">
                    <a:noFill/>
                    <a:round/>
                    <a:headEnd/>
                    <a:tailEnd/>
                  </a:ln>
                </p:spPr>
                <p:txBody>
                  <a:bodyPr wrap="none" anchor="ctr"/>
                  <a:lstStyle/>
                  <a:p>
                    <a:endParaRPr lang="en-US"/>
                  </a:p>
                </p:txBody>
              </p:sp>
              <p:sp>
                <p:nvSpPr>
                  <p:cNvPr id="438" name="Oval 82"/>
                  <p:cNvSpPr>
                    <a:spLocks noChangeArrowheads="1"/>
                  </p:cNvSpPr>
                  <p:nvPr/>
                </p:nvSpPr>
                <p:spPr bwMode="auto">
                  <a:xfrm>
                    <a:off x="1378" y="3238"/>
                    <a:ext cx="47" cy="48"/>
                  </a:xfrm>
                  <a:prstGeom prst="ellipse">
                    <a:avLst/>
                  </a:prstGeom>
                  <a:solidFill>
                    <a:schemeClr val="tx1"/>
                  </a:solidFill>
                  <a:ln w="9525">
                    <a:noFill/>
                    <a:round/>
                    <a:headEnd/>
                    <a:tailEnd/>
                  </a:ln>
                </p:spPr>
                <p:txBody>
                  <a:bodyPr wrap="none" anchor="ctr"/>
                  <a:lstStyle/>
                  <a:p>
                    <a:endParaRPr lang="en-US"/>
                  </a:p>
                </p:txBody>
              </p:sp>
              <p:sp>
                <p:nvSpPr>
                  <p:cNvPr id="439" name="Oval 83"/>
                  <p:cNvSpPr>
                    <a:spLocks noChangeArrowheads="1"/>
                  </p:cNvSpPr>
                  <p:nvPr/>
                </p:nvSpPr>
                <p:spPr bwMode="auto">
                  <a:xfrm>
                    <a:off x="1176" y="3440"/>
                    <a:ext cx="47" cy="48"/>
                  </a:xfrm>
                  <a:prstGeom prst="ellipse">
                    <a:avLst/>
                  </a:prstGeom>
                  <a:solidFill>
                    <a:schemeClr val="tx1"/>
                  </a:solidFill>
                  <a:ln w="9525">
                    <a:noFill/>
                    <a:round/>
                    <a:headEnd/>
                    <a:tailEnd/>
                  </a:ln>
                </p:spPr>
                <p:txBody>
                  <a:bodyPr wrap="none" anchor="ctr"/>
                  <a:lstStyle/>
                  <a:p>
                    <a:endParaRPr lang="en-US"/>
                  </a:p>
                </p:txBody>
              </p:sp>
            </p:grpSp>
            <p:grpSp>
              <p:nvGrpSpPr>
                <p:cNvPr id="391" name="Group 84"/>
                <p:cNvGrpSpPr>
                  <a:grpSpLocks/>
                </p:cNvGrpSpPr>
                <p:nvPr/>
              </p:nvGrpSpPr>
              <p:grpSpPr bwMode="auto">
                <a:xfrm>
                  <a:off x="3008" y="2230"/>
                  <a:ext cx="550" cy="350"/>
                  <a:chOff x="876" y="3138"/>
                  <a:chExt cx="549" cy="350"/>
                </a:xfrm>
              </p:grpSpPr>
              <p:sp>
                <p:nvSpPr>
                  <p:cNvPr id="422" name="Line 85"/>
                  <p:cNvSpPr>
                    <a:spLocks noChangeShapeType="1"/>
                  </p:cNvSpPr>
                  <p:nvPr/>
                </p:nvSpPr>
                <p:spPr bwMode="auto">
                  <a:xfrm>
                    <a:off x="908" y="3160"/>
                    <a:ext cx="172" cy="0"/>
                  </a:xfrm>
                  <a:prstGeom prst="line">
                    <a:avLst/>
                  </a:prstGeom>
                  <a:noFill/>
                  <a:ln w="9525">
                    <a:noFill/>
                    <a:round/>
                    <a:headEnd/>
                    <a:tailEnd/>
                  </a:ln>
                </p:spPr>
                <p:txBody>
                  <a:bodyPr wrap="none" anchor="ctr"/>
                  <a:lstStyle/>
                  <a:p>
                    <a:endParaRPr lang="en-GB"/>
                  </a:p>
                </p:txBody>
              </p:sp>
              <p:sp>
                <p:nvSpPr>
                  <p:cNvPr id="423" name="Line 86"/>
                  <p:cNvSpPr>
                    <a:spLocks noChangeShapeType="1"/>
                  </p:cNvSpPr>
                  <p:nvPr/>
                </p:nvSpPr>
                <p:spPr bwMode="auto">
                  <a:xfrm>
                    <a:off x="1106" y="3168"/>
                    <a:ext cx="156" cy="158"/>
                  </a:xfrm>
                  <a:prstGeom prst="line">
                    <a:avLst/>
                  </a:prstGeom>
                  <a:noFill/>
                  <a:ln w="9525">
                    <a:noFill/>
                    <a:round/>
                    <a:headEnd/>
                    <a:tailEnd/>
                  </a:ln>
                </p:spPr>
                <p:txBody>
                  <a:bodyPr wrap="none" anchor="ctr"/>
                  <a:lstStyle/>
                  <a:p>
                    <a:endParaRPr lang="en-GB"/>
                  </a:p>
                </p:txBody>
              </p:sp>
              <p:sp>
                <p:nvSpPr>
                  <p:cNvPr id="424" name="Line 87"/>
                  <p:cNvSpPr>
                    <a:spLocks noChangeShapeType="1"/>
                  </p:cNvSpPr>
                  <p:nvPr/>
                </p:nvSpPr>
                <p:spPr bwMode="auto">
                  <a:xfrm flipV="1">
                    <a:off x="1264" y="3260"/>
                    <a:ext cx="138" cy="46"/>
                  </a:xfrm>
                  <a:prstGeom prst="line">
                    <a:avLst/>
                  </a:prstGeom>
                  <a:noFill/>
                  <a:ln w="9525">
                    <a:noFill/>
                    <a:round/>
                    <a:headEnd/>
                    <a:tailEnd/>
                  </a:ln>
                </p:spPr>
                <p:txBody>
                  <a:bodyPr wrap="none" anchor="ctr"/>
                  <a:lstStyle/>
                  <a:p>
                    <a:endParaRPr lang="en-GB"/>
                  </a:p>
                </p:txBody>
              </p:sp>
              <p:sp>
                <p:nvSpPr>
                  <p:cNvPr id="425" name="Line 88"/>
                  <p:cNvSpPr>
                    <a:spLocks noChangeShapeType="1"/>
                  </p:cNvSpPr>
                  <p:nvPr/>
                </p:nvSpPr>
                <p:spPr bwMode="auto">
                  <a:xfrm flipV="1">
                    <a:off x="1204" y="3310"/>
                    <a:ext cx="44" cy="154"/>
                  </a:xfrm>
                  <a:prstGeom prst="line">
                    <a:avLst/>
                  </a:prstGeom>
                  <a:noFill/>
                  <a:ln w="9525">
                    <a:noFill/>
                    <a:round/>
                    <a:headEnd/>
                    <a:tailEnd/>
                  </a:ln>
                </p:spPr>
                <p:txBody>
                  <a:bodyPr wrap="none" anchor="ctr"/>
                  <a:lstStyle/>
                  <a:p>
                    <a:endParaRPr lang="en-GB"/>
                  </a:p>
                </p:txBody>
              </p:sp>
              <p:sp>
                <p:nvSpPr>
                  <p:cNvPr id="426" name="Oval 89"/>
                  <p:cNvSpPr>
                    <a:spLocks noChangeArrowheads="1"/>
                  </p:cNvSpPr>
                  <p:nvPr/>
                </p:nvSpPr>
                <p:spPr bwMode="auto">
                  <a:xfrm>
                    <a:off x="876" y="3138"/>
                    <a:ext cx="47" cy="48"/>
                  </a:xfrm>
                  <a:prstGeom prst="ellipse">
                    <a:avLst/>
                  </a:prstGeom>
                  <a:solidFill>
                    <a:schemeClr val="tx1"/>
                  </a:solidFill>
                  <a:ln w="9525">
                    <a:noFill/>
                    <a:round/>
                    <a:headEnd/>
                    <a:tailEnd/>
                  </a:ln>
                </p:spPr>
                <p:txBody>
                  <a:bodyPr wrap="none" anchor="ctr"/>
                  <a:lstStyle/>
                  <a:p>
                    <a:endParaRPr lang="en-US"/>
                  </a:p>
                </p:txBody>
              </p:sp>
              <p:sp>
                <p:nvSpPr>
                  <p:cNvPr id="427" name="Oval 90"/>
                  <p:cNvSpPr>
                    <a:spLocks noChangeArrowheads="1"/>
                  </p:cNvSpPr>
                  <p:nvPr/>
                </p:nvSpPr>
                <p:spPr bwMode="auto">
                  <a:xfrm>
                    <a:off x="1076" y="3138"/>
                    <a:ext cx="47" cy="48"/>
                  </a:xfrm>
                  <a:prstGeom prst="ellipse">
                    <a:avLst/>
                  </a:prstGeom>
                  <a:solidFill>
                    <a:schemeClr val="tx1"/>
                  </a:solidFill>
                  <a:ln w="9525">
                    <a:noFill/>
                    <a:round/>
                    <a:headEnd/>
                    <a:tailEnd/>
                  </a:ln>
                </p:spPr>
                <p:txBody>
                  <a:bodyPr wrap="none" anchor="ctr"/>
                  <a:lstStyle/>
                  <a:p>
                    <a:endParaRPr lang="en-US"/>
                  </a:p>
                </p:txBody>
              </p:sp>
              <p:sp>
                <p:nvSpPr>
                  <p:cNvPr id="428" name="Oval 91"/>
                  <p:cNvSpPr>
                    <a:spLocks noChangeArrowheads="1"/>
                  </p:cNvSpPr>
                  <p:nvPr/>
                </p:nvSpPr>
                <p:spPr bwMode="auto">
                  <a:xfrm>
                    <a:off x="1230" y="3290"/>
                    <a:ext cx="47" cy="48"/>
                  </a:xfrm>
                  <a:prstGeom prst="ellipse">
                    <a:avLst/>
                  </a:prstGeom>
                  <a:solidFill>
                    <a:schemeClr val="tx1"/>
                  </a:solidFill>
                  <a:ln w="9525">
                    <a:noFill/>
                    <a:round/>
                    <a:headEnd/>
                    <a:tailEnd/>
                  </a:ln>
                </p:spPr>
                <p:txBody>
                  <a:bodyPr wrap="none" anchor="ctr"/>
                  <a:lstStyle/>
                  <a:p>
                    <a:endParaRPr lang="en-US"/>
                  </a:p>
                </p:txBody>
              </p:sp>
              <p:sp>
                <p:nvSpPr>
                  <p:cNvPr id="429" name="Oval 92"/>
                  <p:cNvSpPr>
                    <a:spLocks noChangeArrowheads="1"/>
                  </p:cNvSpPr>
                  <p:nvPr/>
                </p:nvSpPr>
                <p:spPr bwMode="auto">
                  <a:xfrm>
                    <a:off x="1378" y="3238"/>
                    <a:ext cx="47" cy="48"/>
                  </a:xfrm>
                  <a:prstGeom prst="ellipse">
                    <a:avLst/>
                  </a:prstGeom>
                  <a:solidFill>
                    <a:schemeClr val="tx1"/>
                  </a:solidFill>
                  <a:ln w="9525">
                    <a:noFill/>
                    <a:round/>
                    <a:headEnd/>
                    <a:tailEnd/>
                  </a:ln>
                </p:spPr>
                <p:txBody>
                  <a:bodyPr wrap="none" anchor="ctr"/>
                  <a:lstStyle/>
                  <a:p>
                    <a:endParaRPr lang="en-US"/>
                  </a:p>
                </p:txBody>
              </p:sp>
              <p:sp>
                <p:nvSpPr>
                  <p:cNvPr id="430" name="Oval 93"/>
                  <p:cNvSpPr>
                    <a:spLocks noChangeArrowheads="1"/>
                  </p:cNvSpPr>
                  <p:nvPr/>
                </p:nvSpPr>
                <p:spPr bwMode="auto">
                  <a:xfrm>
                    <a:off x="1176" y="3440"/>
                    <a:ext cx="47" cy="48"/>
                  </a:xfrm>
                  <a:prstGeom prst="ellipse">
                    <a:avLst/>
                  </a:prstGeom>
                  <a:solidFill>
                    <a:schemeClr val="tx1"/>
                  </a:solidFill>
                  <a:ln w="9525">
                    <a:noFill/>
                    <a:round/>
                    <a:headEnd/>
                    <a:tailEnd/>
                  </a:ln>
                </p:spPr>
                <p:txBody>
                  <a:bodyPr wrap="none" anchor="ctr"/>
                  <a:lstStyle/>
                  <a:p>
                    <a:endParaRPr lang="en-US"/>
                  </a:p>
                </p:txBody>
              </p:sp>
            </p:grpSp>
            <p:grpSp>
              <p:nvGrpSpPr>
                <p:cNvPr id="392" name="Group 94"/>
                <p:cNvGrpSpPr>
                  <a:grpSpLocks/>
                </p:cNvGrpSpPr>
                <p:nvPr/>
              </p:nvGrpSpPr>
              <p:grpSpPr bwMode="auto">
                <a:xfrm>
                  <a:off x="2908" y="1926"/>
                  <a:ext cx="550" cy="350"/>
                  <a:chOff x="876" y="3138"/>
                  <a:chExt cx="549" cy="350"/>
                </a:xfrm>
              </p:grpSpPr>
              <p:sp>
                <p:nvSpPr>
                  <p:cNvPr id="413" name="Line 95"/>
                  <p:cNvSpPr>
                    <a:spLocks noChangeShapeType="1"/>
                  </p:cNvSpPr>
                  <p:nvPr/>
                </p:nvSpPr>
                <p:spPr bwMode="auto">
                  <a:xfrm>
                    <a:off x="908" y="3160"/>
                    <a:ext cx="172" cy="0"/>
                  </a:xfrm>
                  <a:prstGeom prst="line">
                    <a:avLst/>
                  </a:prstGeom>
                  <a:noFill/>
                  <a:ln w="9525">
                    <a:noFill/>
                    <a:round/>
                    <a:headEnd/>
                    <a:tailEnd/>
                  </a:ln>
                </p:spPr>
                <p:txBody>
                  <a:bodyPr wrap="none" anchor="ctr"/>
                  <a:lstStyle/>
                  <a:p>
                    <a:endParaRPr lang="en-GB"/>
                  </a:p>
                </p:txBody>
              </p:sp>
              <p:sp>
                <p:nvSpPr>
                  <p:cNvPr id="414" name="Line 96"/>
                  <p:cNvSpPr>
                    <a:spLocks noChangeShapeType="1"/>
                  </p:cNvSpPr>
                  <p:nvPr/>
                </p:nvSpPr>
                <p:spPr bwMode="auto">
                  <a:xfrm>
                    <a:off x="1106" y="3168"/>
                    <a:ext cx="156" cy="158"/>
                  </a:xfrm>
                  <a:prstGeom prst="line">
                    <a:avLst/>
                  </a:prstGeom>
                  <a:noFill/>
                  <a:ln w="9525">
                    <a:noFill/>
                    <a:round/>
                    <a:headEnd/>
                    <a:tailEnd/>
                  </a:ln>
                </p:spPr>
                <p:txBody>
                  <a:bodyPr wrap="none" anchor="ctr"/>
                  <a:lstStyle/>
                  <a:p>
                    <a:endParaRPr lang="en-GB"/>
                  </a:p>
                </p:txBody>
              </p:sp>
              <p:sp>
                <p:nvSpPr>
                  <p:cNvPr id="415" name="Line 97"/>
                  <p:cNvSpPr>
                    <a:spLocks noChangeShapeType="1"/>
                  </p:cNvSpPr>
                  <p:nvPr/>
                </p:nvSpPr>
                <p:spPr bwMode="auto">
                  <a:xfrm flipV="1">
                    <a:off x="1264" y="3260"/>
                    <a:ext cx="138" cy="46"/>
                  </a:xfrm>
                  <a:prstGeom prst="line">
                    <a:avLst/>
                  </a:prstGeom>
                  <a:noFill/>
                  <a:ln w="9525">
                    <a:noFill/>
                    <a:round/>
                    <a:headEnd/>
                    <a:tailEnd/>
                  </a:ln>
                </p:spPr>
                <p:txBody>
                  <a:bodyPr wrap="none" anchor="ctr"/>
                  <a:lstStyle/>
                  <a:p>
                    <a:endParaRPr lang="en-GB"/>
                  </a:p>
                </p:txBody>
              </p:sp>
              <p:sp>
                <p:nvSpPr>
                  <p:cNvPr id="416" name="Line 98"/>
                  <p:cNvSpPr>
                    <a:spLocks noChangeShapeType="1"/>
                  </p:cNvSpPr>
                  <p:nvPr/>
                </p:nvSpPr>
                <p:spPr bwMode="auto">
                  <a:xfrm flipV="1">
                    <a:off x="1204" y="3310"/>
                    <a:ext cx="44" cy="154"/>
                  </a:xfrm>
                  <a:prstGeom prst="line">
                    <a:avLst/>
                  </a:prstGeom>
                  <a:noFill/>
                  <a:ln w="9525">
                    <a:noFill/>
                    <a:round/>
                    <a:headEnd/>
                    <a:tailEnd/>
                  </a:ln>
                </p:spPr>
                <p:txBody>
                  <a:bodyPr wrap="none" anchor="ctr"/>
                  <a:lstStyle/>
                  <a:p>
                    <a:endParaRPr lang="en-GB"/>
                  </a:p>
                </p:txBody>
              </p:sp>
              <p:sp>
                <p:nvSpPr>
                  <p:cNvPr id="417" name="Oval 99"/>
                  <p:cNvSpPr>
                    <a:spLocks noChangeArrowheads="1"/>
                  </p:cNvSpPr>
                  <p:nvPr/>
                </p:nvSpPr>
                <p:spPr bwMode="auto">
                  <a:xfrm>
                    <a:off x="876" y="3138"/>
                    <a:ext cx="47" cy="48"/>
                  </a:xfrm>
                  <a:prstGeom prst="ellipse">
                    <a:avLst/>
                  </a:prstGeom>
                  <a:solidFill>
                    <a:schemeClr val="tx1"/>
                  </a:solidFill>
                  <a:ln w="9525">
                    <a:noFill/>
                    <a:round/>
                    <a:headEnd/>
                    <a:tailEnd/>
                  </a:ln>
                </p:spPr>
                <p:txBody>
                  <a:bodyPr wrap="none" anchor="ctr"/>
                  <a:lstStyle/>
                  <a:p>
                    <a:endParaRPr lang="en-US"/>
                  </a:p>
                </p:txBody>
              </p:sp>
              <p:sp>
                <p:nvSpPr>
                  <p:cNvPr id="418" name="Oval 100"/>
                  <p:cNvSpPr>
                    <a:spLocks noChangeArrowheads="1"/>
                  </p:cNvSpPr>
                  <p:nvPr/>
                </p:nvSpPr>
                <p:spPr bwMode="auto">
                  <a:xfrm>
                    <a:off x="1076" y="3138"/>
                    <a:ext cx="47" cy="48"/>
                  </a:xfrm>
                  <a:prstGeom prst="ellipse">
                    <a:avLst/>
                  </a:prstGeom>
                  <a:solidFill>
                    <a:schemeClr val="tx1"/>
                  </a:solidFill>
                  <a:ln w="9525">
                    <a:noFill/>
                    <a:round/>
                    <a:headEnd/>
                    <a:tailEnd/>
                  </a:ln>
                </p:spPr>
                <p:txBody>
                  <a:bodyPr wrap="none" anchor="ctr"/>
                  <a:lstStyle/>
                  <a:p>
                    <a:endParaRPr lang="en-US"/>
                  </a:p>
                </p:txBody>
              </p:sp>
              <p:sp>
                <p:nvSpPr>
                  <p:cNvPr id="419" name="Oval 101"/>
                  <p:cNvSpPr>
                    <a:spLocks noChangeArrowheads="1"/>
                  </p:cNvSpPr>
                  <p:nvPr/>
                </p:nvSpPr>
                <p:spPr bwMode="auto">
                  <a:xfrm>
                    <a:off x="1230" y="3290"/>
                    <a:ext cx="47" cy="48"/>
                  </a:xfrm>
                  <a:prstGeom prst="ellipse">
                    <a:avLst/>
                  </a:prstGeom>
                  <a:solidFill>
                    <a:schemeClr val="tx1"/>
                  </a:solidFill>
                  <a:ln w="9525">
                    <a:noFill/>
                    <a:round/>
                    <a:headEnd/>
                    <a:tailEnd/>
                  </a:ln>
                </p:spPr>
                <p:txBody>
                  <a:bodyPr wrap="none" anchor="ctr"/>
                  <a:lstStyle/>
                  <a:p>
                    <a:endParaRPr lang="en-US"/>
                  </a:p>
                </p:txBody>
              </p:sp>
              <p:sp>
                <p:nvSpPr>
                  <p:cNvPr id="420" name="Oval 102"/>
                  <p:cNvSpPr>
                    <a:spLocks noChangeArrowheads="1"/>
                  </p:cNvSpPr>
                  <p:nvPr/>
                </p:nvSpPr>
                <p:spPr bwMode="auto">
                  <a:xfrm>
                    <a:off x="1378" y="3238"/>
                    <a:ext cx="47" cy="48"/>
                  </a:xfrm>
                  <a:prstGeom prst="ellipse">
                    <a:avLst/>
                  </a:prstGeom>
                  <a:solidFill>
                    <a:schemeClr val="tx1"/>
                  </a:solidFill>
                  <a:ln w="9525">
                    <a:noFill/>
                    <a:round/>
                    <a:headEnd/>
                    <a:tailEnd/>
                  </a:ln>
                </p:spPr>
                <p:txBody>
                  <a:bodyPr wrap="none" anchor="ctr"/>
                  <a:lstStyle/>
                  <a:p>
                    <a:endParaRPr lang="en-US"/>
                  </a:p>
                </p:txBody>
              </p:sp>
              <p:sp>
                <p:nvSpPr>
                  <p:cNvPr id="421" name="Oval 103"/>
                  <p:cNvSpPr>
                    <a:spLocks noChangeArrowheads="1"/>
                  </p:cNvSpPr>
                  <p:nvPr/>
                </p:nvSpPr>
                <p:spPr bwMode="auto">
                  <a:xfrm>
                    <a:off x="1176" y="3440"/>
                    <a:ext cx="47" cy="48"/>
                  </a:xfrm>
                  <a:prstGeom prst="ellipse">
                    <a:avLst/>
                  </a:prstGeom>
                  <a:solidFill>
                    <a:schemeClr val="tx1"/>
                  </a:solidFill>
                  <a:ln w="9525">
                    <a:noFill/>
                    <a:round/>
                    <a:headEnd/>
                    <a:tailEnd/>
                  </a:ln>
                </p:spPr>
                <p:txBody>
                  <a:bodyPr wrap="none" anchor="ctr"/>
                  <a:lstStyle/>
                  <a:p>
                    <a:endParaRPr lang="en-US"/>
                  </a:p>
                </p:txBody>
              </p:sp>
            </p:grpSp>
            <p:grpSp>
              <p:nvGrpSpPr>
                <p:cNvPr id="393" name="Group 104"/>
                <p:cNvGrpSpPr>
                  <a:grpSpLocks/>
                </p:cNvGrpSpPr>
                <p:nvPr/>
              </p:nvGrpSpPr>
              <p:grpSpPr bwMode="auto">
                <a:xfrm>
                  <a:off x="2704" y="2126"/>
                  <a:ext cx="550" cy="350"/>
                  <a:chOff x="876" y="3138"/>
                  <a:chExt cx="549" cy="350"/>
                </a:xfrm>
              </p:grpSpPr>
              <p:sp>
                <p:nvSpPr>
                  <p:cNvPr id="404" name="Line 105"/>
                  <p:cNvSpPr>
                    <a:spLocks noChangeShapeType="1"/>
                  </p:cNvSpPr>
                  <p:nvPr/>
                </p:nvSpPr>
                <p:spPr bwMode="auto">
                  <a:xfrm>
                    <a:off x="908" y="3160"/>
                    <a:ext cx="172" cy="0"/>
                  </a:xfrm>
                  <a:prstGeom prst="line">
                    <a:avLst/>
                  </a:prstGeom>
                  <a:noFill/>
                  <a:ln w="9525">
                    <a:noFill/>
                    <a:round/>
                    <a:headEnd/>
                    <a:tailEnd/>
                  </a:ln>
                </p:spPr>
                <p:txBody>
                  <a:bodyPr wrap="none" anchor="ctr"/>
                  <a:lstStyle/>
                  <a:p>
                    <a:endParaRPr lang="en-GB"/>
                  </a:p>
                </p:txBody>
              </p:sp>
              <p:sp>
                <p:nvSpPr>
                  <p:cNvPr id="405" name="Line 106"/>
                  <p:cNvSpPr>
                    <a:spLocks noChangeShapeType="1"/>
                  </p:cNvSpPr>
                  <p:nvPr/>
                </p:nvSpPr>
                <p:spPr bwMode="auto">
                  <a:xfrm>
                    <a:off x="1106" y="3168"/>
                    <a:ext cx="156" cy="158"/>
                  </a:xfrm>
                  <a:prstGeom prst="line">
                    <a:avLst/>
                  </a:prstGeom>
                  <a:noFill/>
                  <a:ln w="9525">
                    <a:noFill/>
                    <a:round/>
                    <a:headEnd/>
                    <a:tailEnd/>
                  </a:ln>
                </p:spPr>
                <p:txBody>
                  <a:bodyPr wrap="none" anchor="ctr"/>
                  <a:lstStyle/>
                  <a:p>
                    <a:endParaRPr lang="en-GB"/>
                  </a:p>
                </p:txBody>
              </p:sp>
              <p:sp>
                <p:nvSpPr>
                  <p:cNvPr id="406" name="Line 107"/>
                  <p:cNvSpPr>
                    <a:spLocks noChangeShapeType="1"/>
                  </p:cNvSpPr>
                  <p:nvPr/>
                </p:nvSpPr>
                <p:spPr bwMode="auto">
                  <a:xfrm flipV="1">
                    <a:off x="1264" y="3260"/>
                    <a:ext cx="138" cy="46"/>
                  </a:xfrm>
                  <a:prstGeom prst="line">
                    <a:avLst/>
                  </a:prstGeom>
                  <a:noFill/>
                  <a:ln w="9525">
                    <a:noFill/>
                    <a:round/>
                    <a:headEnd/>
                    <a:tailEnd/>
                  </a:ln>
                </p:spPr>
                <p:txBody>
                  <a:bodyPr wrap="none" anchor="ctr"/>
                  <a:lstStyle/>
                  <a:p>
                    <a:endParaRPr lang="en-GB"/>
                  </a:p>
                </p:txBody>
              </p:sp>
              <p:sp>
                <p:nvSpPr>
                  <p:cNvPr id="407" name="Line 108"/>
                  <p:cNvSpPr>
                    <a:spLocks noChangeShapeType="1"/>
                  </p:cNvSpPr>
                  <p:nvPr/>
                </p:nvSpPr>
                <p:spPr bwMode="auto">
                  <a:xfrm flipV="1">
                    <a:off x="1204" y="3310"/>
                    <a:ext cx="44" cy="154"/>
                  </a:xfrm>
                  <a:prstGeom prst="line">
                    <a:avLst/>
                  </a:prstGeom>
                  <a:noFill/>
                  <a:ln w="9525">
                    <a:noFill/>
                    <a:round/>
                    <a:headEnd/>
                    <a:tailEnd/>
                  </a:ln>
                </p:spPr>
                <p:txBody>
                  <a:bodyPr wrap="none" anchor="ctr"/>
                  <a:lstStyle/>
                  <a:p>
                    <a:endParaRPr lang="en-GB"/>
                  </a:p>
                </p:txBody>
              </p:sp>
              <p:sp>
                <p:nvSpPr>
                  <p:cNvPr id="408" name="Oval 109"/>
                  <p:cNvSpPr>
                    <a:spLocks noChangeArrowheads="1"/>
                  </p:cNvSpPr>
                  <p:nvPr/>
                </p:nvSpPr>
                <p:spPr bwMode="auto">
                  <a:xfrm>
                    <a:off x="876" y="3138"/>
                    <a:ext cx="47" cy="48"/>
                  </a:xfrm>
                  <a:prstGeom prst="ellipse">
                    <a:avLst/>
                  </a:prstGeom>
                  <a:solidFill>
                    <a:schemeClr val="tx1"/>
                  </a:solidFill>
                  <a:ln w="9525">
                    <a:noFill/>
                    <a:round/>
                    <a:headEnd/>
                    <a:tailEnd/>
                  </a:ln>
                </p:spPr>
                <p:txBody>
                  <a:bodyPr wrap="none" anchor="ctr"/>
                  <a:lstStyle/>
                  <a:p>
                    <a:endParaRPr lang="en-US"/>
                  </a:p>
                </p:txBody>
              </p:sp>
              <p:sp>
                <p:nvSpPr>
                  <p:cNvPr id="409" name="Oval 110"/>
                  <p:cNvSpPr>
                    <a:spLocks noChangeArrowheads="1"/>
                  </p:cNvSpPr>
                  <p:nvPr/>
                </p:nvSpPr>
                <p:spPr bwMode="auto">
                  <a:xfrm>
                    <a:off x="1076" y="3138"/>
                    <a:ext cx="47" cy="48"/>
                  </a:xfrm>
                  <a:prstGeom prst="ellipse">
                    <a:avLst/>
                  </a:prstGeom>
                  <a:solidFill>
                    <a:schemeClr val="tx1"/>
                  </a:solidFill>
                  <a:ln w="9525">
                    <a:noFill/>
                    <a:round/>
                    <a:headEnd/>
                    <a:tailEnd/>
                  </a:ln>
                </p:spPr>
                <p:txBody>
                  <a:bodyPr wrap="none" anchor="ctr"/>
                  <a:lstStyle/>
                  <a:p>
                    <a:endParaRPr lang="en-US"/>
                  </a:p>
                </p:txBody>
              </p:sp>
              <p:sp>
                <p:nvSpPr>
                  <p:cNvPr id="410" name="Oval 111"/>
                  <p:cNvSpPr>
                    <a:spLocks noChangeArrowheads="1"/>
                  </p:cNvSpPr>
                  <p:nvPr/>
                </p:nvSpPr>
                <p:spPr bwMode="auto">
                  <a:xfrm>
                    <a:off x="1230" y="3290"/>
                    <a:ext cx="47" cy="48"/>
                  </a:xfrm>
                  <a:prstGeom prst="ellipse">
                    <a:avLst/>
                  </a:prstGeom>
                  <a:solidFill>
                    <a:schemeClr val="tx1"/>
                  </a:solidFill>
                  <a:ln w="9525">
                    <a:noFill/>
                    <a:round/>
                    <a:headEnd/>
                    <a:tailEnd/>
                  </a:ln>
                </p:spPr>
                <p:txBody>
                  <a:bodyPr wrap="none" anchor="ctr"/>
                  <a:lstStyle/>
                  <a:p>
                    <a:endParaRPr lang="en-US"/>
                  </a:p>
                </p:txBody>
              </p:sp>
              <p:sp>
                <p:nvSpPr>
                  <p:cNvPr id="411" name="Oval 112"/>
                  <p:cNvSpPr>
                    <a:spLocks noChangeArrowheads="1"/>
                  </p:cNvSpPr>
                  <p:nvPr/>
                </p:nvSpPr>
                <p:spPr bwMode="auto">
                  <a:xfrm>
                    <a:off x="1378" y="3238"/>
                    <a:ext cx="47" cy="48"/>
                  </a:xfrm>
                  <a:prstGeom prst="ellipse">
                    <a:avLst/>
                  </a:prstGeom>
                  <a:solidFill>
                    <a:schemeClr val="tx1"/>
                  </a:solidFill>
                  <a:ln w="9525">
                    <a:noFill/>
                    <a:round/>
                    <a:headEnd/>
                    <a:tailEnd/>
                  </a:ln>
                </p:spPr>
                <p:txBody>
                  <a:bodyPr wrap="none" anchor="ctr"/>
                  <a:lstStyle/>
                  <a:p>
                    <a:endParaRPr lang="en-US"/>
                  </a:p>
                </p:txBody>
              </p:sp>
              <p:sp>
                <p:nvSpPr>
                  <p:cNvPr id="412" name="Oval 113"/>
                  <p:cNvSpPr>
                    <a:spLocks noChangeArrowheads="1"/>
                  </p:cNvSpPr>
                  <p:nvPr/>
                </p:nvSpPr>
                <p:spPr bwMode="auto">
                  <a:xfrm>
                    <a:off x="1176" y="3440"/>
                    <a:ext cx="47" cy="48"/>
                  </a:xfrm>
                  <a:prstGeom prst="ellipse">
                    <a:avLst/>
                  </a:prstGeom>
                  <a:solidFill>
                    <a:schemeClr val="tx1"/>
                  </a:solidFill>
                  <a:ln w="9525">
                    <a:noFill/>
                    <a:round/>
                    <a:headEnd/>
                    <a:tailEnd/>
                  </a:ln>
                </p:spPr>
                <p:txBody>
                  <a:bodyPr wrap="none" anchor="ctr"/>
                  <a:lstStyle/>
                  <a:p>
                    <a:endParaRPr lang="en-US"/>
                  </a:p>
                </p:txBody>
              </p:sp>
            </p:grpSp>
            <p:grpSp>
              <p:nvGrpSpPr>
                <p:cNvPr id="394" name="Group 114"/>
                <p:cNvGrpSpPr>
                  <a:grpSpLocks/>
                </p:cNvGrpSpPr>
                <p:nvPr/>
              </p:nvGrpSpPr>
              <p:grpSpPr bwMode="auto">
                <a:xfrm>
                  <a:off x="2852" y="2074"/>
                  <a:ext cx="550" cy="350"/>
                  <a:chOff x="876" y="3138"/>
                  <a:chExt cx="549" cy="350"/>
                </a:xfrm>
              </p:grpSpPr>
              <p:sp>
                <p:nvSpPr>
                  <p:cNvPr id="395" name="Line 115"/>
                  <p:cNvSpPr>
                    <a:spLocks noChangeShapeType="1"/>
                  </p:cNvSpPr>
                  <p:nvPr/>
                </p:nvSpPr>
                <p:spPr bwMode="auto">
                  <a:xfrm>
                    <a:off x="908" y="3160"/>
                    <a:ext cx="172" cy="0"/>
                  </a:xfrm>
                  <a:prstGeom prst="line">
                    <a:avLst/>
                  </a:prstGeom>
                  <a:noFill/>
                  <a:ln w="9525">
                    <a:noFill/>
                    <a:round/>
                    <a:headEnd/>
                    <a:tailEnd/>
                  </a:ln>
                </p:spPr>
                <p:txBody>
                  <a:bodyPr wrap="none" anchor="ctr"/>
                  <a:lstStyle/>
                  <a:p>
                    <a:endParaRPr lang="en-GB"/>
                  </a:p>
                </p:txBody>
              </p:sp>
              <p:sp>
                <p:nvSpPr>
                  <p:cNvPr id="396" name="Line 116"/>
                  <p:cNvSpPr>
                    <a:spLocks noChangeShapeType="1"/>
                  </p:cNvSpPr>
                  <p:nvPr/>
                </p:nvSpPr>
                <p:spPr bwMode="auto">
                  <a:xfrm>
                    <a:off x="1106" y="3168"/>
                    <a:ext cx="156" cy="158"/>
                  </a:xfrm>
                  <a:prstGeom prst="line">
                    <a:avLst/>
                  </a:prstGeom>
                  <a:noFill/>
                  <a:ln w="9525">
                    <a:noFill/>
                    <a:round/>
                    <a:headEnd/>
                    <a:tailEnd/>
                  </a:ln>
                </p:spPr>
                <p:txBody>
                  <a:bodyPr wrap="none" anchor="ctr"/>
                  <a:lstStyle/>
                  <a:p>
                    <a:endParaRPr lang="en-GB"/>
                  </a:p>
                </p:txBody>
              </p:sp>
              <p:sp>
                <p:nvSpPr>
                  <p:cNvPr id="397" name="Line 117"/>
                  <p:cNvSpPr>
                    <a:spLocks noChangeShapeType="1"/>
                  </p:cNvSpPr>
                  <p:nvPr/>
                </p:nvSpPr>
                <p:spPr bwMode="auto">
                  <a:xfrm flipV="1">
                    <a:off x="1264" y="3260"/>
                    <a:ext cx="138" cy="46"/>
                  </a:xfrm>
                  <a:prstGeom prst="line">
                    <a:avLst/>
                  </a:prstGeom>
                  <a:noFill/>
                  <a:ln w="9525">
                    <a:noFill/>
                    <a:round/>
                    <a:headEnd/>
                    <a:tailEnd/>
                  </a:ln>
                </p:spPr>
                <p:txBody>
                  <a:bodyPr wrap="none" anchor="ctr"/>
                  <a:lstStyle/>
                  <a:p>
                    <a:endParaRPr lang="en-GB"/>
                  </a:p>
                </p:txBody>
              </p:sp>
              <p:sp>
                <p:nvSpPr>
                  <p:cNvPr id="398" name="Line 118"/>
                  <p:cNvSpPr>
                    <a:spLocks noChangeShapeType="1"/>
                  </p:cNvSpPr>
                  <p:nvPr/>
                </p:nvSpPr>
                <p:spPr bwMode="auto">
                  <a:xfrm flipV="1">
                    <a:off x="1204" y="3310"/>
                    <a:ext cx="44" cy="154"/>
                  </a:xfrm>
                  <a:prstGeom prst="line">
                    <a:avLst/>
                  </a:prstGeom>
                  <a:noFill/>
                  <a:ln w="9525">
                    <a:noFill/>
                    <a:round/>
                    <a:headEnd/>
                    <a:tailEnd/>
                  </a:ln>
                </p:spPr>
                <p:txBody>
                  <a:bodyPr wrap="none" anchor="ctr"/>
                  <a:lstStyle/>
                  <a:p>
                    <a:endParaRPr lang="en-GB"/>
                  </a:p>
                </p:txBody>
              </p:sp>
              <p:sp>
                <p:nvSpPr>
                  <p:cNvPr id="399" name="Oval 119"/>
                  <p:cNvSpPr>
                    <a:spLocks noChangeArrowheads="1"/>
                  </p:cNvSpPr>
                  <p:nvPr/>
                </p:nvSpPr>
                <p:spPr bwMode="auto">
                  <a:xfrm>
                    <a:off x="876" y="3138"/>
                    <a:ext cx="47" cy="48"/>
                  </a:xfrm>
                  <a:prstGeom prst="ellipse">
                    <a:avLst/>
                  </a:prstGeom>
                  <a:solidFill>
                    <a:schemeClr val="tx1"/>
                  </a:solidFill>
                  <a:ln w="9525">
                    <a:noFill/>
                    <a:round/>
                    <a:headEnd/>
                    <a:tailEnd/>
                  </a:ln>
                </p:spPr>
                <p:txBody>
                  <a:bodyPr wrap="none" anchor="ctr"/>
                  <a:lstStyle/>
                  <a:p>
                    <a:endParaRPr lang="en-US"/>
                  </a:p>
                </p:txBody>
              </p:sp>
              <p:sp>
                <p:nvSpPr>
                  <p:cNvPr id="400" name="Oval 120"/>
                  <p:cNvSpPr>
                    <a:spLocks noChangeArrowheads="1"/>
                  </p:cNvSpPr>
                  <p:nvPr/>
                </p:nvSpPr>
                <p:spPr bwMode="auto">
                  <a:xfrm>
                    <a:off x="1076" y="3138"/>
                    <a:ext cx="47" cy="48"/>
                  </a:xfrm>
                  <a:prstGeom prst="ellipse">
                    <a:avLst/>
                  </a:prstGeom>
                  <a:solidFill>
                    <a:schemeClr val="tx1"/>
                  </a:solidFill>
                  <a:ln w="9525">
                    <a:noFill/>
                    <a:round/>
                    <a:headEnd/>
                    <a:tailEnd/>
                  </a:ln>
                </p:spPr>
                <p:txBody>
                  <a:bodyPr wrap="none" anchor="ctr"/>
                  <a:lstStyle/>
                  <a:p>
                    <a:endParaRPr lang="en-US"/>
                  </a:p>
                </p:txBody>
              </p:sp>
              <p:sp>
                <p:nvSpPr>
                  <p:cNvPr id="401" name="Oval 121"/>
                  <p:cNvSpPr>
                    <a:spLocks noChangeArrowheads="1"/>
                  </p:cNvSpPr>
                  <p:nvPr/>
                </p:nvSpPr>
                <p:spPr bwMode="auto">
                  <a:xfrm>
                    <a:off x="1230" y="3290"/>
                    <a:ext cx="47" cy="48"/>
                  </a:xfrm>
                  <a:prstGeom prst="ellipse">
                    <a:avLst/>
                  </a:prstGeom>
                  <a:solidFill>
                    <a:schemeClr val="tx1"/>
                  </a:solidFill>
                  <a:ln w="9525">
                    <a:noFill/>
                    <a:round/>
                    <a:headEnd/>
                    <a:tailEnd/>
                  </a:ln>
                </p:spPr>
                <p:txBody>
                  <a:bodyPr wrap="none" anchor="ctr"/>
                  <a:lstStyle/>
                  <a:p>
                    <a:endParaRPr lang="en-US"/>
                  </a:p>
                </p:txBody>
              </p:sp>
              <p:sp>
                <p:nvSpPr>
                  <p:cNvPr id="402" name="Oval 122"/>
                  <p:cNvSpPr>
                    <a:spLocks noChangeArrowheads="1"/>
                  </p:cNvSpPr>
                  <p:nvPr/>
                </p:nvSpPr>
                <p:spPr bwMode="auto">
                  <a:xfrm>
                    <a:off x="1378" y="3238"/>
                    <a:ext cx="47" cy="48"/>
                  </a:xfrm>
                  <a:prstGeom prst="ellipse">
                    <a:avLst/>
                  </a:prstGeom>
                  <a:solidFill>
                    <a:schemeClr val="tx1"/>
                  </a:solidFill>
                  <a:ln w="9525">
                    <a:noFill/>
                    <a:round/>
                    <a:headEnd/>
                    <a:tailEnd/>
                  </a:ln>
                </p:spPr>
                <p:txBody>
                  <a:bodyPr wrap="none" anchor="ctr"/>
                  <a:lstStyle/>
                  <a:p>
                    <a:endParaRPr lang="en-US"/>
                  </a:p>
                </p:txBody>
              </p:sp>
              <p:sp>
                <p:nvSpPr>
                  <p:cNvPr id="403" name="Oval 123"/>
                  <p:cNvSpPr>
                    <a:spLocks noChangeArrowheads="1"/>
                  </p:cNvSpPr>
                  <p:nvPr/>
                </p:nvSpPr>
                <p:spPr bwMode="auto">
                  <a:xfrm>
                    <a:off x="1176" y="3440"/>
                    <a:ext cx="47" cy="48"/>
                  </a:xfrm>
                  <a:prstGeom prst="ellipse">
                    <a:avLst/>
                  </a:prstGeom>
                  <a:solidFill>
                    <a:schemeClr val="tx1"/>
                  </a:solidFill>
                  <a:ln w="9525">
                    <a:noFill/>
                    <a:round/>
                    <a:headEnd/>
                    <a:tailEnd/>
                  </a:ln>
                </p:spPr>
                <p:txBody>
                  <a:bodyPr wrap="none" anchor="ctr"/>
                  <a:lstStyle/>
                  <a:p>
                    <a:endParaRPr lang="en-US"/>
                  </a:p>
                </p:txBody>
              </p:sp>
            </p:grpSp>
          </p:grpSp>
          <p:grpSp>
            <p:nvGrpSpPr>
              <p:cNvPr id="387" name="Group 131"/>
              <p:cNvGrpSpPr>
                <a:grpSpLocks/>
              </p:cNvGrpSpPr>
              <p:nvPr/>
            </p:nvGrpSpPr>
            <p:grpSpPr bwMode="auto">
              <a:xfrm>
                <a:off x="3916" y="2173"/>
                <a:ext cx="1347" cy="1187"/>
                <a:chOff x="3768" y="1544"/>
                <a:chExt cx="1728" cy="1728"/>
              </a:xfrm>
            </p:grpSpPr>
            <p:sp>
              <p:nvSpPr>
                <p:cNvPr id="388" name="Line 132"/>
                <p:cNvSpPr>
                  <a:spLocks noChangeShapeType="1"/>
                </p:cNvSpPr>
                <p:nvPr/>
              </p:nvSpPr>
              <p:spPr bwMode="auto">
                <a:xfrm>
                  <a:off x="4632" y="1544"/>
                  <a:ext cx="0" cy="1728"/>
                </a:xfrm>
                <a:prstGeom prst="line">
                  <a:avLst/>
                </a:prstGeom>
                <a:noFill/>
                <a:ln w="9525">
                  <a:solidFill>
                    <a:schemeClr val="tx1"/>
                  </a:solidFill>
                  <a:round/>
                  <a:headEnd/>
                  <a:tailEnd/>
                </a:ln>
              </p:spPr>
              <p:txBody>
                <a:bodyPr/>
                <a:lstStyle/>
                <a:p>
                  <a:endParaRPr lang="en-GB"/>
                </a:p>
              </p:txBody>
            </p:sp>
            <p:sp>
              <p:nvSpPr>
                <p:cNvPr id="389" name="Line 133"/>
                <p:cNvSpPr>
                  <a:spLocks noChangeShapeType="1"/>
                </p:cNvSpPr>
                <p:nvPr/>
              </p:nvSpPr>
              <p:spPr bwMode="auto">
                <a:xfrm rot="-5400000">
                  <a:off x="4632" y="1544"/>
                  <a:ext cx="0" cy="1728"/>
                </a:xfrm>
                <a:prstGeom prst="line">
                  <a:avLst/>
                </a:prstGeom>
                <a:noFill/>
                <a:ln w="9525">
                  <a:solidFill>
                    <a:schemeClr val="tx1"/>
                  </a:solidFill>
                  <a:round/>
                  <a:headEnd/>
                  <a:tailEnd/>
                </a:ln>
              </p:spPr>
              <p:txBody>
                <a:bodyPr/>
                <a:lstStyle/>
                <a:p>
                  <a:endParaRPr lang="en-GB"/>
                </a:p>
              </p:txBody>
            </p:sp>
          </p:grpSp>
        </p:grpSp>
        <p:sp>
          <p:nvSpPr>
            <p:cNvPr id="385" name="Text Box 136"/>
            <p:cNvSpPr txBox="1">
              <a:spLocks noChangeArrowheads="1"/>
            </p:cNvSpPr>
            <p:nvPr/>
          </p:nvSpPr>
          <p:spPr bwMode="auto">
            <a:xfrm>
              <a:off x="7134225" y="1698625"/>
              <a:ext cx="1028808" cy="307777"/>
            </a:xfrm>
            <a:prstGeom prst="rect">
              <a:avLst/>
            </a:prstGeom>
            <a:noFill/>
            <a:ln w="9525">
              <a:noFill/>
              <a:miter lim="800000"/>
              <a:headEnd/>
              <a:tailEnd/>
            </a:ln>
          </p:spPr>
          <p:txBody>
            <a:bodyPr wrap="none">
              <a:spAutoFit/>
            </a:bodyPr>
            <a:lstStyle/>
            <a:p>
              <a:pPr algn="l" eaLnBrk="0" hangingPunct="0"/>
              <a:r>
                <a:rPr lang="en-GB" b="0" dirty="0">
                  <a:solidFill>
                    <a:srgbClr val="000000"/>
                  </a:solidFill>
                  <a:latin typeface="Times"/>
                </a:rPr>
                <a:t>Vector Map</a:t>
              </a:r>
            </a:p>
          </p:txBody>
        </p:sp>
      </p:grpSp>
    </p:spTree>
    <p:extLst>
      <p:ext uri="{BB962C8B-B14F-4D97-AF65-F5344CB8AC3E}">
        <p14:creationId xmlns:p14="http://schemas.microsoft.com/office/powerpoint/2010/main" val="127209687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Rectangle 23">
            <a:extLst>
              <a:ext uri="{FF2B5EF4-FFF2-40B4-BE49-F238E27FC236}">
                <a16:creationId xmlns:a16="http://schemas.microsoft.com/office/drawing/2014/main" id="{7C8954C0-5C12-9146-8081-33D06D6B83A3}"/>
              </a:ext>
            </a:extLst>
          </p:cNvPr>
          <p:cNvSpPr>
            <a:spLocks noGrp="1" noChangeArrowheads="1"/>
          </p:cNvSpPr>
          <p:nvPr>
            <p:ph type="ctrTitle"/>
          </p:nvPr>
        </p:nvSpPr>
        <p:spPr/>
        <p:txBody>
          <a:bodyPr/>
          <a:lstStyle/>
          <a:p>
            <a:r>
              <a:rPr lang="en-GB" altLang="en-US" dirty="0"/>
              <a:t>Phaser – theory in detail</a:t>
            </a:r>
          </a:p>
        </p:txBody>
      </p:sp>
      <p:graphicFrame>
        <p:nvGraphicFramePr>
          <p:cNvPr id="5" name="Object 4">
            <a:extLst>
              <a:ext uri="{FF2B5EF4-FFF2-40B4-BE49-F238E27FC236}">
                <a16:creationId xmlns:a16="http://schemas.microsoft.com/office/drawing/2014/main" id="{A083ECAC-5279-6A48-B65E-4CB134846229}"/>
              </a:ext>
            </a:extLst>
          </p:cNvPr>
          <p:cNvGraphicFramePr>
            <a:graphicFrameLocks noChangeAspect="1"/>
          </p:cNvGraphicFramePr>
          <p:nvPr/>
        </p:nvGraphicFramePr>
        <p:xfrm>
          <a:off x="2055814" y="3413126"/>
          <a:ext cx="7851775" cy="1063625"/>
        </p:xfrm>
        <a:graphic>
          <a:graphicData uri="http://schemas.openxmlformats.org/presentationml/2006/ole">
            <mc:AlternateContent xmlns:mc="http://schemas.openxmlformats.org/markup-compatibility/2006">
              <mc:Choice xmlns:v="urn:schemas-microsoft-com:vml" Requires="v">
                <p:oleObj name="Equation" r:id="rId2" imgW="4025900" imgH="546100" progId="Equation.3">
                  <p:embed/>
                </p:oleObj>
              </mc:Choice>
              <mc:Fallback>
                <p:oleObj name="Equation" r:id="rId2" imgW="4025900" imgH="546100" progId="Equation.3">
                  <p:embed/>
                  <p:pic>
                    <p:nvPicPr>
                      <p:cNvPr id="5" name="Object 4">
                        <a:extLst>
                          <a:ext uri="{FF2B5EF4-FFF2-40B4-BE49-F238E27FC236}">
                            <a16:creationId xmlns:a16="http://schemas.microsoft.com/office/drawing/2014/main" id="{A083ECAC-5279-6A48-B65E-4CB134846229}"/>
                          </a:ext>
                        </a:extLst>
                      </p:cNvPr>
                      <p:cNvPicPr>
                        <a:picLocks noChangeAspect="1" noChangeArrowheads="1"/>
                      </p:cNvPicPr>
                      <p:nvPr/>
                    </p:nvPicPr>
                    <p:blipFill>
                      <a:blip r:embed="rId3"/>
                      <a:srcRect/>
                      <a:stretch>
                        <a:fillRect/>
                      </a:stretch>
                    </p:blipFill>
                    <p:spPr bwMode="auto">
                      <a:xfrm>
                        <a:off x="2055814" y="3413126"/>
                        <a:ext cx="7851775" cy="1063625"/>
                      </a:xfrm>
                      <a:prstGeom prst="rect">
                        <a:avLst/>
                      </a:prstGeom>
                      <a:noFill/>
                    </p:spPr>
                  </p:pic>
                </p:oleObj>
              </mc:Fallback>
            </mc:AlternateContent>
          </a:graphicData>
        </a:graphic>
      </p:graphicFrame>
    </p:spTree>
    <p:extLst>
      <p:ext uri="{BB962C8B-B14F-4D97-AF65-F5344CB8AC3E}">
        <p14:creationId xmlns:p14="http://schemas.microsoft.com/office/powerpoint/2010/main" val="4111205310"/>
      </p:ext>
    </p:extLst>
  </p:cSld>
  <p:clrMapOvr>
    <a:masterClrMapping/>
  </p:clrMapOvr>
  <p:transition advClick="0"/>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2">
            <a:extLst>
              <a:ext uri="{FF2B5EF4-FFF2-40B4-BE49-F238E27FC236}">
                <a16:creationId xmlns:a16="http://schemas.microsoft.com/office/drawing/2014/main" id="{0EBE0579-9666-8A40-A17F-748F8CF20CD8}"/>
              </a:ext>
            </a:extLst>
          </p:cNvPr>
          <p:cNvSpPr>
            <a:spLocks noGrp="1" noChangeArrowheads="1"/>
          </p:cNvSpPr>
          <p:nvPr>
            <p:ph type="title"/>
          </p:nvPr>
        </p:nvSpPr>
        <p:spPr>
          <a:xfrm>
            <a:off x="609601" y="206831"/>
            <a:ext cx="10909300" cy="838199"/>
          </a:xfrm>
        </p:spPr>
        <p:txBody>
          <a:bodyPr/>
          <a:lstStyle/>
          <a:p>
            <a:r>
              <a:rPr lang="en-GB" altLang="en-GB" dirty="0"/>
              <a:t>Summing structure factors</a:t>
            </a:r>
          </a:p>
        </p:txBody>
      </p:sp>
      <p:sp>
        <p:nvSpPr>
          <p:cNvPr id="24578" name="Rectangle 3">
            <a:extLst>
              <a:ext uri="{FF2B5EF4-FFF2-40B4-BE49-F238E27FC236}">
                <a16:creationId xmlns:a16="http://schemas.microsoft.com/office/drawing/2014/main" id="{288C1B5B-2372-4545-A846-0F660BB453D9}"/>
              </a:ext>
            </a:extLst>
          </p:cNvPr>
          <p:cNvSpPr>
            <a:spLocks noGrp="1" noChangeArrowheads="1"/>
          </p:cNvSpPr>
          <p:nvPr>
            <p:ph idx="1"/>
          </p:nvPr>
        </p:nvSpPr>
        <p:spPr>
          <a:xfrm>
            <a:off x="609600" y="1240971"/>
            <a:ext cx="10871200" cy="5040087"/>
          </a:xfrm>
        </p:spPr>
        <p:txBody>
          <a:bodyPr>
            <a:normAutofit/>
          </a:bodyPr>
          <a:lstStyle/>
          <a:p>
            <a:r>
              <a:rPr lang="en-GB" altLang="en-GB" dirty="0"/>
              <a:t>A different Bragg plane will give different phases for the atoms and hence phase and amplitude for the resulting diffracted wave</a:t>
            </a:r>
          </a:p>
          <a:p>
            <a:r>
              <a:rPr lang="en-GB" altLang="en-US" dirty="0"/>
              <a:t>Different intensity</a:t>
            </a:r>
          </a:p>
        </p:txBody>
      </p:sp>
      <p:sp>
        <p:nvSpPr>
          <p:cNvPr id="24579" name="Text Box 4">
            <a:extLst>
              <a:ext uri="{FF2B5EF4-FFF2-40B4-BE49-F238E27FC236}">
                <a16:creationId xmlns:a16="http://schemas.microsoft.com/office/drawing/2014/main" id="{91E2B12A-FA1C-EA41-8BCD-930654842805}"/>
              </a:ext>
            </a:extLst>
          </p:cNvPr>
          <p:cNvSpPr txBox="1">
            <a:spLocks noChangeArrowheads="1"/>
          </p:cNvSpPr>
          <p:nvPr/>
        </p:nvSpPr>
        <p:spPr bwMode="auto">
          <a:xfrm>
            <a:off x="4618453" y="5626100"/>
            <a:ext cx="20152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r>
              <a:rPr lang="en-GB" altLang="en-US"/>
              <a:t>Bragg planes  </a:t>
            </a:r>
          </a:p>
        </p:txBody>
      </p:sp>
      <p:sp>
        <p:nvSpPr>
          <p:cNvPr id="24580" name="Line 6">
            <a:extLst>
              <a:ext uri="{FF2B5EF4-FFF2-40B4-BE49-F238E27FC236}">
                <a16:creationId xmlns:a16="http://schemas.microsoft.com/office/drawing/2014/main" id="{6EC55A32-2CC7-2C4A-9971-5A5B55811FE9}"/>
              </a:ext>
            </a:extLst>
          </p:cNvPr>
          <p:cNvSpPr>
            <a:spLocks noChangeShapeType="1"/>
          </p:cNvSpPr>
          <p:nvPr/>
        </p:nvSpPr>
        <p:spPr bwMode="auto">
          <a:xfrm>
            <a:off x="7385051" y="3457575"/>
            <a:ext cx="26511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1" name="Line 7">
            <a:extLst>
              <a:ext uri="{FF2B5EF4-FFF2-40B4-BE49-F238E27FC236}">
                <a16:creationId xmlns:a16="http://schemas.microsoft.com/office/drawing/2014/main" id="{35378E29-C067-E540-B57A-1D65386A1D45}"/>
              </a:ext>
            </a:extLst>
          </p:cNvPr>
          <p:cNvSpPr>
            <a:spLocks noChangeShapeType="1"/>
          </p:cNvSpPr>
          <p:nvPr/>
        </p:nvSpPr>
        <p:spPr bwMode="auto">
          <a:xfrm rot="16200000">
            <a:off x="6324601" y="4456114"/>
            <a:ext cx="2652713"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2" name="Line 9">
            <a:extLst>
              <a:ext uri="{FF2B5EF4-FFF2-40B4-BE49-F238E27FC236}">
                <a16:creationId xmlns:a16="http://schemas.microsoft.com/office/drawing/2014/main" id="{D2760FA5-BFBD-1B4B-808C-AB5D7C726E3F}"/>
              </a:ext>
            </a:extLst>
          </p:cNvPr>
          <p:cNvSpPr>
            <a:spLocks noChangeShapeType="1"/>
          </p:cNvSpPr>
          <p:nvPr/>
        </p:nvSpPr>
        <p:spPr bwMode="auto">
          <a:xfrm>
            <a:off x="7645400" y="3478213"/>
            <a:ext cx="1081088" cy="0"/>
          </a:xfrm>
          <a:prstGeom prst="line">
            <a:avLst/>
          </a:prstGeom>
          <a:noFill/>
          <a:ln w="38100">
            <a:solidFill>
              <a:schemeClr val="accent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3" name="Line 10">
            <a:extLst>
              <a:ext uri="{FF2B5EF4-FFF2-40B4-BE49-F238E27FC236}">
                <a16:creationId xmlns:a16="http://schemas.microsoft.com/office/drawing/2014/main" id="{8E179E64-DA46-6948-9390-F3CF5AC9D042}"/>
              </a:ext>
            </a:extLst>
          </p:cNvPr>
          <p:cNvSpPr>
            <a:spLocks noChangeShapeType="1"/>
          </p:cNvSpPr>
          <p:nvPr/>
        </p:nvSpPr>
        <p:spPr bwMode="auto">
          <a:xfrm rot="9000000">
            <a:off x="8793164" y="3700464"/>
            <a:ext cx="1081087" cy="1587"/>
          </a:xfrm>
          <a:prstGeom prst="line">
            <a:avLst/>
          </a:prstGeom>
          <a:noFill/>
          <a:ln w="38100">
            <a:solidFill>
              <a:schemeClr va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4" name="Line 11">
            <a:extLst>
              <a:ext uri="{FF2B5EF4-FFF2-40B4-BE49-F238E27FC236}">
                <a16:creationId xmlns:a16="http://schemas.microsoft.com/office/drawing/2014/main" id="{D150FE52-729B-F449-B783-88D1C455BB44}"/>
              </a:ext>
            </a:extLst>
          </p:cNvPr>
          <p:cNvSpPr>
            <a:spLocks noChangeShapeType="1"/>
          </p:cNvSpPr>
          <p:nvPr/>
        </p:nvSpPr>
        <p:spPr bwMode="auto">
          <a:xfrm rot="3339381">
            <a:off x="1580357" y="5396707"/>
            <a:ext cx="1711325" cy="15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5" name="Oval 14">
            <a:extLst>
              <a:ext uri="{FF2B5EF4-FFF2-40B4-BE49-F238E27FC236}">
                <a16:creationId xmlns:a16="http://schemas.microsoft.com/office/drawing/2014/main" id="{86B97B00-46FE-DB42-856D-646FE2A1BDA9}"/>
              </a:ext>
            </a:extLst>
          </p:cNvPr>
          <p:cNvSpPr>
            <a:spLocks noChangeArrowheads="1"/>
          </p:cNvSpPr>
          <p:nvPr/>
        </p:nvSpPr>
        <p:spPr bwMode="auto">
          <a:xfrm>
            <a:off x="2490788" y="5619750"/>
            <a:ext cx="381000" cy="381000"/>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6" name="Oval 15">
            <a:extLst>
              <a:ext uri="{FF2B5EF4-FFF2-40B4-BE49-F238E27FC236}">
                <a16:creationId xmlns:a16="http://schemas.microsoft.com/office/drawing/2014/main" id="{EFD3CB19-E97C-DC49-BD3E-EB0B5932832B}"/>
              </a:ext>
            </a:extLst>
          </p:cNvPr>
          <p:cNvSpPr>
            <a:spLocks noChangeArrowheads="1"/>
          </p:cNvSpPr>
          <p:nvPr/>
        </p:nvSpPr>
        <p:spPr bwMode="auto">
          <a:xfrm>
            <a:off x="3089275" y="5087938"/>
            <a:ext cx="381000" cy="381000"/>
          </a:xfrm>
          <a:prstGeom prst="ellipse">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7" name="Oval 16">
            <a:extLst>
              <a:ext uri="{FF2B5EF4-FFF2-40B4-BE49-F238E27FC236}">
                <a16:creationId xmlns:a16="http://schemas.microsoft.com/office/drawing/2014/main" id="{D5B01EEE-26A4-F74F-981F-F725494E9DA8}"/>
              </a:ext>
            </a:extLst>
          </p:cNvPr>
          <p:cNvSpPr>
            <a:spLocks noChangeArrowheads="1"/>
          </p:cNvSpPr>
          <p:nvPr/>
        </p:nvSpPr>
        <p:spPr bwMode="auto">
          <a:xfrm>
            <a:off x="2781300" y="4556125"/>
            <a:ext cx="381000" cy="381000"/>
          </a:xfrm>
          <a:prstGeom prst="ellipse">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8" name="Oval 17">
            <a:extLst>
              <a:ext uri="{FF2B5EF4-FFF2-40B4-BE49-F238E27FC236}">
                <a16:creationId xmlns:a16="http://schemas.microsoft.com/office/drawing/2014/main" id="{7B023095-44FB-7D41-BD8C-23F4FBE7146D}"/>
              </a:ext>
            </a:extLst>
          </p:cNvPr>
          <p:cNvSpPr>
            <a:spLocks noChangeArrowheads="1"/>
          </p:cNvSpPr>
          <p:nvPr/>
        </p:nvSpPr>
        <p:spPr bwMode="auto">
          <a:xfrm>
            <a:off x="3829050" y="4024313"/>
            <a:ext cx="381000" cy="381000"/>
          </a:xfrm>
          <a:prstGeom prst="ellipse">
            <a:avLst/>
          </a:prstGeom>
          <a:solidFill>
            <a:schemeClr val="fo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9" name="Oval 18">
            <a:extLst>
              <a:ext uri="{FF2B5EF4-FFF2-40B4-BE49-F238E27FC236}">
                <a16:creationId xmlns:a16="http://schemas.microsoft.com/office/drawing/2014/main" id="{66AF9D83-E843-CA4E-B726-A25A8373DF54}"/>
              </a:ext>
            </a:extLst>
          </p:cNvPr>
          <p:cNvSpPr>
            <a:spLocks noChangeArrowheads="1"/>
          </p:cNvSpPr>
          <p:nvPr/>
        </p:nvSpPr>
        <p:spPr bwMode="auto">
          <a:xfrm>
            <a:off x="3722688" y="5354638"/>
            <a:ext cx="381000" cy="381000"/>
          </a:xfrm>
          <a:prstGeom prst="ellipse">
            <a:avLst/>
          </a:prstGeom>
          <a:solidFill>
            <a:srgbClr val="FF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90" name="Line 20">
            <a:extLst>
              <a:ext uri="{FF2B5EF4-FFF2-40B4-BE49-F238E27FC236}">
                <a16:creationId xmlns:a16="http://schemas.microsoft.com/office/drawing/2014/main" id="{47C0D458-9328-5E43-A3DB-81F4092D470A}"/>
              </a:ext>
            </a:extLst>
          </p:cNvPr>
          <p:cNvSpPr>
            <a:spLocks noChangeShapeType="1"/>
          </p:cNvSpPr>
          <p:nvPr/>
        </p:nvSpPr>
        <p:spPr bwMode="auto">
          <a:xfrm rot="21255351">
            <a:off x="8728075" y="3429000"/>
            <a:ext cx="1081088" cy="1588"/>
          </a:xfrm>
          <a:prstGeom prst="line">
            <a:avLst/>
          </a:prstGeom>
          <a:noFill/>
          <a:ln w="38100">
            <a:solidFill>
              <a:srgbClr val="FF00FF"/>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1" name="Line 22">
            <a:extLst>
              <a:ext uri="{FF2B5EF4-FFF2-40B4-BE49-F238E27FC236}">
                <a16:creationId xmlns:a16="http://schemas.microsoft.com/office/drawing/2014/main" id="{A1E43492-91EA-2647-BE8C-29C6C8F43FD6}"/>
              </a:ext>
            </a:extLst>
          </p:cNvPr>
          <p:cNvSpPr>
            <a:spLocks noChangeShapeType="1"/>
          </p:cNvSpPr>
          <p:nvPr/>
        </p:nvSpPr>
        <p:spPr bwMode="auto">
          <a:xfrm rot="5400000">
            <a:off x="7558088" y="5226051"/>
            <a:ext cx="1081088" cy="1587"/>
          </a:xfrm>
          <a:prstGeom prst="line">
            <a:avLst/>
          </a:prstGeom>
          <a:noFill/>
          <a:ln w="38100">
            <a:solidFill>
              <a:schemeClr val="fo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2" name="Line 23">
            <a:extLst>
              <a:ext uri="{FF2B5EF4-FFF2-40B4-BE49-F238E27FC236}">
                <a16:creationId xmlns:a16="http://schemas.microsoft.com/office/drawing/2014/main" id="{F798239A-D6DE-5D46-95A6-2426D7099E20}"/>
              </a:ext>
            </a:extLst>
          </p:cNvPr>
          <p:cNvSpPr>
            <a:spLocks noChangeShapeType="1"/>
          </p:cNvSpPr>
          <p:nvPr/>
        </p:nvSpPr>
        <p:spPr bwMode="auto">
          <a:xfrm rot="8294513">
            <a:off x="7920039" y="4330700"/>
            <a:ext cx="1081087" cy="1588"/>
          </a:xfrm>
          <a:prstGeom prst="line">
            <a:avLst/>
          </a:prstGeom>
          <a:noFill/>
          <a:ln w="38100">
            <a:solidFill>
              <a:schemeClr val="accent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3" name="Line 24">
            <a:extLst>
              <a:ext uri="{FF2B5EF4-FFF2-40B4-BE49-F238E27FC236}">
                <a16:creationId xmlns:a16="http://schemas.microsoft.com/office/drawing/2014/main" id="{43F98814-A4AA-F843-A68C-07E8B6DA3A3D}"/>
              </a:ext>
            </a:extLst>
          </p:cNvPr>
          <p:cNvSpPr>
            <a:spLocks noChangeShapeType="1"/>
          </p:cNvSpPr>
          <p:nvPr/>
        </p:nvSpPr>
        <p:spPr bwMode="auto">
          <a:xfrm rot="6652004" flipV="1">
            <a:off x="6920707" y="4020344"/>
            <a:ext cx="1924050" cy="1147763"/>
          </a:xfrm>
          <a:prstGeom prst="line">
            <a:avLst/>
          </a:prstGeom>
          <a:noFill/>
          <a:ln w="63500">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aphicFrame>
        <p:nvGraphicFramePr>
          <p:cNvPr id="161817" name="Object 25">
            <a:extLst>
              <a:ext uri="{FF2B5EF4-FFF2-40B4-BE49-F238E27FC236}">
                <a16:creationId xmlns:a16="http://schemas.microsoft.com/office/drawing/2014/main" id="{764723A0-CCCE-3F4D-802E-CC18EA4E5C9D}"/>
              </a:ext>
            </a:extLst>
          </p:cNvPr>
          <p:cNvGraphicFramePr>
            <a:graphicFrameLocks noChangeAspect="1"/>
          </p:cNvGraphicFramePr>
          <p:nvPr/>
        </p:nvGraphicFramePr>
        <p:xfrm>
          <a:off x="8370889" y="5521325"/>
          <a:ext cx="388937" cy="515938"/>
        </p:xfrm>
        <a:graphic>
          <a:graphicData uri="http://schemas.openxmlformats.org/presentationml/2006/ole">
            <mc:AlternateContent xmlns:mc="http://schemas.openxmlformats.org/markup-compatibility/2006">
              <mc:Choice xmlns:v="urn:schemas-microsoft-com:vml" Requires="v">
                <p:oleObj name="Equation" r:id="rId2" imgW="3797300" imgH="5270500" progId="Equation.DSMT4">
                  <p:embed/>
                </p:oleObj>
              </mc:Choice>
              <mc:Fallback>
                <p:oleObj name="Equation" r:id="rId2" imgW="3797300" imgH="5270500" progId="Equation.DSMT4">
                  <p:embed/>
                  <p:pic>
                    <p:nvPicPr>
                      <p:cNvPr id="161817" name="Object 25">
                        <a:extLst>
                          <a:ext uri="{FF2B5EF4-FFF2-40B4-BE49-F238E27FC236}">
                            <a16:creationId xmlns:a16="http://schemas.microsoft.com/office/drawing/2014/main" id="{764723A0-CCCE-3F4D-802E-CC18EA4E5C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70889" y="5521325"/>
                        <a:ext cx="388937" cy="515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4595" name="Line 26">
            <a:extLst>
              <a:ext uri="{FF2B5EF4-FFF2-40B4-BE49-F238E27FC236}">
                <a16:creationId xmlns:a16="http://schemas.microsoft.com/office/drawing/2014/main" id="{5B604E67-96D0-9441-9754-BCF1596EADAD}"/>
              </a:ext>
            </a:extLst>
          </p:cNvPr>
          <p:cNvSpPr>
            <a:spLocks noChangeShapeType="1"/>
          </p:cNvSpPr>
          <p:nvPr/>
        </p:nvSpPr>
        <p:spPr bwMode="auto">
          <a:xfrm rot="3339381">
            <a:off x="2590007" y="5001419"/>
            <a:ext cx="1711325" cy="15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6" name="Line 27">
            <a:extLst>
              <a:ext uri="{FF2B5EF4-FFF2-40B4-BE49-F238E27FC236}">
                <a16:creationId xmlns:a16="http://schemas.microsoft.com/office/drawing/2014/main" id="{FF759508-A108-E64E-9421-6A8D87E98176}"/>
              </a:ext>
            </a:extLst>
          </p:cNvPr>
          <p:cNvSpPr>
            <a:spLocks noChangeShapeType="1"/>
          </p:cNvSpPr>
          <p:nvPr/>
        </p:nvSpPr>
        <p:spPr bwMode="auto">
          <a:xfrm rot="3339381">
            <a:off x="3642520" y="4591845"/>
            <a:ext cx="1711325" cy="158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extLst>
      <p:ext uri="{BB962C8B-B14F-4D97-AF65-F5344CB8AC3E}">
        <p14:creationId xmlns:p14="http://schemas.microsoft.com/office/powerpoint/2010/main" val="10557800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Moon 3">
            <a:extLst>
              <a:ext uri="{FF2B5EF4-FFF2-40B4-BE49-F238E27FC236}">
                <a16:creationId xmlns:a16="http://schemas.microsoft.com/office/drawing/2014/main" id="{0B98877F-8878-4E4C-A8A1-5A7265E11EE1}"/>
              </a:ext>
            </a:extLst>
          </p:cNvPr>
          <p:cNvSpPr/>
          <p:nvPr/>
        </p:nvSpPr>
        <p:spPr bwMode="auto">
          <a:xfrm rot="4521383" flipH="1">
            <a:off x="8050627" y="4874362"/>
            <a:ext cx="303503" cy="1005174"/>
          </a:xfrm>
          <a:prstGeom prst="moon">
            <a:avLst/>
          </a:prstGeom>
          <a:solidFill>
            <a:schemeClr val="bg1">
              <a:lumMod val="65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24579" name="Text Box 4">
            <a:extLst>
              <a:ext uri="{FF2B5EF4-FFF2-40B4-BE49-F238E27FC236}">
                <a16:creationId xmlns:a16="http://schemas.microsoft.com/office/drawing/2014/main" id="{91E2B12A-FA1C-EA41-8BCD-930654842805}"/>
              </a:ext>
            </a:extLst>
          </p:cNvPr>
          <p:cNvSpPr txBox="1">
            <a:spLocks noChangeArrowheads="1"/>
          </p:cNvSpPr>
          <p:nvPr/>
        </p:nvSpPr>
        <p:spPr bwMode="auto">
          <a:xfrm>
            <a:off x="4565269" y="5309174"/>
            <a:ext cx="2015295"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r>
              <a:rPr lang="en-GB" altLang="en-US"/>
              <a:t>Bragg planes  </a:t>
            </a:r>
          </a:p>
        </p:txBody>
      </p:sp>
      <p:sp>
        <p:nvSpPr>
          <p:cNvPr id="24580" name="Line 6">
            <a:extLst>
              <a:ext uri="{FF2B5EF4-FFF2-40B4-BE49-F238E27FC236}">
                <a16:creationId xmlns:a16="http://schemas.microsoft.com/office/drawing/2014/main" id="{6EC55A32-2CC7-2C4A-9971-5A5B55811FE9}"/>
              </a:ext>
            </a:extLst>
          </p:cNvPr>
          <p:cNvSpPr>
            <a:spLocks noChangeShapeType="1"/>
          </p:cNvSpPr>
          <p:nvPr/>
        </p:nvSpPr>
        <p:spPr bwMode="auto">
          <a:xfrm>
            <a:off x="7489592" y="3183540"/>
            <a:ext cx="26511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1" name="Line 7">
            <a:extLst>
              <a:ext uri="{FF2B5EF4-FFF2-40B4-BE49-F238E27FC236}">
                <a16:creationId xmlns:a16="http://schemas.microsoft.com/office/drawing/2014/main" id="{35378E29-C067-E540-B57A-1D65386A1D45}"/>
              </a:ext>
            </a:extLst>
          </p:cNvPr>
          <p:cNvSpPr>
            <a:spLocks noChangeShapeType="1"/>
          </p:cNvSpPr>
          <p:nvPr/>
        </p:nvSpPr>
        <p:spPr bwMode="auto">
          <a:xfrm rot="16200000">
            <a:off x="6429142" y="4182079"/>
            <a:ext cx="2652713"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2" name="Line 9">
            <a:extLst>
              <a:ext uri="{FF2B5EF4-FFF2-40B4-BE49-F238E27FC236}">
                <a16:creationId xmlns:a16="http://schemas.microsoft.com/office/drawing/2014/main" id="{D2760FA5-BFBD-1B4B-808C-AB5D7C726E3F}"/>
              </a:ext>
            </a:extLst>
          </p:cNvPr>
          <p:cNvSpPr>
            <a:spLocks noChangeShapeType="1"/>
          </p:cNvSpPr>
          <p:nvPr/>
        </p:nvSpPr>
        <p:spPr bwMode="auto">
          <a:xfrm>
            <a:off x="7749941" y="3204178"/>
            <a:ext cx="1081088" cy="0"/>
          </a:xfrm>
          <a:prstGeom prst="line">
            <a:avLst/>
          </a:prstGeom>
          <a:noFill/>
          <a:ln w="38100">
            <a:solidFill>
              <a:schemeClr val="accent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3" name="Line 10">
            <a:extLst>
              <a:ext uri="{FF2B5EF4-FFF2-40B4-BE49-F238E27FC236}">
                <a16:creationId xmlns:a16="http://schemas.microsoft.com/office/drawing/2014/main" id="{8E179E64-DA46-6948-9390-F3CF5AC9D042}"/>
              </a:ext>
            </a:extLst>
          </p:cNvPr>
          <p:cNvSpPr>
            <a:spLocks noChangeShapeType="1"/>
          </p:cNvSpPr>
          <p:nvPr/>
        </p:nvSpPr>
        <p:spPr bwMode="auto">
          <a:xfrm rot="9000000">
            <a:off x="8897705" y="3426429"/>
            <a:ext cx="1081087" cy="1587"/>
          </a:xfrm>
          <a:prstGeom prst="line">
            <a:avLst/>
          </a:prstGeom>
          <a:noFill/>
          <a:ln w="38100">
            <a:solidFill>
              <a:schemeClr va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4" name="Line 11">
            <a:extLst>
              <a:ext uri="{FF2B5EF4-FFF2-40B4-BE49-F238E27FC236}">
                <a16:creationId xmlns:a16="http://schemas.microsoft.com/office/drawing/2014/main" id="{D150FE52-729B-F449-B783-88D1C455BB44}"/>
              </a:ext>
            </a:extLst>
          </p:cNvPr>
          <p:cNvSpPr>
            <a:spLocks noChangeShapeType="1"/>
          </p:cNvSpPr>
          <p:nvPr/>
        </p:nvSpPr>
        <p:spPr bwMode="auto">
          <a:xfrm rot="3339381">
            <a:off x="1527173" y="5079781"/>
            <a:ext cx="1711325" cy="15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5" name="Oval 14">
            <a:extLst>
              <a:ext uri="{FF2B5EF4-FFF2-40B4-BE49-F238E27FC236}">
                <a16:creationId xmlns:a16="http://schemas.microsoft.com/office/drawing/2014/main" id="{86B97B00-46FE-DB42-856D-646FE2A1BDA9}"/>
              </a:ext>
            </a:extLst>
          </p:cNvPr>
          <p:cNvSpPr>
            <a:spLocks noChangeArrowheads="1"/>
          </p:cNvSpPr>
          <p:nvPr/>
        </p:nvSpPr>
        <p:spPr bwMode="auto">
          <a:xfrm>
            <a:off x="2437604" y="5302824"/>
            <a:ext cx="381000" cy="381000"/>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6" name="Oval 15">
            <a:extLst>
              <a:ext uri="{FF2B5EF4-FFF2-40B4-BE49-F238E27FC236}">
                <a16:creationId xmlns:a16="http://schemas.microsoft.com/office/drawing/2014/main" id="{EFD3CB19-E97C-DC49-BD3E-EB0B5932832B}"/>
              </a:ext>
            </a:extLst>
          </p:cNvPr>
          <p:cNvSpPr>
            <a:spLocks noChangeArrowheads="1"/>
          </p:cNvSpPr>
          <p:nvPr/>
        </p:nvSpPr>
        <p:spPr bwMode="auto">
          <a:xfrm>
            <a:off x="3036091" y="4771012"/>
            <a:ext cx="381000" cy="381000"/>
          </a:xfrm>
          <a:prstGeom prst="ellipse">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7" name="Oval 16">
            <a:extLst>
              <a:ext uri="{FF2B5EF4-FFF2-40B4-BE49-F238E27FC236}">
                <a16:creationId xmlns:a16="http://schemas.microsoft.com/office/drawing/2014/main" id="{D5B01EEE-26A4-F74F-981F-F725494E9DA8}"/>
              </a:ext>
            </a:extLst>
          </p:cNvPr>
          <p:cNvSpPr>
            <a:spLocks noChangeArrowheads="1"/>
          </p:cNvSpPr>
          <p:nvPr/>
        </p:nvSpPr>
        <p:spPr bwMode="auto">
          <a:xfrm>
            <a:off x="2728116" y="4239199"/>
            <a:ext cx="381000" cy="381000"/>
          </a:xfrm>
          <a:prstGeom prst="ellipse">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8" name="Oval 17">
            <a:extLst>
              <a:ext uri="{FF2B5EF4-FFF2-40B4-BE49-F238E27FC236}">
                <a16:creationId xmlns:a16="http://schemas.microsoft.com/office/drawing/2014/main" id="{7B023095-44FB-7D41-BD8C-23F4FBE7146D}"/>
              </a:ext>
            </a:extLst>
          </p:cNvPr>
          <p:cNvSpPr>
            <a:spLocks noChangeArrowheads="1"/>
          </p:cNvSpPr>
          <p:nvPr/>
        </p:nvSpPr>
        <p:spPr bwMode="auto">
          <a:xfrm>
            <a:off x="3775866" y="3707387"/>
            <a:ext cx="381000" cy="381000"/>
          </a:xfrm>
          <a:prstGeom prst="ellipse">
            <a:avLst/>
          </a:prstGeom>
          <a:solidFill>
            <a:schemeClr val="fo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9" name="Oval 18">
            <a:extLst>
              <a:ext uri="{FF2B5EF4-FFF2-40B4-BE49-F238E27FC236}">
                <a16:creationId xmlns:a16="http://schemas.microsoft.com/office/drawing/2014/main" id="{66AF9D83-E843-CA4E-B726-A25A8373DF54}"/>
              </a:ext>
            </a:extLst>
          </p:cNvPr>
          <p:cNvSpPr>
            <a:spLocks noChangeArrowheads="1"/>
          </p:cNvSpPr>
          <p:nvPr/>
        </p:nvSpPr>
        <p:spPr bwMode="auto">
          <a:xfrm>
            <a:off x="3669504" y="5037712"/>
            <a:ext cx="381000" cy="381000"/>
          </a:xfrm>
          <a:prstGeom prst="ellipse">
            <a:avLst/>
          </a:prstGeom>
          <a:solidFill>
            <a:srgbClr val="FF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90" name="Line 20">
            <a:extLst>
              <a:ext uri="{FF2B5EF4-FFF2-40B4-BE49-F238E27FC236}">
                <a16:creationId xmlns:a16="http://schemas.microsoft.com/office/drawing/2014/main" id="{47C0D458-9328-5E43-A3DB-81F4092D470A}"/>
              </a:ext>
            </a:extLst>
          </p:cNvPr>
          <p:cNvSpPr>
            <a:spLocks noChangeShapeType="1"/>
          </p:cNvSpPr>
          <p:nvPr/>
        </p:nvSpPr>
        <p:spPr bwMode="auto">
          <a:xfrm rot="21255351">
            <a:off x="8832616" y="3154965"/>
            <a:ext cx="1081088" cy="1588"/>
          </a:xfrm>
          <a:prstGeom prst="line">
            <a:avLst/>
          </a:prstGeom>
          <a:noFill/>
          <a:ln w="38100">
            <a:solidFill>
              <a:srgbClr val="FF00FF"/>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1" name="Line 22">
            <a:extLst>
              <a:ext uri="{FF2B5EF4-FFF2-40B4-BE49-F238E27FC236}">
                <a16:creationId xmlns:a16="http://schemas.microsoft.com/office/drawing/2014/main" id="{A1E43492-91EA-2647-BE8C-29C6C8F43FD6}"/>
              </a:ext>
            </a:extLst>
          </p:cNvPr>
          <p:cNvSpPr>
            <a:spLocks noChangeShapeType="1"/>
          </p:cNvSpPr>
          <p:nvPr/>
        </p:nvSpPr>
        <p:spPr bwMode="auto">
          <a:xfrm rot="5400000">
            <a:off x="7662629" y="4952016"/>
            <a:ext cx="1081088" cy="1587"/>
          </a:xfrm>
          <a:prstGeom prst="line">
            <a:avLst/>
          </a:prstGeom>
          <a:noFill/>
          <a:ln w="38100">
            <a:solidFill>
              <a:schemeClr val="fo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2" name="Line 23">
            <a:extLst>
              <a:ext uri="{FF2B5EF4-FFF2-40B4-BE49-F238E27FC236}">
                <a16:creationId xmlns:a16="http://schemas.microsoft.com/office/drawing/2014/main" id="{F798239A-D6DE-5D46-95A6-2426D7099E20}"/>
              </a:ext>
            </a:extLst>
          </p:cNvPr>
          <p:cNvSpPr>
            <a:spLocks noChangeShapeType="1"/>
          </p:cNvSpPr>
          <p:nvPr/>
        </p:nvSpPr>
        <p:spPr bwMode="auto">
          <a:xfrm rot="8294513">
            <a:off x="8024580" y="4056665"/>
            <a:ext cx="1081087" cy="1588"/>
          </a:xfrm>
          <a:prstGeom prst="line">
            <a:avLst/>
          </a:prstGeom>
          <a:noFill/>
          <a:ln w="38100">
            <a:solidFill>
              <a:schemeClr val="accent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3" name="Line 24">
            <a:extLst>
              <a:ext uri="{FF2B5EF4-FFF2-40B4-BE49-F238E27FC236}">
                <a16:creationId xmlns:a16="http://schemas.microsoft.com/office/drawing/2014/main" id="{43F98814-A4AA-F843-A68C-07E8B6DA3A3D}"/>
              </a:ext>
            </a:extLst>
          </p:cNvPr>
          <p:cNvSpPr>
            <a:spLocks noChangeShapeType="1"/>
          </p:cNvSpPr>
          <p:nvPr/>
        </p:nvSpPr>
        <p:spPr bwMode="auto">
          <a:xfrm rot="6652004" flipV="1">
            <a:off x="7025248" y="3746309"/>
            <a:ext cx="1924050" cy="1147763"/>
          </a:xfrm>
          <a:prstGeom prst="line">
            <a:avLst/>
          </a:prstGeom>
          <a:noFill/>
          <a:ln w="63500">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5" name="Line 26">
            <a:extLst>
              <a:ext uri="{FF2B5EF4-FFF2-40B4-BE49-F238E27FC236}">
                <a16:creationId xmlns:a16="http://schemas.microsoft.com/office/drawing/2014/main" id="{5B604E67-96D0-9441-9754-BCF1596EADAD}"/>
              </a:ext>
            </a:extLst>
          </p:cNvPr>
          <p:cNvSpPr>
            <a:spLocks noChangeShapeType="1"/>
          </p:cNvSpPr>
          <p:nvPr/>
        </p:nvSpPr>
        <p:spPr bwMode="auto">
          <a:xfrm rot="3339381">
            <a:off x="2536823" y="4684493"/>
            <a:ext cx="1711325" cy="15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6" name="Line 27">
            <a:extLst>
              <a:ext uri="{FF2B5EF4-FFF2-40B4-BE49-F238E27FC236}">
                <a16:creationId xmlns:a16="http://schemas.microsoft.com/office/drawing/2014/main" id="{FF759508-A108-E64E-9421-6A8D87E98176}"/>
              </a:ext>
            </a:extLst>
          </p:cNvPr>
          <p:cNvSpPr>
            <a:spLocks noChangeShapeType="1"/>
          </p:cNvSpPr>
          <p:nvPr/>
        </p:nvSpPr>
        <p:spPr bwMode="auto">
          <a:xfrm rot="3339381">
            <a:off x="3589336" y="4274919"/>
            <a:ext cx="1711325" cy="158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5" name="Title 4">
            <a:extLst>
              <a:ext uri="{FF2B5EF4-FFF2-40B4-BE49-F238E27FC236}">
                <a16:creationId xmlns:a16="http://schemas.microsoft.com/office/drawing/2014/main" id="{99DF7D28-DD99-F246-92FE-B281B534A34C}"/>
              </a:ext>
            </a:extLst>
          </p:cNvPr>
          <p:cNvSpPr>
            <a:spLocks noGrp="1"/>
          </p:cNvSpPr>
          <p:nvPr>
            <p:ph type="title"/>
          </p:nvPr>
        </p:nvSpPr>
        <p:spPr/>
        <p:txBody>
          <a:bodyPr/>
          <a:lstStyle/>
          <a:p>
            <a:r>
              <a:rPr lang="en-US" dirty="0"/>
              <a:t>Summing structure factors with errors</a:t>
            </a:r>
          </a:p>
        </p:txBody>
      </p:sp>
      <p:sp>
        <p:nvSpPr>
          <p:cNvPr id="6" name="Content Placeholder 5">
            <a:extLst>
              <a:ext uri="{FF2B5EF4-FFF2-40B4-BE49-F238E27FC236}">
                <a16:creationId xmlns:a16="http://schemas.microsoft.com/office/drawing/2014/main" id="{FC139E69-572A-FC4C-AE9A-6DB6CB64FAD8}"/>
              </a:ext>
            </a:extLst>
          </p:cNvPr>
          <p:cNvSpPr>
            <a:spLocks noGrp="1"/>
          </p:cNvSpPr>
          <p:nvPr>
            <p:ph idx="1"/>
          </p:nvPr>
        </p:nvSpPr>
        <p:spPr/>
        <p:txBody>
          <a:bodyPr/>
          <a:lstStyle/>
          <a:p>
            <a:r>
              <a:rPr lang="en-US" dirty="0"/>
              <a:t>The model has errors</a:t>
            </a:r>
          </a:p>
          <a:p>
            <a:r>
              <a:rPr lang="en-US" dirty="0"/>
              <a:t>The error in the atomic position manifests as a phase error in the structure factors</a:t>
            </a:r>
          </a:p>
        </p:txBody>
      </p:sp>
    </p:spTree>
    <p:extLst>
      <p:ext uri="{BB962C8B-B14F-4D97-AF65-F5344CB8AC3E}">
        <p14:creationId xmlns:p14="http://schemas.microsoft.com/office/powerpoint/2010/main" val="172316316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repeatCount="indefinite" accel="50000" decel="50000" fill="hold" grpId="0" nodeType="clickEffect">
                                  <p:stCondLst>
                                    <p:cond delay="0"/>
                                  </p:stCondLst>
                                  <p:childTnLst>
                                    <p:animMotion origin="layout" path="M -2.91667E-6 -3.33333E-6 L 0.00274 -0.00162 " pathEditMode="relative" rAng="0" ptsTypes="AA">
                                      <p:cBhvr>
                                        <p:cTn id="6" dur="500" fill="hold"/>
                                        <p:tgtEl>
                                          <p:spTgt spid="24587"/>
                                        </p:tgtEl>
                                        <p:attrNameLst>
                                          <p:attrName>ppt_x</p:attrName>
                                          <p:attrName>ppt_y</p:attrName>
                                        </p:attrNameLst>
                                      </p:cBhvr>
                                      <p:rCtr x="13000" y="-9300"/>
                                    </p:animMotion>
                                  </p:childTnLst>
                                </p:cTn>
                              </p:par>
                              <p:par>
                                <p:cTn id="7" presetID="42" presetClass="path" presetSubtype="0" repeatCount="indefinite" accel="50000" decel="50000" autoRev="1" fill="hold" grpId="0" nodeType="withEffect">
                                  <p:stCondLst>
                                    <p:cond delay="0"/>
                                  </p:stCondLst>
                                  <p:childTnLst>
                                    <p:animMotion origin="layout" path="M -3.33333E-6 3.7037E-7 L 0.00326 -0.00232 " pathEditMode="relative" rAng="0" ptsTypes="AA">
                                      <p:cBhvr>
                                        <p:cTn id="8" dur="1000" fill="hold"/>
                                        <p:tgtEl>
                                          <p:spTgt spid="24586"/>
                                        </p:tgtEl>
                                        <p:attrNameLst>
                                          <p:attrName>ppt_x</p:attrName>
                                          <p:attrName>ppt_y</p:attrName>
                                        </p:attrNameLst>
                                      </p:cBhvr>
                                      <p:rCtr x="15600" y="-11600"/>
                                    </p:animMotion>
                                  </p:childTnLst>
                                </p:cTn>
                              </p:par>
                              <p:par>
                                <p:cTn id="9" presetID="42" presetClass="path" presetSubtype="0" repeatCount="indefinite" accel="50000" decel="50000" autoRev="1" fill="hold" grpId="0" nodeType="withEffect">
                                  <p:stCondLst>
                                    <p:cond delay="0"/>
                                  </p:stCondLst>
                                  <p:endCondLst>
                                    <p:cond evt="onNext" delay="0">
                                      <p:tgtEl>
                                        <p:sldTgt/>
                                      </p:tgtEl>
                                    </p:cond>
                                  </p:endCondLst>
                                  <p:childTnLst>
                                    <p:animMotion origin="layout" path="M 3.54167E-6 1.48148E-6 L -0.0069 0.00694 " pathEditMode="relative" rAng="0" ptsTypes="AA">
                                      <p:cBhvr>
                                        <p:cTn id="10" dur="500" fill="hold"/>
                                        <p:tgtEl>
                                          <p:spTgt spid="24589"/>
                                        </p:tgtEl>
                                        <p:attrNameLst>
                                          <p:attrName>ppt_x</p:attrName>
                                          <p:attrName>ppt_y</p:attrName>
                                        </p:attrNameLst>
                                      </p:cBhvr>
                                      <p:rCtr x="-35200" y="34700"/>
                                    </p:animMotion>
                                  </p:childTnLst>
                                </p:cTn>
                              </p:par>
                              <p:par>
                                <p:cTn id="11" presetID="42" presetClass="path" presetSubtype="0" repeatCount="indefinite" accel="50000" decel="50000" autoRev="1" fill="hold" grpId="0" nodeType="withEffect">
                                  <p:stCondLst>
                                    <p:cond delay="0"/>
                                  </p:stCondLst>
                                  <p:childTnLst>
                                    <p:animMotion origin="layout" path="M -4.79167E-6 4.07407E-6 L -0.00273 0.00254 " pathEditMode="relative" rAng="0" ptsTypes="AA">
                                      <p:cBhvr>
                                        <p:cTn id="12" dur="500" fill="hold"/>
                                        <p:tgtEl>
                                          <p:spTgt spid="24585"/>
                                        </p:tgtEl>
                                        <p:attrNameLst>
                                          <p:attrName>ppt_x</p:attrName>
                                          <p:attrName>ppt_y</p:attrName>
                                        </p:attrNameLst>
                                      </p:cBhvr>
                                      <p:rCtr x="-14300" y="11600"/>
                                    </p:animMotion>
                                  </p:childTnLst>
                                </p:cTn>
                              </p:par>
                              <p:par>
                                <p:cTn id="13" presetID="42" presetClass="path" presetSubtype="0" repeatCount="indefinite" accel="50000" decel="50000" autoRev="1" fill="remove" grpId="0" nodeType="withEffect">
                                  <p:stCondLst>
                                    <p:cond delay="0"/>
                                  </p:stCondLst>
                                  <p:childTnLst>
                                    <p:animMotion origin="layout" path="M -4.16667E-7 2.96296E-6 L 0.00234 -0.00232 " pathEditMode="relative" rAng="0" ptsTypes="AA">
                                      <p:cBhvr>
                                        <p:cTn id="14" dur="1000" fill="hold"/>
                                        <p:tgtEl>
                                          <p:spTgt spid="24588"/>
                                        </p:tgtEl>
                                        <p:attrNameLst>
                                          <p:attrName>ppt_x</p:attrName>
                                          <p:attrName>ppt_y</p:attrName>
                                        </p:attrNameLst>
                                      </p:cBhvr>
                                      <p:rCtr x="11700" y="-11600"/>
                                    </p:animMotion>
                                  </p:childTnLst>
                                </p:cTn>
                              </p:par>
                              <p:par>
                                <p:cTn id="15" presetID="32" presetClass="emph" presetSubtype="0" repeatCount="indefinite" fill="hold" grpId="0" nodeType="withEffect">
                                  <p:stCondLst>
                                    <p:cond delay="0"/>
                                  </p:stCondLst>
                                  <p:childTnLst>
                                    <p:animRot by="120000">
                                      <p:cBhvr>
                                        <p:cTn id="16" dur="100" fill="hold">
                                          <p:stCondLst>
                                            <p:cond delay="0"/>
                                          </p:stCondLst>
                                        </p:cTn>
                                        <p:tgtEl>
                                          <p:spTgt spid="24582"/>
                                        </p:tgtEl>
                                        <p:attrNameLst>
                                          <p:attrName>r</p:attrName>
                                        </p:attrNameLst>
                                      </p:cBhvr>
                                    </p:animRot>
                                    <p:animRot by="-240000">
                                      <p:cBhvr>
                                        <p:cTn id="17" dur="200" fill="hold">
                                          <p:stCondLst>
                                            <p:cond delay="200"/>
                                          </p:stCondLst>
                                        </p:cTn>
                                        <p:tgtEl>
                                          <p:spTgt spid="24582"/>
                                        </p:tgtEl>
                                        <p:attrNameLst>
                                          <p:attrName>r</p:attrName>
                                        </p:attrNameLst>
                                      </p:cBhvr>
                                    </p:animRot>
                                    <p:animRot by="240000">
                                      <p:cBhvr>
                                        <p:cTn id="18" dur="200" fill="hold">
                                          <p:stCondLst>
                                            <p:cond delay="400"/>
                                          </p:stCondLst>
                                        </p:cTn>
                                        <p:tgtEl>
                                          <p:spTgt spid="24582"/>
                                        </p:tgtEl>
                                        <p:attrNameLst>
                                          <p:attrName>r</p:attrName>
                                        </p:attrNameLst>
                                      </p:cBhvr>
                                    </p:animRot>
                                    <p:animRot by="-240000">
                                      <p:cBhvr>
                                        <p:cTn id="19" dur="200" fill="hold">
                                          <p:stCondLst>
                                            <p:cond delay="600"/>
                                          </p:stCondLst>
                                        </p:cTn>
                                        <p:tgtEl>
                                          <p:spTgt spid="24582"/>
                                        </p:tgtEl>
                                        <p:attrNameLst>
                                          <p:attrName>r</p:attrName>
                                        </p:attrNameLst>
                                      </p:cBhvr>
                                    </p:animRot>
                                    <p:animRot by="120000">
                                      <p:cBhvr>
                                        <p:cTn id="20" dur="200" fill="hold">
                                          <p:stCondLst>
                                            <p:cond delay="800"/>
                                          </p:stCondLst>
                                        </p:cTn>
                                        <p:tgtEl>
                                          <p:spTgt spid="24582"/>
                                        </p:tgtEl>
                                        <p:attrNameLst>
                                          <p:attrName>r</p:attrName>
                                        </p:attrNameLst>
                                      </p:cBhvr>
                                    </p:animRot>
                                  </p:childTnLst>
                                </p:cTn>
                              </p:par>
                              <p:par>
                                <p:cTn id="21" presetID="32" presetClass="emph" presetSubtype="0" repeatCount="indefinite" fill="hold" grpId="0" nodeType="withEffect">
                                  <p:stCondLst>
                                    <p:cond delay="0"/>
                                  </p:stCondLst>
                                  <p:childTnLst>
                                    <p:animRot by="120000">
                                      <p:cBhvr>
                                        <p:cTn id="22" dur="100" fill="hold">
                                          <p:stCondLst>
                                            <p:cond delay="0"/>
                                          </p:stCondLst>
                                        </p:cTn>
                                        <p:tgtEl>
                                          <p:spTgt spid="24590"/>
                                        </p:tgtEl>
                                        <p:attrNameLst>
                                          <p:attrName>r</p:attrName>
                                        </p:attrNameLst>
                                      </p:cBhvr>
                                    </p:animRot>
                                    <p:animRot by="-240000">
                                      <p:cBhvr>
                                        <p:cTn id="23" dur="200" fill="hold">
                                          <p:stCondLst>
                                            <p:cond delay="200"/>
                                          </p:stCondLst>
                                        </p:cTn>
                                        <p:tgtEl>
                                          <p:spTgt spid="24590"/>
                                        </p:tgtEl>
                                        <p:attrNameLst>
                                          <p:attrName>r</p:attrName>
                                        </p:attrNameLst>
                                      </p:cBhvr>
                                    </p:animRot>
                                    <p:animRot by="240000">
                                      <p:cBhvr>
                                        <p:cTn id="24" dur="200" fill="hold">
                                          <p:stCondLst>
                                            <p:cond delay="400"/>
                                          </p:stCondLst>
                                        </p:cTn>
                                        <p:tgtEl>
                                          <p:spTgt spid="24590"/>
                                        </p:tgtEl>
                                        <p:attrNameLst>
                                          <p:attrName>r</p:attrName>
                                        </p:attrNameLst>
                                      </p:cBhvr>
                                    </p:animRot>
                                    <p:animRot by="-240000">
                                      <p:cBhvr>
                                        <p:cTn id="25" dur="200" fill="hold">
                                          <p:stCondLst>
                                            <p:cond delay="600"/>
                                          </p:stCondLst>
                                        </p:cTn>
                                        <p:tgtEl>
                                          <p:spTgt spid="24590"/>
                                        </p:tgtEl>
                                        <p:attrNameLst>
                                          <p:attrName>r</p:attrName>
                                        </p:attrNameLst>
                                      </p:cBhvr>
                                    </p:animRot>
                                    <p:animRot by="120000">
                                      <p:cBhvr>
                                        <p:cTn id="26" dur="200" fill="hold">
                                          <p:stCondLst>
                                            <p:cond delay="800"/>
                                          </p:stCondLst>
                                        </p:cTn>
                                        <p:tgtEl>
                                          <p:spTgt spid="24590"/>
                                        </p:tgtEl>
                                        <p:attrNameLst>
                                          <p:attrName>r</p:attrName>
                                        </p:attrNameLst>
                                      </p:cBhvr>
                                    </p:animRot>
                                  </p:childTnLst>
                                </p:cTn>
                              </p:par>
                              <p:par>
                                <p:cTn id="27" presetID="32" presetClass="emph" presetSubtype="0" repeatCount="indefinite" fill="hold" grpId="0" nodeType="withEffect">
                                  <p:stCondLst>
                                    <p:cond delay="0"/>
                                  </p:stCondLst>
                                  <p:childTnLst>
                                    <p:animRot by="120000">
                                      <p:cBhvr>
                                        <p:cTn id="28" dur="100" fill="hold">
                                          <p:stCondLst>
                                            <p:cond delay="0"/>
                                          </p:stCondLst>
                                        </p:cTn>
                                        <p:tgtEl>
                                          <p:spTgt spid="24583"/>
                                        </p:tgtEl>
                                        <p:attrNameLst>
                                          <p:attrName>r</p:attrName>
                                        </p:attrNameLst>
                                      </p:cBhvr>
                                    </p:animRot>
                                    <p:animRot by="-240000">
                                      <p:cBhvr>
                                        <p:cTn id="29" dur="200" fill="hold">
                                          <p:stCondLst>
                                            <p:cond delay="200"/>
                                          </p:stCondLst>
                                        </p:cTn>
                                        <p:tgtEl>
                                          <p:spTgt spid="24583"/>
                                        </p:tgtEl>
                                        <p:attrNameLst>
                                          <p:attrName>r</p:attrName>
                                        </p:attrNameLst>
                                      </p:cBhvr>
                                    </p:animRot>
                                    <p:animRot by="240000">
                                      <p:cBhvr>
                                        <p:cTn id="30" dur="200" fill="hold">
                                          <p:stCondLst>
                                            <p:cond delay="400"/>
                                          </p:stCondLst>
                                        </p:cTn>
                                        <p:tgtEl>
                                          <p:spTgt spid="24583"/>
                                        </p:tgtEl>
                                        <p:attrNameLst>
                                          <p:attrName>r</p:attrName>
                                        </p:attrNameLst>
                                      </p:cBhvr>
                                    </p:animRot>
                                    <p:animRot by="-240000">
                                      <p:cBhvr>
                                        <p:cTn id="31" dur="200" fill="hold">
                                          <p:stCondLst>
                                            <p:cond delay="600"/>
                                          </p:stCondLst>
                                        </p:cTn>
                                        <p:tgtEl>
                                          <p:spTgt spid="24583"/>
                                        </p:tgtEl>
                                        <p:attrNameLst>
                                          <p:attrName>r</p:attrName>
                                        </p:attrNameLst>
                                      </p:cBhvr>
                                    </p:animRot>
                                    <p:animRot by="120000">
                                      <p:cBhvr>
                                        <p:cTn id="32" dur="200" fill="hold">
                                          <p:stCondLst>
                                            <p:cond delay="800"/>
                                          </p:stCondLst>
                                        </p:cTn>
                                        <p:tgtEl>
                                          <p:spTgt spid="24583"/>
                                        </p:tgtEl>
                                        <p:attrNameLst>
                                          <p:attrName>r</p:attrName>
                                        </p:attrNameLst>
                                      </p:cBhvr>
                                    </p:animRot>
                                  </p:childTnLst>
                                </p:cTn>
                              </p:par>
                              <p:par>
                                <p:cTn id="33" presetID="32" presetClass="emph" presetSubtype="0" repeatCount="indefinite" fill="hold" grpId="0" nodeType="withEffect">
                                  <p:stCondLst>
                                    <p:cond delay="0"/>
                                  </p:stCondLst>
                                  <p:childTnLst>
                                    <p:animRot by="120000">
                                      <p:cBhvr>
                                        <p:cTn id="34" dur="100" fill="hold">
                                          <p:stCondLst>
                                            <p:cond delay="0"/>
                                          </p:stCondLst>
                                        </p:cTn>
                                        <p:tgtEl>
                                          <p:spTgt spid="24592"/>
                                        </p:tgtEl>
                                        <p:attrNameLst>
                                          <p:attrName>r</p:attrName>
                                        </p:attrNameLst>
                                      </p:cBhvr>
                                    </p:animRot>
                                    <p:animRot by="-240000">
                                      <p:cBhvr>
                                        <p:cTn id="35" dur="200" fill="hold">
                                          <p:stCondLst>
                                            <p:cond delay="200"/>
                                          </p:stCondLst>
                                        </p:cTn>
                                        <p:tgtEl>
                                          <p:spTgt spid="24592"/>
                                        </p:tgtEl>
                                        <p:attrNameLst>
                                          <p:attrName>r</p:attrName>
                                        </p:attrNameLst>
                                      </p:cBhvr>
                                    </p:animRot>
                                    <p:animRot by="240000">
                                      <p:cBhvr>
                                        <p:cTn id="36" dur="200" fill="hold">
                                          <p:stCondLst>
                                            <p:cond delay="400"/>
                                          </p:stCondLst>
                                        </p:cTn>
                                        <p:tgtEl>
                                          <p:spTgt spid="24592"/>
                                        </p:tgtEl>
                                        <p:attrNameLst>
                                          <p:attrName>r</p:attrName>
                                        </p:attrNameLst>
                                      </p:cBhvr>
                                    </p:animRot>
                                    <p:animRot by="-240000">
                                      <p:cBhvr>
                                        <p:cTn id="37" dur="200" fill="hold">
                                          <p:stCondLst>
                                            <p:cond delay="600"/>
                                          </p:stCondLst>
                                        </p:cTn>
                                        <p:tgtEl>
                                          <p:spTgt spid="24592"/>
                                        </p:tgtEl>
                                        <p:attrNameLst>
                                          <p:attrName>r</p:attrName>
                                        </p:attrNameLst>
                                      </p:cBhvr>
                                    </p:animRot>
                                    <p:animRot by="120000">
                                      <p:cBhvr>
                                        <p:cTn id="38" dur="200" fill="hold">
                                          <p:stCondLst>
                                            <p:cond delay="800"/>
                                          </p:stCondLst>
                                        </p:cTn>
                                        <p:tgtEl>
                                          <p:spTgt spid="24592"/>
                                        </p:tgtEl>
                                        <p:attrNameLst>
                                          <p:attrName>r</p:attrName>
                                        </p:attrNameLst>
                                      </p:cBhvr>
                                    </p:animRot>
                                  </p:childTnLst>
                                </p:cTn>
                              </p:par>
                              <p:par>
                                <p:cTn id="39" presetID="32" presetClass="emph" presetSubtype="0" repeatCount="indefinite" fill="hold" grpId="0" nodeType="withEffect">
                                  <p:stCondLst>
                                    <p:cond delay="0"/>
                                  </p:stCondLst>
                                  <p:childTnLst>
                                    <p:animRot by="120000">
                                      <p:cBhvr>
                                        <p:cTn id="40" dur="100" fill="hold">
                                          <p:stCondLst>
                                            <p:cond delay="0"/>
                                          </p:stCondLst>
                                        </p:cTn>
                                        <p:tgtEl>
                                          <p:spTgt spid="24591"/>
                                        </p:tgtEl>
                                        <p:attrNameLst>
                                          <p:attrName>r</p:attrName>
                                        </p:attrNameLst>
                                      </p:cBhvr>
                                    </p:animRot>
                                    <p:animRot by="-240000">
                                      <p:cBhvr>
                                        <p:cTn id="41" dur="200" fill="hold">
                                          <p:stCondLst>
                                            <p:cond delay="200"/>
                                          </p:stCondLst>
                                        </p:cTn>
                                        <p:tgtEl>
                                          <p:spTgt spid="24591"/>
                                        </p:tgtEl>
                                        <p:attrNameLst>
                                          <p:attrName>r</p:attrName>
                                        </p:attrNameLst>
                                      </p:cBhvr>
                                    </p:animRot>
                                    <p:animRot by="240000">
                                      <p:cBhvr>
                                        <p:cTn id="42" dur="200" fill="hold">
                                          <p:stCondLst>
                                            <p:cond delay="400"/>
                                          </p:stCondLst>
                                        </p:cTn>
                                        <p:tgtEl>
                                          <p:spTgt spid="24591"/>
                                        </p:tgtEl>
                                        <p:attrNameLst>
                                          <p:attrName>r</p:attrName>
                                        </p:attrNameLst>
                                      </p:cBhvr>
                                    </p:animRot>
                                    <p:animRot by="-240000">
                                      <p:cBhvr>
                                        <p:cTn id="43" dur="200" fill="hold">
                                          <p:stCondLst>
                                            <p:cond delay="600"/>
                                          </p:stCondLst>
                                        </p:cTn>
                                        <p:tgtEl>
                                          <p:spTgt spid="24591"/>
                                        </p:tgtEl>
                                        <p:attrNameLst>
                                          <p:attrName>r</p:attrName>
                                        </p:attrNameLst>
                                      </p:cBhvr>
                                    </p:animRot>
                                    <p:animRot by="120000">
                                      <p:cBhvr>
                                        <p:cTn id="44" dur="200" fill="hold">
                                          <p:stCondLst>
                                            <p:cond delay="800"/>
                                          </p:stCondLst>
                                        </p:cTn>
                                        <p:tgtEl>
                                          <p:spTgt spid="24591"/>
                                        </p:tgtEl>
                                        <p:attrNameLst>
                                          <p:attrName>r</p:attrName>
                                        </p:attrNameLst>
                                      </p:cBhvr>
                                    </p:animRot>
                                  </p:childTnLst>
                                </p:cTn>
                              </p:par>
                              <p:par>
                                <p:cTn id="45" presetID="32" presetClass="emph" presetSubtype="0" repeatCount="indefinite" fill="hold" grpId="0" nodeType="withEffect">
                                  <p:stCondLst>
                                    <p:cond delay="0"/>
                                  </p:stCondLst>
                                  <p:childTnLst>
                                    <p:animRot by="120000">
                                      <p:cBhvr>
                                        <p:cTn id="46" dur="100" fill="hold">
                                          <p:stCondLst>
                                            <p:cond delay="0"/>
                                          </p:stCondLst>
                                        </p:cTn>
                                        <p:tgtEl>
                                          <p:spTgt spid="24593"/>
                                        </p:tgtEl>
                                        <p:attrNameLst>
                                          <p:attrName>r</p:attrName>
                                        </p:attrNameLst>
                                      </p:cBhvr>
                                    </p:animRot>
                                    <p:animRot by="-240000">
                                      <p:cBhvr>
                                        <p:cTn id="47" dur="200" fill="hold">
                                          <p:stCondLst>
                                            <p:cond delay="200"/>
                                          </p:stCondLst>
                                        </p:cTn>
                                        <p:tgtEl>
                                          <p:spTgt spid="24593"/>
                                        </p:tgtEl>
                                        <p:attrNameLst>
                                          <p:attrName>r</p:attrName>
                                        </p:attrNameLst>
                                      </p:cBhvr>
                                    </p:animRot>
                                    <p:animRot by="240000">
                                      <p:cBhvr>
                                        <p:cTn id="48" dur="200" fill="hold">
                                          <p:stCondLst>
                                            <p:cond delay="400"/>
                                          </p:stCondLst>
                                        </p:cTn>
                                        <p:tgtEl>
                                          <p:spTgt spid="24593"/>
                                        </p:tgtEl>
                                        <p:attrNameLst>
                                          <p:attrName>r</p:attrName>
                                        </p:attrNameLst>
                                      </p:cBhvr>
                                    </p:animRot>
                                    <p:animRot by="-240000">
                                      <p:cBhvr>
                                        <p:cTn id="49" dur="200" fill="hold">
                                          <p:stCondLst>
                                            <p:cond delay="600"/>
                                          </p:stCondLst>
                                        </p:cTn>
                                        <p:tgtEl>
                                          <p:spTgt spid="24593"/>
                                        </p:tgtEl>
                                        <p:attrNameLst>
                                          <p:attrName>r</p:attrName>
                                        </p:attrNameLst>
                                      </p:cBhvr>
                                    </p:animRot>
                                    <p:animRot by="120000">
                                      <p:cBhvr>
                                        <p:cTn id="50" dur="200" fill="hold">
                                          <p:stCondLst>
                                            <p:cond delay="800"/>
                                          </p:stCondLst>
                                        </p:cTn>
                                        <p:tgtEl>
                                          <p:spTgt spid="2459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2" grpId="0" animBg="1"/>
      <p:bldP spid="24583" grpId="0" animBg="1"/>
      <p:bldP spid="24585" grpId="0" animBg="1"/>
      <p:bldP spid="24586" grpId="0" animBg="1"/>
      <p:bldP spid="24587" grpId="0" animBg="1"/>
      <p:bldP spid="24588" grpId="0" animBg="1"/>
      <p:bldP spid="24589" grpId="0" animBg="1"/>
      <p:bldP spid="24590" grpId="0" animBg="1"/>
      <p:bldP spid="24591" grpId="0" animBg="1"/>
      <p:bldP spid="24592" grpId="0" animBg="1"/>
      <p:bldP spid="24593"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5" name="Picture 2" descr="mage result for concentric circles">
            <a:extLst>
              <a:ext uri="{FF2B5EF4-FFF2-40B4-BE49-F238E27FC236}">
                <a16:creationId xmlns:a16="http://schemas.microsoft.com/office/drawing/2014/main" id="{566C2124-BED8-5043-BF12-726F19F47E3B}"/>
              </a:ext>
            </a:extLst>
          </p:cNvPr>
          <p:cNvPicPr>
            <a:picLocks noChangeAspect="1" noChangeArrowheads="1"/>
          </p:cNvPicPr>
          <p:nvPr/>
        </p:nvPicPr>
        <p:blipFill rotWithShape="1">
          <a:blip r:embed="rId2" cstate="screen">
            <a:extLst>
              <a:ext uri="{28A0092B-C50C-407E-A947-70E740481C1C}">
                <a14:useLocalDpi xmlns:a14="http://schemas.microsoft.com/office/drawing/2010/main" val="0"/>
              </a:ext>
            </a:extLst>
          </a:blip>
          <a:srcRect/>
          <a:stretch/>
        </p:blipFill>
        <p:spPr bwMode="auto">
          <a:xfrm>
            <a:off x="7584962" y="803021"/>
            <a:ext cx="1595986" cy="1596853"/>
          </a:xfrm>
          <a:prstGeom prst="rect">
            <a:avLst/>
          </a:prstGeom>
          <a:noFill/>
          <a:extLst>
            <a:ext uri="{909E8E84-426E-40DD-AFC4-6F175D3DCCD1}">
              <a14:hiddenFill xmlns:a14="http://schemas.microsoft.com/office/drawing/2010/main">
                <a:solidFill>
                  <a:srgbClr val="FFFFFF"/>
                </a:solidFill>
              </a14:hiddenFill>
            </a:ext>
          </a:extLst>
        </p:spPr>
      </p:pic>
      <p:sp>
        <p:nvSpPr>
          <p:cNvPr id="72709" name="Oval 72708"/>
          <p:cNvSpPr/>
          <p:nvPr/>
        </p:nvSpPr>
        <p:spPr>
          <a:xfrm>
            <a:off x="514696" y="508743"/>
            <a:ext cx="1015537" cy="1015537"/>
          </a:xfrm>
          <a:prstGeom prst="ellipse">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32"/>
          <p:cNvGrpSpPr>
            <a:grpSpLocks/>
          </p:cNvGrpSpPr>
          <p:nvPr/>
        </p:nvGrpSpPr>
        <p:grpSpPr bwMode="auto">
          <a:xfrm>
            <a:off x="2223500" y="530048"/>
            <a:ext cx="2474893" cy="2474893"/>
            <a:chOff x="4042" y="2622"/>
            <a:chExt cx="1484" cy="1485"/>
          </a:xfrm>
        </p:grpSpPr>
        <p:pic>
          <p:nvPicPr>
            <p:cNvPr id="6" name="Picture 33" descr="arccirc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2" y="2622"/>
              <a:ext cx="1484" cy="1485"/>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 name="Object 34"/>
            <p:cNvGraphicFramePr>
              <a:graphicFrameLocks noChangeAspect="1"/>
            </p:cNvGraphicFramePr>
            <p:nvPr/>
          </p:nvGraphicFramePr>
          <p:xfrm>
            <a:off x="4766" y="2884"/>
            <a:ext cx="339" cy="325"/>
          </p:xfrm>
          <a:graphic>
            <a:graphicData uri="http://schemas.openxmlformats.org/presentationml/2006/ole">
              <mc:AlternateContent xmlns:mc="http://schemas.openxmlformats.org/markup-compatibility/2006">
                <mc:Choice xmlns:v="urn:schemas-microsoft-com:vml" Requires="v">
                  <p:oleObj name="Equation" r:id="rId4" imgW="228600" imgH="228600" progId="Equation.DSMT4">
                    <p:embed/>
                  </p:oleObj>
                </mc:Choice>
                <mc:Fallback>
                  <p:oleObj name="Equation" r:id="rId4" imgW="228600" imgH="228600" progId="Equation.DSMT4">
                    <p:embed/>
                    <p:pic>
                      <p:nvPicPr>
                        <p:cNvPr id="7" name="Object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6" y="2884"/>
                          <a:ext cx="339" cy="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pic>
                  </p:oleObj>
                </mc:Fallback>
              </mc:AlternateContent>
            </a:graphicData>
          </a:graphic>
        </p:graphicFrame>
      </p:grpSp>
      <p:pic>
        <p:nvPicPr>
          <p:cNvPr id="10" name="Picture 5" descr="boomerang6"/>
          <p:cNvPicPr>
            <a:picLocks noChangeAspect="1" noChangeArrowheads="1"/>
          </p:cNvPicPr>
          <p:nvPr/>
        </p:nvPicPr>
        <p:blipFill>
          <a:blip r:embed="rId6"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497639" y="1534915"/>
            <a:ext cx="1036637" cy="1036638"/>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69" descr="boomerang1"/>
          <p:cNvPicPr>
            <a:picLocks noChangeAspect="1" noChangeArrowheads="1"/>
          </p:cNvPicPr>
          <p:nvPr/>
        </p:nvPicPr>
        <p:blipFill>
          <a:blip r:embed="rId7"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798923" y="2320623"/>
            <a:ext cx="892175" cy="892175"/>
          </a:xfrm>
          <a:prstGeom prst="rect">
            <a:avLst/>
          </a:prstGeom>
          <a:noFill/>
          <a:extLst>
            <a:ext uri="{909E8E84-426E-40DD-AFC4-6F175D3DCCD1}">
              <a14:hiddenFill xmlns:a14="http://schemas.microsoft.com/office/drawing/2010/main">
                <a:solidFill>
                  <a:srgbClr val="FFFFFF"/>
                </a:solidFill>
              </a14:hiddenFill>
            </a:ext>
          </a:extLst>
        </p:spPr>
      </p:pic>
      <p:grpSp>
        <p:nvGrpSpPr>
          <p:cNvPr id="76" name="Group 75"/>
          <p:cNvGrpSpPr/>
          <p:nvPr/>
        </p:nvGrpSpPr>
        <p:grpSpPr>
          <a:xfrm>
            <a:off x="1082985" y="3402808"/>
            <a:ext cx="3615408" cy="2247896"/>
            <a:chOff x="801163" y="3841553"/>
            <a:chExt cx="3615408" cy="2247896"/>
          </a:xfrm>
        </p:grpSpPr>
        <p:pic>
          <p:nvPicPr>
            <p:cNvPr id="72706" name="Picture 2" descr="mage result for concentric circles"/>
            <p:cNvPicPr>
              <a:picLocks noChangeAspect="1" noChangeArrowheads="1"/>
            </p:cNvPicPr>
            <p:nvPr/>
          </p:nvPicPr>
          <p:blipFill rotWithShape="1">
            <a:blip r:embed="rId2" cstate="screen">
              <a:extLst>
                <a:ext uri="{28A0092B-C50C-407E-A947-70E740481C1C}">
                  <a14:useLocalDpi xmlns:a14="http://schemas.microsoft.com/office/drawing/2010/main" val="0"/>
                </a:ext>
              </a:extLst>
            </a:blip>
            <a:srcRect/>
            <a:stretch/>
          </p:blipFill>
          <p:spPr bwMode="auto">
            <a:xfrm>
              <a:off x="2158896" y="4176513"/>
              <a:ext cx="1595986" cy="1596853"/>
            </a:xfrm>
            <a:prstGeom prst="rect">
              <a:avLst/>
            </a:prstGeom>
            <a:noFill/>
            <a:extLst>
              <a:ext uri="{909E8E84-426E-40DD-AFC4-6F175D3DCCD1}">
                <a14:hiddenFill xmlns:a14="http://schemas.microsoft.com/office/drawing/2010/main">
                  <a:solidFill>
                    <a:srgbClr val="FFFFFF"/>
                  </a:solidFill>
                </a14:hiddenFill>
              </a:ext>
            </a:extLst>
          </p:spPr>
        </p:pic>
        <p:sp>
          <p:nvSpPr>
            <p:cNvPr id="18" name="AutoShape 51"/>
            <p:cNvSpPr>
              <a:spLocks/>
            </p:cNvSpPr>
            <p:nvPr/>
          </p:nvSpPr>
          <p:spPr bwMode="auto">
            <a:xfrm rot="14351133">
              <a:off x="2106593" y="4607984"/>
              <a:ext cx="292100" cy="2031072"/>
            </a:xfrm>
            <a:prstGeom prst="leftBrace">
              <a:avLst>
                <a:gd name="adj1" fmla="val 53487"/>
                <a:gd name="adj2" fmla="val 50000"/>
              </a:avLst>
            </a:prstGeom>
            <a:noFill/>
            <a:ln w="12700">
              <a:solidFill>
                <a:schemeClr val="tx1"/>
              </a:solidFill>
              <a:miter lim="800000"/>
              <a:headEnd/>
              <a:tailEnd/>
            </a:ln>
            <a:effectLst/>
          </p:spPr>
          <p:txBody>
            <a:bodyPr wrap="none" anchor="ctr"/>
            <a:lstStyle/>
            <a:p>
              <a:endParaRPr lang="en-GB"/>
            </a:p>
          </p:txBody>
        </p:sp>
        <p:sp>
          <p:nvSpPr>
            <p:cNvPr id="19" name="AutoShape 52"/>
            <p:cNvSpPr>
              <a:spLocks/>
            </p:cNvSpPr>
            <p:nvPr/>
          </p:nvSpPr>
          <p:spPr bwMode="auto">
            <a:xfrm rot="7787289">
              <a:off x="3186888" y="4809529"/>
              <a:ext cx="133350" cy="505619"/>
            </a:xfrm>
            <a:prstGeom prst="leftBrace">
              <a:avLst>
                <a:gd name="adj1" fmla="val 29167"/>
                <a:gd name="adj2" fmla="val 50000"/>
              </a:avLst>
            </a:prstGeom>
            <a:noFill/>
            <a:ln w="19050">
              <a:solidFill>
                <a:schemeClr val="tx1"/>
              </a:solidFill>
              <a:miter lim="800000"/>
              <a:headEnd/>
              <a:tailEnd/>
            </a:ln>
            <a:effectLst/>
          </p:spPr>
          <p:txBody>
            <a:bodyPr wrap="none" anchor="ctr"/>
            <a:lstStyle/>
            <a:p>
              <a:endParaRPr lang="en-GB"/>
            </a:p>
          </p:txBody>
        </p:sp>
        <p:sp>
          <p:nvSpPr>
            <p:cNvPr id="20" name="Text Box 53"/>
            <p:cNvSpPr txBox="1">
              <a:spLocks noChangeArrowheads="1"/>
            </p:cNvSpPr>
            <p:nvPr/>
          </p:nvSpPr>
          <p:spPr bwMode="auto">
            <a:xfrm>
              <a:off x="2448701" y="5416351"/>
              <a:ext cx="1136782" cy="523220"/>
            </a:xfrm>
            <a:prstGeom prst="rect">
              <a:avLst/>
            </a:prstGeom>
            <a:noFill/>
            <a:ln w="9525">
              <a:noFill/>
              <a:miter lim="800000"/>
              <a:headEnd/>
              <a:tailEnd/>
            </a:ln>
            <a:effectLst/>
          </p:spPr>
          <p:txBody>
            <a:bodyPr>
              <a:spAutoFit/>
            </a:bodyPr>
            <a:lstStyle/>
            <a:p>
              <a:r>
                <a:rPr lang="en-GB" sz="2800" i="1" dirty="0">
                  <a:latin typeface="Times New Roman" pitchFamily="18" charset="0"/>
                </a:rPr>
                <a:t>D</a:t>
              </a:r>
              <a:r>
                <a:rPr lang="en-GB" sz="2800" dirty="0">
                  <a:solidFill>
                    <a:srgbClr val="000000"/>
                  </a:solidFill>
                  <a:latin typeface="Times New Roman" pitchFamily="18" charset="0"/>
                </a:rPr>
                <a:t>F</a:t>
              </a:r>
              <a:r>
                <a:rPr lang="en-GB" sz="2800" i="1" baseline="-20000" dirty="0">
                  <a:solidFill>
                    <a:srgbClr val="000000"/>
                  </a:solidFill>
                  <a:latin typeface="Times New Roman" pitchFamily="18" charset="0"/>
                </a:rPr>
                <a:t>C</a:t>
              </a:r>
            </a:p>
          </p:txBody>
        </p:sp>
        <p:graphicFrame>
          <p:nvGraphicFramePr>
            <p:cNvPr id="21" name="Object 54"/>
            <p:cNvGraphicFramePr>
              <a:graphicFrameLocks noChangeAspect="1"/>
            </p:cNvGraphicFramePr>
            <p:nvPr/>
          </p:nvGraphicFramePr>
          <p:xfrm>
            <a:off x="3484015" y="4821037"/>
            <a:ext cx="541735" cy="566738"/>
          </p:xfrm>
          <a:graphic>
            <a:graphicData uri="http://schemas.openxmlformats.org/presentationml/2006/ole">
              <mc:AlternateContent xmlns:mc="http://schemas.openxmlformats.org/markup-compatibility/2006">
                <mc:Choice xmlns:v="urn:schemas-microsoft-com:vml" Requires="v">
                  <p:oleObj name="Equation" r:id="rId8" imgW="190440" imgH="215640" progId="">
                    <p:embed/>
                  </p:oleObj>
                </mc:Choice>
                <mc:Fallback>
                  <p:oleObj name="Equation" r:id="rId8" imgW="190440" imgH="215640" progId="">
                    <p:embed/>
                    <p:pic>
                      <p:nvPicPr>
                        <p:cNvPr id="21" name="Object 5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84015" y="4821037"/>
                          <a:ext cx="541735" cy="566738"/>
                        </a:xfrm>
                        <a:prstGeom prst="rect">
                          <a:avLst/>
                        </a:prstGeom>
                        <a:noFill/>
                        <a:extLst>
                          <a:ext uri="{909E8E84-426E-40dd-AFC4-6F175D3DCCD1}">
                            <a14:hiddenFill xmlns="" xmlns:a14="http://schemas.microsoft.com/office/drawing/2010/main">
                              <a:solidFill>
                                <a:srgbClr val="FFFFFF"/>
                              </a:solidFill>
                            </a14:hiddenFill>
                          </a:ext>
                        </a:extLst>
                      </p:spPr>
                    </p:pic>
                  </p:oleObj>
                </mc:Fallback>
              </mc:AlternateContent>
            </a:graphicData>
          </a:graphic>
        </p:graphicFrame>
        <p:sp>
          <p:nvSpPr>
            <p:cNvPr id="22" name="Text Box 37"/>
            <p:cNvSpPr txBox="1">
              <a:spLocks noChangeArrowheads="1"/>
            </p:cNvSpPr>
            <p:nvPr/>
          </p:nvSpPr>
          <p:spPr bwMode="auto">
            <a:xfrm>
              <a:off x="1308084" y="3966963"/>
              <a:ext cx="253595" cy="307777"/>
            </a:xfrm>
            <a:prstGeom prst="rect">
              <a:avLst/>
            </a:prstGeom>
            <a:noFill/>
            <a:ln w="9525">
              <a:noFill/>
              <a:miter lim="800000"/>
              <a:headEnd/>
              <a:tailEnd/>
            </a:ln>
            <a:effectLst/>
          </p:spPr>
          <p:txBody>
            <a:bodyPr wrap="none">
              <a:spAutoFit/>
            </a:bodyPr>
            <a:lstStyle/>
            <a:p>
              <a:r>
                <a:rPr lang="en-GB">
                  <a:latin typeface="Monotype Corsiva" pitchFamily="66" charset="0"/>
                </a:rPr>
                <a:t>I</a:t>
              </a:r>
            </a:p>
          </p:txBody>
        </p:sp>
        <p:sp>
          <p:nvSpPr>
            <p:cNvPr id="23" name="Text Box 42"/>
            <p:cNvSpPr txBox="1">
              <a:spLocks noChangeArrowheads="1"/>
            </p:cNvSpPr>
            <p:nvPr/>
          </p:nvSpPr>
          <p:spPr bwMode="auto">
            <a:xfrm>
              <a:off x="3941478" y="5730675"/>
              <a:ext cx="440267" cy="307777"/>
            </a:xfrm>
            <a:prstGeom prst="rect">
              <a:avLst/>
            </a:prstGeom>
            <a:noFill/>
            <a:ln w="9525">
              <a:noFill/>
              <a:miter lim="800000"/>
              <a:headEnd/>
              <a:tailEnd/>
            </a:ln>
            <a:effectLst/>
          </p:spPr>
          <p:txBody>
            <a:bodyPr>
              <a:spAutoFit/>
            </a:bodyPr>
            <a:lstStyle/>
            <a:p>
              <a:r>
                <a:rPr lang="en-GB">
                  <a:latin typeface="Monotype Corsiva" pitchFamily="66" charset="0"/>
                </a:rPr>
                <a:t>R</a:t>
              </a:r>
            </a:p>
          </p:txBody>
        </p:sp>
        <p:sp>
          <p:nvSpPr>
            <p:cNvPr id="24" name="Line 112"/>
            <p:cNvSpPr>
              <a:spLocks noChangeShapeType="1"/>
            </p:cNvSpPr>
            <p:nvPr/>
          </p:nvSpPr>
          <p:spPr bwMode="auto">
            <a:xfrm rot="16200000">
              <a:off x="2517624" y="4483561"/>
              <a:ext cx="3175" cy="2954602"/>
            </a:xfrm>
            <a:prstGeom prst="line">
              <a:avLst/>
            </a:prstGeom>
            <a:noFill/>
            <a:ln w="9525">
              <a:solidFill>
                <a:schemeClr val="tx1"/>
              </a:solidFill>
              <a:round/>
              <a:headEnd/>
              <a:tailEnd/>
            </a:ln>
            <a:effectLst/>
          </p:spPr>
          <p:txBody>
            <a:bodyPr/>
            <a:lstStyle/>
            <a:p>
              <a:endParaRPr lang="en-GB"/>
            </a:p>
          </p:txBody>
        </p:sp>
        <p:sp>
          <p:nvSpPr>
            <p:cNvPr id="25" name="Line 113"/>
            <p:cNvSpPr>
              <a:spLocks noChangeShapeType="1"/>
            </p:cNvSpPr>
            <p:nvPr/>
          </p:nvSpPr>
          <p:spPr bwMode="auto">
            <a:xfrm>
              <a:off x="1272363" y="4205087"/>
              <a:ext cx="1720" cy="1884362"/>
            </a:xfrm>
            <a:prstGeom prst="line">
              <a:avLst/>
            </a:prstGeom>
            <a:noFill/>
            <a:ln w="9525">
              <a:solidFill>
                <a:schemeClr val="tx1"/>
              </a:solidFill>
              <a:round/>
              <a:headEnd/>
              <a:tailEnd/>
            </a:ln>
            <a:effectLst/>
          </p:spPr>
          <p:txBody>
            <a:bodyPr/>
            <a:lstStyle/>
            <a:p>
              <a:endParaRPr lang="en-GB"/>
            </a:p>
          </p:txBody>
        </p:sp>
        <p:sp>
          <p:nvSpPr>
            <p:cNvPr id="27" name="Line 120"/>
            <p:cNvSpPr>
              <a:spLocks noChangeShapeType="1"/>
            </p:cNvSpPr>
            <p:nvPr/>
          </p:nvSpPr>
          <p:spPr bwMode="auto">
            <a:xfrm flipH="1">
              <a:off x="1277521" y="4744839"/>
              <a:ext cx="2048272" cy="1222375"/>
            </a:xfrm>
            <a:prstGeom prst="line">
              <a:avLst/>
            </a:prstGeom>
            <a:noFill/>
            <a:ln w="38100">
              <a:solidFill>
                <a:schemeClr val="accent6"/>
              </a:solidFill>
              <a:round/>
              <a:headEnd type="stealth" w="med" len="med"/>
              <a:tailEnd/>
            </a:ln>
            <a:effectLst/>
          </p:spPr>
          <p:txBody>
            <a:bodyPr/>
            <a:lstStyle/>
            <a:p>
              <a:endParaRPr lang="en-GB"/>
            </a:p>
          </p:txBody>
        </p:sp>
        <p:sp>
          <p:nvSpPr>
            <p:cNvPr id="28" name="Text Box 124"/>
            <p:cNvSpPr txBox="1">
              <a:spLocks noChangeArrowheads="1"/>
            </p:cNvSpPr>
            <p:nvPr/>
          </p:nvSpPr>
          <p:spPr bwMode="auto">
            <a:xfrm>
              <a:off x="3279789" y="4382889"/>
              <a:ext cx="1136782" cy="523875"/>
            </a:xfrm>
            <a:prstGeom prst="rect">
              <a:avLst/>
            </a:prstGeom>
            <a:noFill/>
            <a:ln w="9525">
              <a:noFill/>
              <a:miter lim="800000"/>
              <a:headEnd/>
              <a:tailEnd/>
            </a:ln>
            <a:effectLst/>
          </p:spPr>
          <p:txBody>
            <a:bodyPr>
              <a:spAutoFit/>
            </a:bodyPr>
            <a:lstStyle/>
            <a:p>
              <a:r>
                <a:rPr lang="en-GB" sz="2800" dirty="0">
                  <a:solidFill>
                    <a:srgbClr val="000000"/>
                  </a:solidFill>
                  <a:latin typeface="Times New Roman" pitchFamily="18" charset="0"/>
                </a:rPr>
                <a:t>F</a:t>
              </a:r>
              <a:r>
                <a:rPr lang="en-GB" sz="2800" i="1" baseline="-20000" dirty="0">
                  <a:solidFill>
                    <a:srgbClr val="000000"/>
                  </a:solidFill>
                  <a:latin typeface="Times New Roman" pitchFamily="18" charset="0"/>
                </a:rPr>
                <a:t>C</a:t>
              </a:r>
            </a:p>
          </p:txBody>
        </p:sp>
        <p:grpSp>
          <p:nvGrpSpPr>
            <p:cNvPr id="29" name="Group 141"/>
            <p:cNvGrpSpPr>
              <a:grpSpLocks/>
            </p:cNvGrpSpPr>
            <p:nvPr/>
          </p:nvGrpSpPr>
          <p:grpSpPr bwMode="auto">
            <a:xfrm>
              <a:off x="801163" y="3841553"/>
              <a:ext cx="2524664" cy="2116142"/>
              <a:chOff x="3439" y="1014"/>
              <a:chExt cx="1468" cy="1333"/>
            </a:xfrm>
          </p:grpSpPr>
          <p:sp>
            <p:nvSpPr>
              <p:cNvPr id="30" name="Line 127"/>
              <p:cNvSpPr>
                <a:spLocks noChangeShapeType="1"/>
              </p:cNvSpPr>
              <p:nvPr/>
            </p:nvSpPr>
            <p:spPr bwMode="auto">
              <a:xfrm flipH="1" flipV="1">
                <a:off x="3439" y="1889"/>
                <a:ext cx="277" cy="458"/>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1" name="Line 129"/>
              <p:cNvSpPr>
                <a:spLocks noChangeShapeType="1"/>
              </p:cNvSpPr>
              <p:nvPr/>
            </p:nvSpPr>
            <p:spPr bwMode="auto">
              <a:xfrm flipV="1">
                <a:off x="3442" y="1509"/>
                <a:ext cx="144" cy="381"/>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2" name="Line 130"/>
              <p:cNvSpPr>
                <a:spLocks noChangeShapeType="1"/>
              </p:cNvSpPr>
              <p:nvPr/>
            </p:nvSpPr>
            <p:spPr bwMode="auto">
              <a:xfrm>
                <a:off x="3588" y="1510"/>
                <a:ext cx="186" cy="271"/>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3" name="Line 131"/>
              <p:cNvSpPr>
                <a:spLocks noChangeShapeType="1"/>
              </p:cNvSpPr>
              <p:nvPr/>
            </p:nvSpPr>
            <p:spPr bwMode="auto">
              <a:xfrm flipV="1">
                <a:off x="3773" y="1361"/>
                <a:ext cx="178" cy="424"/>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4" name="Line 132"/>
              <p:cNvSpPr>
                <a:spLocks noChangeShapeType="1"/>
              </p:cNvSpPr>
              <p:nvPr/>
            </p:nvSpPr>
            <p:spPr bwMode="auto">
              <a:xfrm flipH="1" flipV="1">
                <a:off x="3877" y="1014"/>
                <a:ext cx="72" cy="347"/>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5" name="Line 133"/>
              <p:cNvSpPr>
                <a:spLocks noChangeShapeType="1"/>
              </p:cNvSpPr>
              <p:nvPr/>
            </p:nvSpPr>
            <p:spPr bwMode="auto">
              <a:xfrm>
                <a:off x="3884" y="1015"/>
                <a:ext cx="381" cy="8"/>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6" name="Line 134"/>
              <p:cNvSpPr>
                <a:spLocks noChangeShapeType="1"/>
              </p:cNvSpPr>
              <p:nvPr/>
            </p:nvSpPr>
            <p:spPr bwMode="auto">
              <a:xfrm>
                <a:off x="4265" y="1022"/>
                <a:ext cx="0" cy="381"/>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7" name="Line 138"/>
              <p:cNvSpPr>
                <a:spLocks noChangeShapeType="1"/>
              </p:cNvSpPr>
              <p:nvPr/>
            </p:nvSpPr>
            <p:spPr bwMode="auto">
              <a:xfrm flipV="1">
                <a:off x="4265" y="1172"/>
                <a:ext cx="264" cy="228"/>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8" name="Line 139"/>
              <p:cNvSpPr>
                <a:spLocks noChangeShapeType="1"/>
              </p:cNvSpPr>
              <p:nvPr/>
            </p:nvSpPr>
            <p:spPr bwMode="auto">
              <a:xfrm>
                <a:off x="4533" y="1172"/>
                <a:ext cx="330" cy="106"/>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39" name="Line 140"/>
              <p:cNvSpPr>
                <a:spLocks noChangeShapeType="1"/>
              </p:cNvSpPr>
              <p:nvPr/>
            </p:nvSpPr>
            <p:spPr bwMode="auto">
              <a:xfrm>
                <a:off x="4863" y="1280"/>
                <a:ext cx="44" cy="303"/>
              </a:xfrm>
              <a:prstGeom prst="line">
                <a:avLst/>
              </a:prstGeom>
              <a:noFill/>
              <a:ln w="12700">
                <a:solidFill>
                  <a:schemeClr val="accent6"/>
                </a:solidFill>
                <a:round/>
                <a:headEnd/>
                <a:tailEnd type="triangle" w="med" len="med"/>
              </a:ln>
              <a:effectLst/>
            </p:spPr>
            <p:txBody>
              <a:bodyPr wrap="none" anchor="ctr"/>
              <a:lstStyle/>
              <a:p>
                <a:endParaRPr lang="en-GB"/>
              </a:p>
            </p:txBody>
          </p:sp>
        </p:grpSp>
        <p:sp>
          <p:nvSpPr>
            <p:cNvPr id="41" name="Line 125"/>
            <p:cNvSpPr>
              <a:spLocks noChangeShapeType="1"/>
            </p:cNvSpPr>
            <p:nvPr/>
          </p:nvSpPr>
          <p:spPr bwMode="auto">
            <a:xfrm flipH="1">
              <a:off x="1282682" y="4962327"/>
              <a:ext cx="1683675" cy="1004888"/>
            </a:xfrm>
            <a:prstGeom prst="line">
              <a:avLst/>
            </a:prstGeom>
            <a:noFill/>
            <a:ln w="50800">
              <a:solidFill>
                <a:schemeClr val="hlink"/>
              </a:solidFill>
              <a:round/>
              <a:headEnd type="stealth" w="med" len="med"/>
              <a:tailEnd/>
            </a:ln>
            <a:effectLst/>
          </p:spPr>
          <p:txBody>
            <a:bodyPr/>
            <a:lstStyle/>
            <a:p>
              <a:endParaRPr lang="en-GB"/>
            </a:p>
          </p:txBody>
        </p:sp>
        <p:grpSp>
          <p:nvGrpSpPr>
            <p:cNvPr id="42" name="Group 142"/>
            <p:cNvGrpSpPr>
              <a:grpSpLocks/>
            </p:cNvGrpSpPr>
            <p:nvPr/>
          </p:nvGrpSpPr>
          <p:grpSpPr bwMode="auto">
            <a:xfrm>
              <a:off x="900903" y="4243191"/>
              <a:ext cx="2053436" cy="1720851"/>
              <a:chOff x="3439" y="1014"/>
              <a:chExt cx="1468" cy="1333"/>
            </a:xfrm>
          </p:grpSpPr>
          <p:sp>
            <p:nvSpPr>
              <p:cNvPr id="43" name="Line 143"/>
              <p:cNvSpPr>
                <a:spLocks noChangeShapeType="1"/>
              </p:cNvSpPr>
              <p:nvPr/>
            </p:nvSpPr>
            <p:spPr bwMode="auto">
              <a:xfrm flipH="1" flipV="1">
                <a:off x="3439" y="1889"/>
                <a:ext cx="277" cy="458"/>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44" name="Line 144"/>
              <p:cNvSpPr>
                <a:spLocks noChangeShapeType="1"/>
              </p:cNvSpPr>
              <p:nvPr/>
            </p:nvSpPr>
            <p:spPr bwMode="auto">
              <a:xfrm flipV="1">
                <a:off x="3442" y="1509"/>
                <a:ext cx="144" cy="381"/>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45" name="Line 145"/>
              <p:cNvSpPr>
                <a:spLocks noChangeShapeType="1"/>
              </p:cNvSpPr>
              <p:nvPr/>
            </p:nvSpPr>
            <p:spPr bwMode="auto">
              <a:xfrm>
                <a:off x="3588" y="1510"/>
                <a:ext cx="186" cy="271"/>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46" name="Line 146"/>
              <p:cNvSpPr>
                <a:spLocks noChangeShapeType="1"/>
              </p:cNvSpPr>
              <p:nvPr/>
            </p:nvSpPr>
            <p:spPr bwMode="auto">
              <a:xfrm flipV="1">
                <a:off x="3773" y="1361"/>
                <a:ext cx="178" cy="424"/>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47" name="Line 147"/>
              <p:cNvSpPr>
                <a:spLocks noChangeShapeType="1"/>
              </p:cNvSpPr>
              <p:nvPr/>
            </p:nvSpPr>
            <p:spPr bwMode="auto">
              <a:xfrm flipH="1" flipV="1">
                <a:off x="3877" y="1014"/>
                <a:ext cx="72" cy="347"/>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48" name="Line 148"/>
              <p:cNvSpPr>
                <a:spLocks noChangeShapeType="1"/>
              </p:cNvSpPr>
              <p:nvPr/>
            </p:nvSpPr>
            <p:spPr bwMode="auto">
              <a:xfrm>
                <a:off x="3884" y="1015"/>
                <a:ext cx="381" cy="8"/>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49" name="Line 149"/>
              <p:cNvSpPr>
                <a:spLocks noChangeShapeType="1"/>
              </p:cNvSpPr>
              <p:nvPr/>
            </p:nvSpPr>
            <p:spPr bwMode="auto">
              <a:xfrm>
                <a:off x="4265" y="1022"/>
                <a:ext cx="0" cy="381"/>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50" name="Line 150"/>
              <p:cNvSpPr>
                <a:spLocks noChangeShapeType="1"/>
              </p:cNvSpPr>
              <p:nvPr/>
            </p:nvSpPr>
            <p:spPr bwMode="auto">
              <a:xfrm flipV="1">
                <a:off x="4265" y="1172"/>
                <a:ext cx="264" cy="228"/>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51" name="Line 151"/>
              <p:cNvSpPr>
                <a:spLocks noChangeShapeType="1"/>
              </p:cNvSpPr>
              <p:nvPr/>
            </p:nvSpPr>
            <p:spPr bwMode="auto">
              <a:xfrm>
                <a:off x="4533" y="1172"/>
                <a:ext cx="330" cy="106"/>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52" name="Line 152"/>
              <p:cNvSpPr>
                <a:spLocks noChangeShapeType="1"/>
              </p:cNvSpPr>
              <p:nvPr/>
            </p:nvSpPr>
            <p:spPr bwMode="auto">
              <a:xfrm>
                <a:off x="4863" y="1280"/>
                <a:ext cx="44" cy="303"/>
              </a:xfrm>
              <a:prstGeom prst="line">
                <a:avLst/>
              </a:prstGeom>
              <a:noFill/>
              <a:ln w="12700">
                <a:solidFill>
                  <a:schemeClr val="hlink"/>
                </a:solidFill>
                <a:round/>
                <a:headEnd/>
                <a:tailEnd type="triangle" w="med" len="med"/>
              </a:ln>
              <a:effectLst/>
            </p:spPr>
            <p:txBody>
              <a:bodyPr wrap="none" anchor="ctr"/>
              <a:lstStyle/>
              <a:p>
                <a:endParaRPr lang="en-GB"/>
              </a:p>
            </p:txBody>
          </p:sp>
        </p:grpSp>
      </p:grpSp>
      <p:sp>
        <p:nvSpPr>
          <p:cNvPr id="15" name="TextBox 14"/>
          <p:cNvSpPr txBox="1"/>
          <p:nvPr/>
        </p:nvSpPr>
        <p:spPr>
          <a:xfrm>
            <a:off x="5406991" y="165978"/>
            <a:ext cx="2500782" cy="954107"/>
          </a:xfrm>
          <a:prstGeom prst="rect">
            <a:avLst/>
          </a:prstGeom>
          <a:noFill/>
        </p:spPr>
        <p:txBody>
          <a:bodyPr wrap="square" rtlCol="0">
            <a:spAutoFit/>
          </a:bodyPr>
          <a:lstStyle/>
          <a:p>
            <a:pPr algn="r"/>
            <a:r>
              <a:rPr lang="en-US" sz="2800" b="0" dirty="0"/>
              <a:t>Central Limit </a:t>
            </a:r>
          </a:p>
          <a:p>
            <a:pPr algn="ctr"/>
            <a:r>
              <a:rPr lang="en-US" sz="2800" b="0" dirty="0"/>
              <a:t>Theorem</a:t>
            </a:r>
          </a:p>
        </p:txBody>
      </p:sp>
      <p:pic>
        <p:nvPicPr>
          <p:cNvPr id="54" name="Picture 71" descr="boomerang5"/>
          <p:cNvPicPr>
            <a:picLocks noChangeAspect="1" noChangeArrowheads="1"/>
          </p:cNvPicPr>
          <p:nvPr/>
        </p:nvPicPr>
        <p:blipFill>
          <a:blip r:embed="rId10"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861669" y="281271"/>
            <a:ext cx="903288" cy="903288"/>
          </a:xfrm>
          <a:prstGeom prst="rect">
            <a:avLst/>
          </a:prstGeom>
          <a:noFill/>
          <a:extLst>
            <a:ext uri="{909E8E84-426E-40DD-AFC4-6F175D3DCCD1}">
              <a14:hiddenFill xmlns:a14="http://schemas.microsoft.com/office/drawing/2010/main">
                <a:solidFill>
                  <a:srgbClr val="FFFFFF"/>
                </a:solidFill>
              </a14:hiddenFill>
            </a:ext>
          </a:extLst>
        </p:spPr>
      </p:pic>
      <p:pic>
        <p:nvPicPr>
          <p:cNvPr id="183" name="Picture 182" descr="mage result for concentric circles"/>
          <p:cNvPicPr>
            <a:picLocks noChangeAspect="1" noChangeArrowheads="1"/>
          </p:cNvPicPr>
          <p:nvPr/>
        </p:nvPicPr>
        <p:blipFill rotWithShape="1">
          <a:blip r:embed="rId2" cstate="screen">
            <a:extLst>
              <a:ext uri="{28A0092B-C50C-407E-A947-70E740481C1C}">
                <a14:useLocalDpi xmlns:a14="http://schemas.microsoft.com/office/drawing/2010/main" val="0"/>
              </a:ext>
            </a:extLst>
          </a:blip>
          <a:srcRect/>
          <a:stretch/>
        </p:blipFill>
        <p:spPr bwMode="auto">
          <a:xfrm>
            <a:off x="6280990" y="3737769"/>
            <a:ext cx="1595986" cy="1596853"/>
          </a:xfrm>
          <a:prstGeom prst="rect">
            <a:avLst/>
          </a:prstGeom>
          <a:noFill/>
          <a:extLst>
            <a:ext uri="{909E8E84-426E-40DD-AFC4-6F175D3DCCD1}">
              <a14:hiddenFill xmlns:a14="http://schemas.microsoft.com/office/drawing/2010/main">
                <a:solidFill>
                  <a:srgbClr val="FFFFFF"/>
                </a:solidFill>
              </a14:hiddenFill>
            </a:ext>
          </a:extLst>
        </p:spPr>
      </p:pic>
      <p:sp>
        <p:nvSpPr>
          <p:cNvPr id="184" name="AutoShape 51"/>
          <p:cNvSpPr>
            <a:spLocks/>
          </p:cNvSpPr>
          <p:nvPr/>
        </p:nvSpPr>
        <p:spPr bwMode="auto">
          <a:xfrm rot="14351133">
            <a:off x="6228687" y="4169239"/>
            <a:ext cx="292100" cy="2031072"/>
          </a:xfrm>
          <a:prstGeom prst="leftBrace">
            <a:avLst>
              <a:gd name="adj1" fmla="val 53487"/>
              <a:gd name="adj2" fmla="val 50000"/>
            </a:avLst>
          </a:prstGeom>
          <a:noFill/>
          <a:ln w="12700">
            <a:solidFill>
              <a:schemeClr val="tx1"/>
            </a:solidFill>
            <a:miter lim="800000"/>
            <a:headEnd/>
            <a:tailEnd/>
          </a:ln>
          <a:effectLst/>
        </p:spPr>
        <p:txBody>
          <a:bodyPr wrap="none" anchor="ctr"/>
          <a:lstStyle/>
          <a:p>
            <a:endParaRPr lang="en-GB"/>
          </a:p>
        </p:txBody>
      </p:sp>
      <p:sp>
        <p:nvSpPr>
          <p:cNvPr id="185" name="AutoShape 52"/>
          <p:cNvSpPr>
            <a:spLocks/>
          </p:cNvSpPr>
          <p:nvPr/>
        </p:nvSpPr>
        <p:spPr bwMode="auto">
          <a:xfrm rot="7787289">
            <a:off x="7308982" y="4370785"/>
            <a:ext cx="133350" cy="505619"/>
          </a:xfrm>
          <a:prstGeom prst="leftBrace">
            <a:avLst>
              <a:gd name="adj1" fmla="val 29167"/>
              <a:gd name="adj2" fmla="val 50000"/>
            </a:avLst>
          </a:prstGeom>
          <a:noFill/>
          <a:ln w="19050">
            <a:solidFill>
              <a:schemeClr val="tx1"/>
            </a:solidFill>
            <a:miter lim="800000"/>
            <a:headEnd/>
            <a:tailEnd/>
          </a:ln>
          <a:effectLst/>
        </p:spPr>
        <p:txBody>
          <a:bodyPr wrap="none" anchor="ctr"/>
          <a:lstStyle/>
          <a:p>
            <a:endParaRPr lang="en-GB"/>
          </a:p>
        </p:txBody>
      </p:sp>
      <p:sp>
        <p:nvSpPr>
          <p:cNvPr id="186" name="Text Box 53"/>
          <p:cNvSpPr txBox="1">
            <a:spLocks noChangeArrowheads="1"/>
          </p:cNvSpPr>
          <p:nvPr/>
        </p:nvSpPr>
        <p:spPr bwMode="auto">
          <a:xfrm>
            <a:off x="6561505" y="4981356"/>
            <a:ext cx="1237418" cy="523220"/>
          </a:xfrm>
          <a:prstGeom prst="rect">
            <a:avLst/>
          </a:prstGeom>
          <a:noFill/>
          <a:ln w="9525">
            <a:noFill/>
            <a:miter lim="800000"/>
            <a:headEnd/>
            <a:tailEnd/>
          </a:ln>
          <a:effectLst/>
        </p:spPr>
        <p:txBody>
          <a:bodyPr wrap="square">
            <a:spAutoFit/>
          </a:bodyPr>
          <a:lstStyle/>
          <a:p>
            <a:r>
              <a:rPr lang="en-GB" sz="2800" i="1" dirty="0" err="1">
                <a:solidFill>
                  <a:srgbClr val="000000"/>
                </a:solidFill>
                <a:latin typeface="Symbol" pitchFamily="2" charset="2"/>
              </a:rPr>
              <a:t>s</a:t>
            </a:r>
            <a:r>
              <a:rPr lang="en-GB" sz="2800" i="1" baseline="-25000" dirty="0" err="1">
                <a:solidFill>
                  <a:srgbClr val="000000"/>
                </a:solidFill>
                <a:latin typeface="Times New Roman" pitchFamily="18" charset="0"/>
              </a:rPr>
              <a:t>A</a:t>
            </a:r>
            <a:r>
              <a:rPr lang="en-GB" sz="2800" dirty="0" err="1">
                <a:solidFill>
                  <a:srgbClr val="000000"/>
                </a:solidFill>
                <a:latin typeface="Times New Roman" pitchFamily="18" charset="0"/>
              </a:rPr>
              <a:t>E</a:t>
            </a:r>
            <a:r>
              <a:rPr lang="en-GB" sz="2800" i="1" baseline="-20000" dirty="0" err="1">
                <a:solidFill>
                  <a:srgbClr val="000000"/>
                </a:solidFill>
                <a:latin typeface="Times New Roman" pitchFamily="18" charset="0"/>
              </a:rPr>
              <a:t>C</a:t>
            </a:r>
            <a:endParaRPr lang="en-GB" sz="2800" i="1" baseline="-20000" dirty="0">
              <a:solidFill>
                <a:srgbClr val="000000"/>
              </a:solidFill>
              <a:latin typeface="Times New Roman" pitchFamily="18" charset="0"/>
            </a:endParaRPr>
          </a:p>
        </p:txBody>
      </p:sp>
      <p:sp>
        <p:nvSpPr>
          <p:cNvPr id="188" name="Text Box 37"/>
          <p:cNvSpPr txBox="1">
            <a:spLocks noChangeArrowheads="1"/>
          </p:cNvSpPr>
          <p:nvPr/>
        </p:nvSpPr>
        <p:spPr bwMode="auto">
          <a:xfrm>
            <a:off x="5430179" y="3528219"/>
            <a:ext cx="253595" cy="307777"/>
          </a:xfrm>
          <a:prstGeom prst="rect">
            <a:avLst/>
          </a:prstGeom>
          <a:noFill/>
          <a:ln w="9525">
            <a:noFill/>
            <a:miter lim="800000"/>
            <a:headEnd/>
            <a:tailEnd/>
          </a:ln>
          <a:effectLst/>
        </p:spPr>
        <p:txBody>
          <a:bodyPr wrap="none">
            <a:spAutoFit/>
          </a:bodyPr>
          <a:lstStyle/>
          <a:p>
            <a:r>
              <a:rPr lang="en-GB">
                <a:latin typeface="Monotype Corsiva" pitchFamily="66" charset="0"/>
              </a:rPr>
              <a:t>I</a:t>
            </a:r>
          </a:p>
        </p:txBody>
      </p:sp>
      <p:sp>
        <p:nvSpPr>
          <p:cNvPr id="189" name="Text Box 42"/>
          <p:cNvSpPr txBox="1">
            <a:spLocks noChangeArrowheads="1"/>
          </p:cNvSpPr>
          <p:nvPr/>
        </p:nvSpPr>
        <p:spPr bwMode="auto">
          <a:xfrm>
            <a:off x="8063573" y="5291931"/>
            <a:ext cx="440267" cy="307777"/>
          </a:xfrm>
          <a:prstGeom prst="rect">
            <a:avLst/>
          </a:prstGeom>
          <a:noFill/>
          <a:ln w="9525">
            <a:noFill/>
            <a:miter lim="800000"/>
            <a:headEnd/>
            <a:tailEnd/>
          </a:ln>
          <a:effectLst/>
        </p:spPr>
        <p:txBody>
          <a:bodyPr>
            <a:spAutoFit/>
          </a:bodyPr>
          <a:lstStyle/>
          <a:p>
            <a:r>
              <a:rPr lang="en-GB" dirty="0">
                <a:latin typeface="Monotype Corsiva" pitchFamily="66" charset="0"/>
              </a:rPr>
              <a:t>R</a:t>
            </a:r>
          </a:p>
        </p:txBody>
      </p:sp>
      <p:sp>
        <p:nvSpPr>
          <p:cNvPr id="190" name="Line 112"/>
          <p:cNvSpPr>
            <a:spLocks noChangeShapeType="1"/>
          </p:cNvSpPr>
          <p:nvPr/>
        </p:nvSpPr>
        <p:spPr bwMode="auto">
          <a:xfrm rot="16200000">
            <a:off x="6639719" y="4044816"/>
            <a:ext cx="3175" cy="2954602"/>
          </a:xfrm>
          <a:prstGeom prst="line">
            <a:avLst/>
          </a:prstGeom>
          <a:noFill/>
          <a:ln w="9525">
            <a:solidFill>
              <a:schemeClr val="tx1"/>
            </a:solidFill>
            <a:round/>
            <a:headEnd/>
            <a:tailEnd/>
          </a:ln>
          <a:effectLst/>
        </p:spPr>
        <p:txBody>
          <a:bodyPr/>
          <a:lstStyle/>
          <a:p>
            <a:endParaRPr lang="en-GB"/>
          </a:p>
        </p:txBody>
      </p:sp>
      <p:sp>
        <p:nvSpPr>
          <p:cNvPr id="191" name="Line 113"/>
          <p:cNvSpPr>
            <a:spLocks noChangeShapeType="1"/>
          </p:cNvSpPr>
          <p:nvPr/>
        </p:nvSpPr>
        <p:spPr bwMode="auto">
          <a:xfrm>
            <a:off x="5394457" y="3766342"/>
            <a:ext cx="1720" cy="1884362"/>
          </a:xfrm>
          <a:prstGeom prst="line">
            <a:avLst/>
          </a:prstGeom>
          <a:noFill/>
          <a:ln w="9525">
            <a:solidFill>
              <a:schemeClr val="tx1"/>
            </a:solidFill>
            <a:round/>
            <a:headEnd/>
            <a:tailEnd/>
          </a:ln>
          <a:effectLst/>
        </p:spPr>
        <p:txBody>
          <a:bodyPr/>
          <a:lstStyle/>
          <a:p>
            <a:endParaRPr lang="en-GB"/>
          </a:p>
        </p:txBody>
      </p:sp>
      <p:sp>
        <p:nvSpPr>
          <p:cNvPr id="192" name="Line 120"/>
          <p:cNvSpPr>
            <a:spLocks noChangeShapeType="1"/>
          </p:cNvSpPr>
          <p:nvPr/>
        </p:nvSpPr>
        <p:spPr bwMode="auto">
          <a:xfrm flipH="1">
            <a:off x="5399615" y="4306095"/>
            <a:ext cx="2048272" cy="1222375"/>
          </a:xfrm>
          <a:prstGeom prst="line">
            <a:avLst/>
          </a:prstGeom>
          <a:noFill/>
          <a:ln w="38100">
            <a:solidFill>
              <a:schemeClr val="accent6"/>
            </a:solidFill>
            <a:round/>
            <a:headEnd type="stealth" w="med" len="med"/>
            <a:tailEnd/>
          </a:ln>
          <a:effectLst/>
        </p:spPr>
        <p:txBody>
          <a:bodyPr/>
          <a:lstStyle/>
          <a:p>
            <a:endParaRPr lang="en-GB"/>
          </a:p>
        </p:txBody>
      </p:sp>
      <p:sp>
        <p:nvSpPr>
          <p:cNvPr id="193" name="Text Box 124"/>
          <p:cNvSpPr txBox="1">
            <a:spLocks noChangeArrowheads="1"/>
          </p:cNvSpPr>
          <p:nvPr/>
        </p:nvSpPr>
        <p:spPr bwMode="auto">
          <a:xfrm>
            <a:off x="7401883" y="3944145"/>
            <a:ext cx="1136782" cy="523875"/>
          </a:xfrm>
          <a:prstGeom prst="rect">
            <a:avLst/>
          </a:prstGeom>
          <a:noFill/>
          <a:ln w="9525">
            <a:noFill/>
            <a:miter lim="800000"/>
            <a:headEnd/>
            <a:tailEnd/>
          </a:ln>
          <a:effectLst/>
        </p:spPr>
        <p:txBody>
          <a:bodyPr>
            <a:spAutoFit/>
          </a:bodyPr>
          <a:lstStyle/>
          <a:p>
            <a:r>
              <a:rPr lang="en-GB" sz="2800" dirty="0">
                <a:solidFill>
                  <a:srgbClr val="000000"/>
                </a:solidFill>
                <a:latin typeface="Times New Roman" pitchFamily="18" charset="0"/>
              </a:rPr>
              <a:t>E</a:t>
            </a:r>
            <a:r>
              <a:rPr lang="en-GB" sz="2800" i="1" baseline="-20000" dirty="0">
                <a:solidFill>
                  <a:srgbClr val="000000"/>
                </a:solidFill>
                <a:latin typeface="Times New Roman" pitchFamily="18" charset="0"/>
              </a:rPr>
              <a:t>C</a:t>
            </a:r>
          </a:p>
        </p:txBody>
      </p:sp>
      <p:grpSp>
        <p:nvGrpSpPr>
          <p:cNvPr id="194" name="Group 141"/>
          <p:cNvGrpSpPr>
            <a:grpSpLocks/>
          </p:cNvGrpSpPr>
          <p:nvPr/>
        </p:nvGrpSpPr>
        <p:grpSpPr bwMode="auto">
          <a:xfrm>
            <a:off x="4923257" y="3402808"/>
            <a:ext cx="2524664" cy="2116142"/>
            <a:chOff x="3439" y="1014"/>
            <a:chExt cx="1468" cy="1333"/>
          </a:xfrm>
        </p:grpSpPr>
        <p:sp>
          <p:nvSpPr>
            <p:cNvPr id="207" name="Line 127"/>
            <p:cNvSpPr>
              <a:spLocks noChangeShapeType="1"/>
            </p:cNvSpPr>
            <p:nvPr/>
          </p:nvSpPr>
          <p:spPr bwMode="auto">
            <a:xfrm flipH="1" flipV="1">
              <a:off x="3439" y="1889"/>
              <a:ext cx="277" cy="458"/>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08" name="Line 129"/>
            <p:cNvSpPr>
              <a:spLocks noChangeShapeType="1"/>
            </p:cNvSpPr>
            <p:nvPr/>
          </p:nvSpPr>
          <p:spPr bwMode="auto">
            <a:xfrm flipV="1">
              <a:off x="3442" y="1509"/>
              <a:ext cx="144" cy="381"/>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09" name="Line 130"/>
            <p:cNvSpPr>
              <a:spLocks noChangeShapeType="1"/>
            </p:cNvSpPr>
            <p:nvPr/>
          </p:nvSpPr>
          <p:spPr bwMode="auto">
            <a:xfrm>
              <a:off x="3588" y="1510"/>
              <a:ext cx="186" cy="271"/>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10" name="Line 131"/>
            <p:cNvSpPr>
              <a:spLocks noChangeShapeType="1"/>
            </p:cNvSpPr>
            <p:nvPr/>
          </p:nvSpPr>
          <p:spPr bwMode="auto">
            <a:xfrm flipV="1">
              <a:off x="3773" y="1361"/>
              <a:ext cx="178" cy="424"/>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11" name="Line 132"/>
            <p:cNvSpPr>
              <a:spLocks noChangeShapeType="1"/>
            </p:cNvSpPr>
            <p:nvPr/>
          </p:nvSpPr>
          <p:spPr bwMode="auto">
            <a:xfrm flipH="1" flipV="1">
              <a:off x="3877" y="1014"/>
              <a:ext cx="72" cy="347"/>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12" name="Line 133"/>
            <p:cNvSpPr>
              <a:spLocks noChangeShapeType="1"/>
            </p:cNvSpPr>
            <p:nvPr/>
          </p:nvSpPr>
          <p:spPr bwMode="auto">
            <a:xfrm>
              <a:off x="3884" y="1015"/>
              <a:ext cx="381" cy="8"/>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13" name="Line 134"/>
            <p:cNvSpPr>
              <a:spLocks noChangeShapeType="1"/>
            </p:cNvSpPr>
            <p:nvPr/>
          </p:nvSpPr>
          <p:spPr bwMode="auto">
            <a:xfrm>
              <a:off x="4265" y="1022"/>
              <a:ext cx="0" cy="381"/>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14" name="Line 138"/>
            <p:cNvSpPr>
              <a:spLocks noChangeShapeType="1"/>
            </p:cNvSpPr>
            <p:nvPr/>
          </p:nvSpPr>
          <p:spPr bwMode="auto">
            <a:xfrm flipV="1">
              <a:off x="4265" y="1172"/>
              <a:ext cx="264" cy="228"/>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15" name="Line 139"/>
            <p:cNvSpPr>
              <a:spLocks noChangeShapeType="1"/>
            </p:cNvSpPr>
            <p:nvPr/>
          </p:nvSpPr>
          <p:spPr bwMode="auto">
            <a:xfrm>
              <a:off x="4533" y="1172"/>
              <a:ext cx="330" cy="106"/>
            </a:xfrm>
            <a:prstGeom prst="line">
              <a:avLst/>
            </a:prstGeom>
            <a:noFill/>
            <a:ln w="12700">
              <a:solidFill>
                <a:schemeClr val="accent6"/>
              </a:solidFill>
              <a:round/>
              <a:headEnd/>
              <a:tailEnd type="triangle" w="med" len="med"/>
            </a:ln>
            <a:effectLst/>
          </p:spPr>
          <p:txBody>
            <a:bodyPr wrap="none" anchor="ctr"/>
            <a:lstStyle/>
            <a:p>
              <a:endParaRPr lang="en-GB"/>
            </a:p>
          </p:txBody>
        </p:sp>
        <p:sp>
          <p:nvSpPr>
            <p:cNvPr id="216" name="Line 140"/>
            <p:cNvSpPr>
              <a:spLocks noChangeShapeType="1"/>
            </p:cNvSpPr>
            <p:nvPr/>
          </p:nvSpPr>
          <p:spPr bwMode="auto">
            <a:xfrm>
              <a:off x="4863" y="1280"/>
              <a:ext cx="44" cy="303"/>
            </a:xfrm>
            <a:prstGeom prst="line">
              <a:avLst/>
            </a:prstGeom>
            <a:noFill/>
            <a:ln w="12700">
              <a:solidFill>
                <a:schemeClr val="accent6"/>
              </a:solidFill>
              <a:round/>
              <a:headEnd/>
              <a:tailEnd type="triangle" w="med" len="med"/>
            </a:ln>
            <a:effectLst/>
          </p:spPr>
          <p:txBody>
            <a:bodyPr wrap="none" anchor="ctr"/>
            <a:lstStyle/>
            <a:p>
              <a:endParaRPr lang="en-GB"/>
            </a:p>
          </p:txBody>
        </p:sp>
      </p:grpSp>
      <p:sp>
        <p:nvSpPr>
          <p:cNvPr id="195" name="Line 125"/>
          <p:cNvSpPr>
            <a:spLocks noChangeShapeType="1"/>
          </p:cNvSpPr>
          <p:nvPr/>
        </p:nvSpPr>
        <p:spPr bwMode="auto">
          <a:xfrm flipH="1">
            <a:off x="5404777" y="4523582"/>
            <a:ext cx="1683675" cy="1004888"/>
          </a:xfrm>
          <a:prstGeom prst="line">
            <a:avLst/>
          </a:prstGeom>
          <a:noFill/>
          <a:ln w="50800">
            <a:solidFill>
              <a:schemeClr val="hlink"/>
            </a:solidFill>
            <a:round/>
            <a:headEnd type="stealth" w="med" len="med"/>
            <a:tailEnd/>
          </a:ln>
          <a:effectLst/>
        </p:spPr>
        <p:txBody>
          <a:bodyPr/>
          <a:lstStyle/>
          <a:p>
            <a:endParaRPr lang="en-GB"/>
          </a:p>
        </p:txBody>
      </p:sp>
      <p:grpSp>
        <p:nvGrpSpPr>
          <p:cNvPr id="196" name="Group 142"/>
          <p:cNvGrpSpPr>
            <a:grpSpLocks/>
          </p:cNvGrpSpPr>
          <p:nvPr/>
        </p:nvGrpSpPr>
        <p:grpSpPr bwMode="auto">
          <a:xfrm>
            <a:off x="5022997" y="3804447"/>
            <a:ext cx="2053436" cy="1720851"/>
            <a:chOff x="3439" y="1014"/>
            <a:chExt cx="1468" cy="1333"/>
          </a:xfrm>
        </p:grpSpPr>
        <p:sp>
          <p:nvSpPr>
            <p:cNvPr id="197" name="Line 143"/>
            <p:cNvSpPr>
              <a:spLocks noChangeShapeType="1"/>
            </p:cNvSpPr>
            <p:nvPr/>
          </p:nvSpPr>
          <p:spPr bwMode="auto">
            <a:xfrm flipH="1" flipV="1">
              <a:off x="3439" y="1889"/>
              <a:ext cx="277" cy="458"/>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198" name="Line 144"/>
            <p:cNvSpPr>
              <a:spLocks noChangeShapeType="1"/>
            </p:cNvSpPr>
            <p:nvPr/>
          </p:nvSpPr>
          <p:spPr bwMode="auto">
            <a:xfrm flipV="1">
              <a:off x="3442" y="1509"/>
              <a:ext cx="144" cy="381"/>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199" name="Line 145"/>
            <p:cNvSpPr>
              <a:spLocks noChangeShapeType="1"/>
            </p:cNvSpPr>
            <p:nvPr/>
          </p:nvSpPr>
          <p:spPr bwMode="auto">
            <a:xfrm>
              <a:off x="3588" y="1510"/>
              <a:ext cx="186" cy="271"/>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200" name="Line 146"/>
            <p:cNvSpPr>
              <a:spLocks noChangeShapeType="1"/>
            </p:cNvSpPr>
            <p:nvPr/>
          </p:nvSpPr>
          <p:spPr bwMode="auto">
            <a:xfrm flipV="1">
              <a:off x="3773" y="1361"/>
              <a:ext cx="178" cy="424"/>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201" name="Line 147"/>
            <p:cNvSpPr>
              <a:spLocks noChangeShapeType="1"/>
            </p:cNvSpPr>
            <p:nvPr/>
          </p:nvSpPr>
          <p:spPr bwMode="auto">
            <a:xfrm flipH="1" flipV="1">
              <a:off x="3877" y="1014"/>
              <a:ext cx="72" cy="347"/>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202" name="Line 148"/>
            <p:cNvSpPr>
              <a:spLocks noChangeShapeType="1"/>
            </p:cNvSpPr>
            <p:nvPr/>
          </p:nvSpPr>
          <p:spPr bwMode="auto">
            <a:xfrm>
              <a:off x="3884" y="1015"/>
              <a:ext cx="381" cy="8"/>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203" name="Line 149"/>
            <p:cNvSpPr>
              <a:spLocks noChangeShapeType="1"/>
            </p:cNvSpPr>
            <p:nvPr/>
          </p:nvSpPr>
          <p:spPr bwMode="auto">
            <a:xfrm>
              <a:off x="4265" y="1022"/>
              <a:ext cx="0" cy="381"/>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204" name="Line 150"/>
            <p:cNvSpPr>
              <a:spLocks noChangeShapeType="1"/>
            </p:cNvSpPr>
            <p:nvPr/>
          </p:nvSpPr>
          <p:spPr bwMode="auto">
            <a:xfrm flipV="1">
              <a:off x="4265" y="1172"/>
              <a:ext cx="264" cy="228"/>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205" name="Line 151"/>
            <p:cNvSpPr>
              <a:spLocks noChangeShapeType="1"/>
            </p:cNvSpPr>
            <p:nvPr/>
          </p:nvSpPr>
          <p:spPr bwMode="auto">
            <a:xfrm>
              <a:off x="4533" y="1172"/>
              <a:ext cx="330" cy="106"/>
            </a:xfrm>
            <a:prstGeom prst="line">
              <a:avLst/>
            </a:prstGeom>
            <a:noFill/>
            <a:ln w="12700">
              <a:solidFill>
                <a:schemeClr val="hlink"/>
              </a:solidFill>
              <a:round/>
              <a:headEnd/>
              <a:tailEnd type="triangle" w="med" len="med"/>
            </a:ln>
            <a:effectLst/>
          </p:spPr>
          <p:txBody>
            <a:bodyPr wrap="none" anchor="ctr"/>
            <a:lstStyle/>
            <a:p>
              <a:endParaRPr lang="en-GB"/>
            </a:p>
          </p:txBody>
        </p:sp>
        <p:sp>
          <p:nvSpPr>
            <p:cNvPr id="206" name="Line 152"/>
            <p:cNvSpPr>
              <a:spLocks noChangeShapeType="1"/>
            </p:cNvSpPr>
            <p:nvPr/>
          </p:nvSpPr>
          <p:spPr bwMode="auto">
            <a:xfrm>
              <a:off x="4863" y="1280"/>
              <a:ext cx="44" cy="303"/>
            </a:xfrm>
            <a:prstGeom prst="line">
              <a:avLst/>
            </a:prstGeom>
            <a:noFill/>
            <a:ln w="12700">
              <a:solidFill>
                <a:schemeClr val="hlink"/>
              </a:solidFill>
              <a:round/>
              <a:headEnd/>
              <a:tailEnd type="triangle" w="med" len="med"/>
            </a:ln>
            <a:effectLst/>
          </p:spPr>
          <p:txBody>
            <a:bodyPr wrap="none" anchor="ctr"/>
            <a:lstStyle/>
            <a:p>
              <a:endParaRPr lang="en-GB"/>
            </a:p>
          </p:txBody>
        </p:sp>
      </p:grpSp>
      <mc:AlternateContent xmlns:mc="http://schemas.openxmlformats.org/markup-compatibility/2006" xmlns:a14="http://schemas.microsoft.com/office/drawing/2010/main">
        <mc:Choice Requires="a14">
          <p:sp>
            <p:nvSpPr>
              <p:cNvPr id="72704" name="TextBox 72703"/>
              <p:cNvSpPr txBox="1"/>
              <p:nvPr/>
            </p:nvSpPr>
            <p:spPr>
              <a:xfrm>
                <a:off x="7507817" y="4602014"/>
                <a:ext cx="1486593" cy="654538"/>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d>
                        <m:dPr>
                          <m:ctrlPr>
                            <a:rPr lang="en-GB" sz="2800" b="0" i="1">
                              <a:latin typeface="Cambria Math" panose="02040503050406030204" pitchFamily="18" charset="0"/>
                            </a:rPr>
                          </m:ctrlPr>
                        </m:dPr>
                        <m:e>
                          <m:sSubSup>
                            <m:sSubSupPr>
                              <m:ctrlPr>
                                <a:rPr lang="en-GB" sz="2800" i="1">
                                  <a:latin typeface="Cambria Math" panose="02040503050406030204" pitchFamily="18" charset="0"/>
                                </a:rPr>
                              </m:ctrlPr>
                            </m:sSubSupPr>
                            <m:e>
                              <m:r>
                                <a:rPr lang="en-GB" sz="2800" i="1">
                                  <a:latin typeface="Cambria Math" panose="02040503050406030204" pitchFamily="18" charset="0"/>
                                </a:rPr>
                                <m:t>1−</m:t>
                              </m:r>
                              <m:r>
                                <a:rPr lang="en-GB" sz="2800" i="1">
                                  <a:latin typeface="Cambria Math" charset="0"/>
                                </a:rPr>
                                <m:t>𝜎</m:t>
                              </m:r>
                            </m:e>
                            <m:sub>
                              <m:r>
                                <a:rPr lang="en-GB" sz="2800" i="1">
                                  <a:latin typeface="Cambria Math" charset="0"/>
                                </a:rPr>
                                <m:t>𝐴</m:t>
                              </m:r>
                            </m:sub>
                            <m:sup>
                              <m:r>
                                <a:rPr lang="en-GB" sz="2800" i="1">
                                  <a:latin typeface="Cambria Math" charset="0"/>
                                </a:rPr>
                                <m:t>2</m:t>
                              </m:r>
                            </m:sup>
                          </m:sSubSup>
                        </m:e>
                      </m:d>
                    </m:oMath>
                  </m:oMathPara>
                </a14:m>
                <a:endParaRPr lang="en-GB" sz="2800" b="0" dirty="0"/>
              </a:p>
              <a:p>
                <a:endParaRPr lang="en-US" dirty="0"/>
              </a:p>
            </p:txBody>
          </p:sp>
        </mc:Choice>
        <mc:Fallback xmlns="">
          <p:sp>
            <p:nvSpPr>
              <p:cNvPr id="72704" name="TextBox 72703"/>
              <p:cNvSpPr txBox="1">
                <a:spLocks noRot="1" noChangeAspect="1" noMove="1" noResize="1" noEditPoints="1" noAdjustHandles="1" noChangeArrowheads="1" noChangeShapeType="1" noTextEdit="1"/>
              </p:cNvSpPr>
              <p:nvPr/>
            </p:nvSpPr>
            <p:spPr>
              <a:xfrm>
                <a:off x="7507817" y="4602014"/>
                <a:ext cx="1486593" cy="654538"/>
              </a:xfrm>
              <a:prstGeom prst="rect">
                <a:avLst/>
              </a:prstGeom>
              <a:blipFill>
                <a:blip r:embed="rId12"/>
                <a:stretch>
                  <a:fillRect/>
                </a:stretch>
              </a:blipFill>
            </p:spPr>
            <p:txBody>
              <a:bodyPr/>
              <a:lstStyle/>
              <a:p>
                <a:r>
                  <a:rPr lang="en-US">
                    <a:noFill/>
                  </a:rPr>
                  <a:t> </a:t>
                </a:r>
              </a:p>
            </p:txBody>
          </p:sp>
        </mc:Fallback>
      </mc:AlternateContent>
      <p:sp>
        <p:nvSpPr>
          <p:cNvPr id="218" name="TextBox 217"/>
          <p:cNvSpPr txBox="1"/>
          <p:nvPr/>
        </p:nvSpPr>
        <p:spPr>
          <a:xfrm>
            <a:off x="6363046" y="5092727"/>
            <a:ext cx="65" cy="584775"/>
          </a:xfrm>
          <a:prstGeom prst="rect">
            <a:avLst/>
          </a:prstGeom>
          <a:noFill/>
        </p:spPr>
        <p:txBody>
          <a:bodyPr wrap="none" lIns="0" tIns="0" rIns="0" bIns="0" rtlCol="0">
            <a:spAutoFit/>
          </a:bodyPr>
          <a:lstStyle/>
          <a:p>
            <a:endParaRPr lang="en-GB" sz="2400" b="0" dirty="0"/>
          </a:p>
          <a:p>
            <a:endParaRPr lang="en-US" dirty="0"/>
          </a:p>
        </p:txBody>
      </p:sp>
      <p:sp>
        <p:nvSpPr>
          <p:cNvPr id="219" name="TextBox 218"/>
          <p:cNvSpPr txBox="1"/>
          <p:nvPr/>
        </p:nvSpPr>
        <p:spPr>
          <a:xfrm>
            <a:off x="1301428" y="5710218"/>
            <a:ext cx="4062843" cy="523220"/>
          </a:xfrm>
          <a:prstGeom prst="rect">
            <a:avLst/>
          </a:prstGeom>
          <a:noFill/>
        </p:spPr>
        <p:txBody>
          <a:bodyPr wrap="none" rtlCol="0">
            <a:spAutoFit/>
          </a:bodyPr>
          <a:lstStyle/>
          <a:p>
            <a:r>
              <a:rPr lang="en-US" sz="2800" b="0" dirty="0"/>
              <a:t>Structure Factor (</a:t>
            </a:r>
            <a:r>
              <a:rPr lang="en-US" sz="2800" b="0" dirty="0" err="1"/>
              <a:t>F,D,</a:t>
            </a:r>
            <a:r>
              <a:rPr lang="en-US" sz="2800" b="0" dirty="0" err="1">
                <a:latin typeface="Symbol" charset="2"/>
                <a:ea typeface="Symbol" charset="2"/>
                <a:cs typeface="Symbol" charset="2"/>
              </a:rPr>
              <a:t>s</a:t>
            </a:r>
            <a:r>
              <a:rPr lang="en-US" sz="2800" b="0" baseline="-25000" dirty="0" err="1">
                <a:latin typeface="Symbol" charset="2"/>
                <a:ea typeface="Symbol" charset="2"/>
                <a:cs typeface="Symbol" charset="2"/>
              </a:rPr>
              <a:t>D</a:t>
            </a:r>
            <a:r>
              <a:rPr lang="en-US" sz="2800" b="0" dirty="0"/>
              <a:t>)</a:t>
            </a:r>
          </a:p>
        </p:txBody>
      </p:sp>
      <p:sp>
        <p:nvSpPr>
          <p:cNvPr id="221" name="TextBox 220"/>
          <p:cNvSpPr txBox="1"/>
          <p:nvPr/>
        </p:nvSpPr>
        <p:spPr>
          <a:xfrm>
            <a:off x="5339449" y="5713082"/>
            <a:ext cx="4696709" cy="954107"/>
          </a:xfrm>
          <a:prstGeom prst="rect">
            <a:avLst/>
          </a:prstGeom>
          <a:noFill/>
        </p:spPr>
        <p:txBody>
          <a:bodyPr wrap="square" rtlCol="0">
            <a:spAutoFit/>
          </a:bodyPr>
          <a:lstStyle/>
          <a:p>
            <a:r>
              <a:rPr lang="en-US" sz="2800" b="0" dirty="0"/>
              <a:t>Normalized </a:t>
            </a:r>
          </a:p>
          <a:p>
            <a:r>
              <a:rPr lang="en-US" sz="2800" b="0" dirty="0"/>
              <a:t>Structure Factor (</a:t>
            </a:r>
            <a:r>
              <a:rPr lang="en-US" sz="2800" b="0" dirty="0" err="1"/>
              <a:t>E,</a:t>
            </a:r>
            <a:r>
              <a:rPr lang="en-US" sz="2800" b="0" dirty="0" err="1">
                <a:latin typeface="Symbol" charset="2"/>
                <a:ea typeface="Symbol" charset="2"/>
                <a:cs typeface="Symbol" charset="2"/>
              </a:rPr>
              <a:t>s</a:t>
            </a:r>
            <a:r>
              <a:rPr lang="en-US" sz="2800" b="0" baseline="-25000" dirty="0" err="1">
                <a:latin typeface="Symbol" charset="2"/>
                <a:ea typeface="Symbol" charset="2"/>
                <a:cs typeface="Symbol" charset="2"/>
              </a:rPr>
              <a:t>A</a:t>
            </a:r>
            <a:r>
              <a:rPr lang="en-US" sz="2800" b="0" dirty="0"/>
              <a:t>)</a:t>
            </a:r>
          </a:p>
        </p:txBody>
      </p:sp>
      <p:sp>
        <p:nvSpPr>
          <p:cNvPr id="72708" name="Rectangle 72707"/>
          <p:cNvSpPr/>
          <p:nvPr/>
        </p:nvSpPr>
        <p:spPr>
          <a:xfrm>
            <a:off x="620614" y="503046"/>
            <a:ext cx="782587" cy="769441"/>
          </a:xfrm>
          <a:prstGeom prst="rect">
            <a:avLst/>
          </a:prstGeom>
        </p:spPr>
        <p:txBody>
          <a:bodyPr wrap="none">
            <a:spAutoFit/>
          </a:bodyPr>
          <a:lstStyle/>
          <a:p>
            <a:r>
              <a:rPr lang="en-US" sz="4400" dirty="0" err="1">
                <a:latin typeface="Symbol" charset="2"/>
                <a:ea typeface="Symbol" charset="2"/>
                <a:cs typeface="Symbol" charset="2"/>
              </a:rPr>
              <a:t>s</a:t>
            </a:r>
            <a:r>
              <a:rPr lang="en-US" sz="4400" baseline="-25000" dirty="0" err="1"/>
              <a:t>A</a:t>
            </a:r>
            <a:endParaRPr lang="en-US" sz="4400" baseline="-25000" dirty="0"/>
          </a:p>
        </p:txBody>
      </p:sp>
      <p:pic>
        <p:nvPicPr>
          <p:cNvPr id="12" name="Picture 70" descr="boomerang4"/>
          <p:cNvPicPr>
            <a:picLocks noChangeAspect="1" noChangeArrowheads="1"/>
          </p:cNvPicPr>
          <p:nvPr/>
        </p:nvPicPr>
        <p:blipFill>
          <a:blip r:embed="rId13"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9052116" y="1681199"/>
            <a:ext cx="903288" cy="903287"/>
          </a:xfrm>
          <a:prstGeom prst="rect">
            <a:avLst/>
          </a:prstGeom>
          <a:noFill/>
          <a:extLst>
            <a:ext uri="{909E8E84-426E-40DD-AFC4-6F175D3DCCD1}">
              <a14:hiddenFill xmlns:a14="http://schemas.microsoft.com/office/drawing/2010/main">
                <a:solidFill>
                  <a:srgbClr val="FFFFFF"/>
                </a:solidFill>
              </a14:hiddenFill>
            </a:ext>
          </a:extLst>
        </p:spPr>
      </p:pic>
      <p:sp>
        <p:nvSpPr>
          <p:cNvPr id="86" name="Arc 122">
            <a:extLst>
              <a:ext uri="{FF2B5EF4-FFF2-40B4-BE49-F238E27FC236}">
                <a16:creationId xmlns:a16="http://schemas.microsoft.com/office/drawing/2014/main" id="{9A74CE84-650B-D94A-BC32-F3C89812F59C}"/>
              </a:ext>
            </a:extLst>
          </p:cNvPr>
          <p:cNvSpPr>
            <a:spLocks/>
          </p:cNvSpPr>
          <p:nvPr/>
        </p:nvSpPr>
        <p:spPr bwMode="auto">
          <a:xfrm rot="17877826">
            <a:off x="6932814" y="1297447"/>
            <a:ext cx="777824" cy="886168"/>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57150">
            <a:solidFill>
              <a:schemeClr val="accent4">
                <a:lumMod val="60000"/>
                <a:lumOff val="40000"/>
              </a:schemeClr>
            </a:solidFill>
            <a:miter lim="800000"/>
            <a:headEnd/>
            <a:tailEnd type="triangle" w="med" len="med"/>
          </a:ln>
        </p:spPr>
        <p:txBody>
          <a:bodyPr wrap="none" anchor="ctr"/>
          <a:lstStyle/>
          <a:p>
            <a:endParaRPr lang="en-US" dirty="0"/>
          </a:p>
        </p:txBody>
      </p:sp>
      <p:sp>
        <p:nvSpPr>
          <p:cNvPr id="87" name="Arc 122">
            <a:extLst>
              <a:ext uri="{FF2B5EF4-FFF2-40B4-BE49-F238E27FC236}">
                <a16:creationId xmlns:a16="http://schemas.microsoft.com/office/drawing/2014/main" id="{7AF82664-29B1-D84D-9F1F-BF67206CCDDA}"/>
              </a:ext>
            </a:extLst>
          </p:cNvPr>
          <p:cNvSpPr>
            <a:spLocks/>
          </p:cNvSpPr>
          <p:nvPr/>
        </p:nvSpPr>
        <p:spPr bwMode="auto">
          <a:xfrm rot="15822162" flipV="1">
            <a:off x="8654018" y="1559568"/>
            <a:ext cx="777824" cy="674946"/>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57150">
            <a:solidFill>
              <a:schemeClr val="accent4">
                <a:lumMod val="60000"/>
                <a:lumOff val="40000"/>
              </a:schemeClr>
            </a:solidFill>
            <a:miter lim="800000"/>
            <a:headEnd/>
            <a:tailEnd type="triangle" w="med" len="med"/>
          </a:ln>
        </p:spPr>
        <p:txBody>
          <a:bodyPr wrap="none" anchor="ctr"/>
          <a:lstStyle/>
          <a:p>
            <a:endParaRPr lang="en-US" dirty="0"/>
          </a:p>
        </p:txBody>
      </p:sp>
      <p:sp>
        <p:nvSpPr>
          <p:cNvPr id="88" name="Arc 122">
            <a:extLst>
              <a:ext uri="{FF2B5EF4-FFF2-40B4-BE49-F238E27FC236}">
                <a16:creationId xmlns:a16="http://schemas.microsoft.com/office/drawing/2014/main" id="{108677E4-1DE4-8B47-B442-AA3FC0324BAC}"/>
              </a:ext>
            </a:extLst>
          </p:cNvPr>
          <p:cNvSpPr>
            <a:spLocks/>
          </p:cNvSpPr>
          <p:nvPr/>
        </p:nvSpPr>
        <p:spPr bwMode="auto">
          <a:xfrm rot="10800000" flipV="1">
            <a:off x="8313271" y="637591"/>
            <a:ext cx="777824" cy="674946"/>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57150">
            <a:solidFill>
              <a:schemeClr val="accent4">
                <a:lumMod val="60000"/>
                <a:lumOff val="40000"/>
              </a:schemeClr>
            </a:solidFill>
            <a:miter lim="800000"/>
            <a:headEnd/>
            <a:tailEnd type="triangle" w="med" len="med"/>
          </a:ln>
        </p:spPr>
        <p:txBody>
          <a:bodyPr wrap="none" anchor="ctr"/>
          <a:lstStyle/>
          <a:p>
            <a:endParaRPr lang="en-US" dirty="0"/>
          </a:p>
        </p:txBody>
      </p:sp>
      <p:sp>
        <p:nvSpPr>
          <p:cNvPr id="89" name="Arc 122">
            <a:extLst>
              <a:ext uri="{FF2B5EF4-FFF2-40B4-BE49-F238E27FC236}">
                <a16:creationId xmlns:a16="http://schemas.microsoft.com/office/drawing/2014/main" id="{CC381CC5-F340-674C-A370-3E1795256E04}"/>
              </a:ext>
            </a:extLst>
          </p:cNvPr>
          <p:cNvSpPr>
            <a:spLocks/>
          </p:cNvSpPr>
          <p:nvPr/>
        </p:nvSpPr>
        <p:spPr bwMode="auto">
          <a:xfrm rot="13520658">
            <a:off x="7674661" y="2086320"/>
            <a:ext cx="777824" cy="674946"/>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57150">
            <a:solidFill>
              <a:schemeClr val="accent4">
                <a:lumMod val="60000"/>
                <a:lumOff val="40000"/>
              </a:schemeClr>
            </a:solidFill>
            <a:miter lim="800000"/>
            <a:headEnd/>
            <a:tailEnd type="triangle" w="med" len="med"/>
          </a:ln>
        </p:spPr>
        <p:txBody>
          <a:bodyPr wrap="none" anchor="ctr"/>
          <a:lstStyle/>
          <a:p>
            <a:endParaRPr lang="en-US" dirty="0"/>
          </a:p>
        </p:txBody>
      </p:sp>
    </p:spTree>
    <p:extLst>
      <p:ext uri="{BB962C8B-B14F-4D97-AF65-F5344CB8AC3E}">
        <p14:creationId xmlns:p14="http://schemas.microsoft.com/office/powerpoint/2010/main" val="239370874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7202" name="Rectangle 2"/>
          <p:cNvSpPr>
            <a:spLocks noGrp="1" noChangeArrowheads="1"/>
          </p:cNvSpPr>
          <p:nvPr>
            <p:ph type="title"/>
          </p:nvPr>
        </p:nvSpPr>
        <p:spPr/>
        <p:txBody>
          <a:bodyPr/>
          <a:lstStyle/>
          <a:p>
            <a:r>
              <a:rPr lang="en-GB" dirty="0"/>
              <a:t>Likelihood</a:t>
            </a:r>
          </a:p>
        </p:txBody>
      </p:sp>
      <p:sp>
        <p:nvSpPr>
          <p:cNvPr id="947204" name="Oval 4"/>
          <p:cNvSpPr>
            <a:spLocks noChangeArrowheads="1"/>
          </p:cNvSpPr>
          <p:nvPr/>
        </p:nvSpPr>
        <p:spPr bwMode="auto">
          <a:xfrm>
            <a:off x="3686574" y="3381378"/>
            <a:ext cx="1181496" cy="1046163"/>
          </a:xfrm>
          <a:prstGeom prst="ellipse">
            <a:avLst/>
          </a:prstGeom>
          <a:gradFill rotWithShape="0">
            <a:gsLst>
              <a:gs pos="0">
                <a:schemeClr val="tx1"/>
              </a:gs>
              <a:gs pos="100000">
                <a:schemeClr val="bg1"/>
              </a:gs>
            </a:gsLst>
            <a:path path="shape">
              <a:fillToRect l="50000" t="50000" r="50000" b="50000"/>
            </a:path>
          </a:gradFill>
          <a:ln w="9525">
            <a:noFill/>
            <a:round/>
            <a:headEnd/>
            <a:tailEnd/>
          </a:ln>
          <a:effectLst/>
        </p:spPr>
        <p:txBody>
          <a:bodyPr wrap="none" anchor="ctr"/>
          <a:lstStyle/>
          <a:p>
            <a:endParaRPr lang="en-GB"/>
          </a:p>
        </p:txBody>
      </p:sp>
      <p:sp>
        <p:nvSpPr>
          <p:cNvPr id="947205" name="Line 5"/>
          <p:cNvSpPr>
            <a:spLocks noChangeShapeType="1"/>
          </p:cNvSpPr>
          <p:nvPr/>
        </p:nvSpPr>
        <p:spPr bwMode="auto">
          <a:xfrm rot="16200000">
            <a:off x="3935151" y="3087823"/>
            <a:ext cx="1587" cy="2204773"/>
          </a:xfrm>
          <a:prstGeom prst="line">
            <a:avLst/>
          </a:prstGeom>
          <a:noFill/>
          <a:ln w="9525">
            <a:solidFill>
              <a:schemeClr val="tx1"/>
            </a:solidFill>
            <a:round/>
            <a:headEnd/>
            <a:tailEnd/>
          </a:ln>
          <a:effectLst/>
        </p:spPr>
        <p:txBody>
          <a:bodyPr/>
          <a:lstStyle/>
          <a:p>
            <a:endParaRPr lang="en-GB"/>
          </a:p>
        </p:txBody>
      </p:sp>
      <p:graphicFrame>
        <p:nvGraphicFramePr>
          <p:cNvPr id="947206" name="Object 6"/>
          <p:cNvGraphicFramePr>
            <a:graphicFrameLocks noChangeAspect="1"/>
          </p:cNvGraphicFramePr>
          <p:nvPr/>
        </p:nvGraphicFramePr>
        <p:xfrm>
          <a:off x="1851555" y="3190876"/>
          <a:ext cx="1410228" cy="476250"/>
        </p:xfrm>
        <a:graphic>
          <a:graphicData uri="http://schemas.openxmlformats.org/presentationml/2006/ole">
            <mc:AlternateContent xmlns:mc="http://schemas.openxmlformats.org/markup-compatibility/2006">
              <mc:Choice xmlns:v="urn:schemas-microsoft-com:vml" Requires="v">
                <p:oleObj name="Equation" r:id="rId2" imgW="622080" imgH="228600" progId="">
                  <p:embed/>
                </p:oleObj>
              </mc:Choice>
              <mc:Fallback>
                <p:oleObj name="Equation" r:id="rId2" imgW="622080" imgH="228600" progId="">
                  <p:embed/>
                  <p:pic>
                    <p:nvPicPr>
                      <p:cNvPr id="947206" name="Object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51555" y="3190876"/>
                        <a:ext cx="1410228" cy="476250"/>
                      </a:xfrm>
                      <a:prstGeom prst="rect">
                        <a:avLst/>
                      </a:prstGeom>
                      <a:noFill/>
                      <a:extLst>
                        <a:ext uri="{909E8E84-426E-40dd-AFC4-6F175D3DCCD1}">
                          <a14:hiddenFill xmlns="" xmlns:a14="http://schemas.microsoft.com/office/drawing/2010/main">
                            <a:solidFill>
                              <a:srgbClr val="FFFFFF"/>
                            </a:solidFill>
                          </a14:hiddenFill>
                        </a:ext>
                      </a:extLst>
                    </p:spPr>
                  </p:pic>
                </p:oleObj>
              </mc:Fallback>
            </mc:AlternateContent>
          </a:graphicData>
        </a:graphic>
      </p:graphicFrame>
      <p:sp>
        <p:nvSpPr>
          <p:cNvPr id="947207" name="AutoShape 7"/>
          <p:cNvSpPr>
            <a:spLocks noChangeArrowheads="1"/>
          </p:cNvSpPr>
          <p:nvPr/>
        </p:nvSpPr>
        <p:spPr bwMode="auto">
          <a:xfrm>
            <a:off x="5638537" y="4105276"/>
            <a:ext cx="797983" cy="304800"/>
          </a:xfrm>
          <a:prstGeom prst="rightArrow">
            <a:avLst>
              <a:gd name="adj1" fmla="val 50000"/>
              <a:gd name="adj2" fmla="val 60417"/>
            </a:avLst>
          </a:prstGeom>
          <a:solidFill>
            <a:srgbClr val="969696"/>
          </a:solidFill>
          <a:ln w="9525">
            <a:solidFill>
              <a:schemeClr val="tx1"/>
            </a:solidFill>
            <a:miter lim="800000"/>
            <a:headEnd/>
            <a:tailEnd/>
          </a:ln>
          <a:effectLst/>
        </p:spPr>
        <p:txBody>
          <a:bodyPr wrap="none" anchor="ctr"/>
          <a:lstStyle/>
          <a:p>
            <a:endParaRPr lang="en-GB"/>
          </a:p>
        </p:txBody>
      </p:sp>
      <p:pic>
        <p:nvPicPr>
          <p:cNvPr id="947208" name="Picture 8" descr="C:\ajm201.local\rice.gi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70873" y="3408363"/>
            <a:ext cx="2700073" cy="1530350"/>
          </a:xfrm>
          <a:prstGeom prst="rect">
            <a:avLst/>
          </a:prstGeom>
          <a:noFill/>
        </p:spPr>
      </p:pic>
      <p:sp>
        <p:nvSpPr>
          <p:cNvPr id="947209" name="Line 9"/>
          <p:cNvSpPr>
            <a:spLocks noChangeShapeType="1"/>
          </p:cNvSpPr>
          <p:nvPr/>
        </p:nvSpPr>
        <p:spPr bwMode="auto">
          <a:xfrm>
            <a:off x="3934225" y="3173416"/>
            <a:ext cx="1719" cy="2035175"/>
          </a:xfrm>
          <a:prstGeom prst="line">
            <a:avLst/>
          </a:prstGeom>
          <a:noFill/>
          <a:ln w="9525">
            <a:solidFill>
              <a:schemeClr val="tx1"/>
            </a:solidFill>
            <a:round/>
            <a:headEnd/>
            <a:tailEnd/>
          </a:ln>
          <a:effectLst/>
        </p:spPr>
        <p:txBody>
          <a:bodyPr/>
          <a:lstStyle/>
          <a:p>
            <a:endParaRPr lang="en-GB"/>
          </a:p>
        </p:txBody>
      </p:sp>
      <p:grpSp>
        <p:nvGrpSpPr>
          <p:cNvPr id="2" name="Group 10"/>
          <p:cNvGrpSpPr>
            <a:grpSpLocks/>
          </p:cNvGrpSpPr>
          <p:nvPr/>
        </p:nvGrpSpPr>
        <p:grpSpPr bwMode="auto">
          <a:xfrm>
            <a:off x="3571346" y="3670303"/>
            <a:ext cx="4296041" cy="1222375"/>
            <a:chOff x="1156" y="2152"/>
            <a:chExt cx="2498" cy="770"/>
          </a:xfrm>
        </p:grpSpPr>
        <p:sp>
          <p:nvSpPr>
            <p:cNvPr id="947211" name="Oval 11"/>
            <p:cNvSpPr>
              <a:spLocks noChangeArrowheads="1"/>
            </p:cNvSpPr>
            <p:nvPr/>
          </p:nvSpPr>
          <p:spPr bwMode="auto">
            <a:xfrm>
              <a:off x="1156" y="2268"/>
              <a:ext cx="424" cy="424"/>
            </a:xfrm>
            <a:prstGeom prst="ellipse">
              <a:avLst/>
            </a:prstGeom>
            <a:noFill/>
            <a:ln w="9525">
              <a:solidFill>
                <a:srgbClr val="FF6600"/>
              </a:solidFill>
              <a:miter lim="800000"/>
              <a:headEnd/>
              <a:tailEnd/>
            </a:ln>
            <a:effectLst/>
          </p:spPr>
          <p:txBody>
            <a:bodyPr wrap="none" anchor="ctr"/>
            <a:lstStyle/>
            <a:p>
              <a:endParaRPr lang="en-GB"/>
            </a:p>
          </p:txBody>
        </p:sp>
        <p:sp>
          <p:nvSpPr>
            <p:cNvPr id="947212" name="Line 12"/>
            <p:cNvSpPr>
              <a:spLocks noChangeShapeType="1"/>
            </p:cNvSpPr>
            <p:nvPr/>
          </p:nvSpPr>
          <p:spPr bwMode="auto">
            <a:xfrm>
              <a:off x="3654" y="2152"/>
              <a:ext cx="0" cy="770"/>
            </a:xfrm>
            <a:prstGeom prst="line">
              <a:avLst/>
            </a:prstGeom>
            <a:noFill/>
            <a:ln w="25400">
              <a:solidFill>
                <a:srgbClr val="FF6600"/>
              </a:solidFill>
              <a:miter lim="800000"/>
              <a:headEnd/>
              <a:tailEnd/>
            </a:ln>
            <a:effectLst/>
          </p:spPr>
          <p:txBody>
            <a:bodyPr wrap="none"/>
            <a:lstStyle/>
            <a:p>
              <a:endParaRPr lang="en-GB"/>
            </a:p>
          </p:txBody>
        </p:sp>
      </p:grpSp>
      <p:grpSp>
        <p:nvGrpSpPr>
          <p:cNvPr id="3" name="Group 13"/>
          <p:cNvGrpSpPr>
            <a:grpSpLocks/>
          </p:cNvGrpSpPr>
          <p:nvPr/>
        </p:nvGrpSpPr>
        <p:grpSpPr bwMode="auto">
          <a:xfrm>
            <a:off x="3743328" y="4013203"/>
            <a:ext cx="3738827" cy="879475"/>
            <a:chOff x="1256" y="2368"/>
            <a:chExt cx="2174" cy="554"/>
          </a:xfrm>
        </p:grpSpPr>
        <p:sp>
          <p:nvSpPr>
            <p:cNvPr id="947214" name="Oval 14"/>
            <p:cNvSpPr>
              <a:spLocks noChangeArrowheads="1"/>
            </p:cNvSpPr>
            <p:nvPr/>
          </p:nvSpPr>
          <p:spPr bwMode="auto">
            <a:xfrm>
              <a:off x="1256" y="2368"/>
              <a:ext cx="224" cy="224"/>
            </a:xfrm>
            <a:prstGeom prst="ellipse">
              <a:avLst/>
            </a:prstGeom>
            <a:noFill/>
            <a:ln w="9525">
              <a:solidFill>
                <a:srgbClr val="FF0000"/>
              </a:solidFill>
              <a:miter lim="800000"/>
              <a:headEnd/>
              <a:tailEnd/>
            </a:ln>
            <a:effectLst/>
          </p:spPr>
          <p:txBody>
            <a:bodyPr wrap="none" anchor="ctr"/>
            <a:lstStyle/>
            <a:p>
              <a:endParaRPr lang="en-GB"/>
            </a:p>
          </p:txBody>
        </p:sp>
        <p:sp>
          <p:nvSpPr>
            <p:cNvPr id="947215" name="Line 15"/>
            <p:cNvSpPr>
              <a:spLocks noChangeShapeType="1"/>
            </p:cNvSpPr>
            <p:nvPr/>
          </p:nvSpPr>
          <p:spPr bwMode="auto">
            <a:xfrm>
              <a:off x="3430" y="2658"/>
              <a:ext cx="0" cy="264"/>
            </a:xfrm>
            <a:prstGeom prst="line">
              <a:avLst/>
            </a:prstGeom>
            <a:noFill/>
            <a:ln w="25400">
              <a:solidFill>
                <a:srgbClr val="FF0000"/>
              </a:solidFill>
              <a:miter lim="800000"/>
              <a:headEnd/>
              <a:tailEnd/>
            </a:ln>
            <a:effectLst/>
          </p:spPr>
          <p:txBody>
            <a:bodyPr wrap="none"/>
            <a:lstStyle/>
            <a:p>
              <a:endParaRPr lang="en-GB"/>
            </a:p>
          </p:txBody>
        </p:sp>
      </p:grpSp>
      <p:grpSp>
        <p:nvGrpSpPr>
          <p:cNvPr id="4" name="Group 16"/>
          <p:cNvGrpSpPr>
            <a:grpSpLocks/>
          </p:cNvGrpSpPr>
          <p:nvPr/>
        </p:nvGrpSpPr>
        <p:grpSpPr bwMode="auto">
          <a:xfrm>
            <a:off x="3406248" y="3546475"/>
            <a:ext cx="4846373" cy="1352550"/>
            <a:chOff x="1060" y="2074"/>
            <a:chExt cx="2818" cy="852"/>
          </a:xfrm>
        </p:grpSpPr>
        <p:sp>
          <p:nvSpPr>
            <p:cNvPr id="947217" name="Oval 17"/>
            <p:cNvSpPr>
              <a:spLocks noChangeArrowheads="1"/>
            </p:cNvSpPr>
            <p:nvPr/>
          </p:nvSpPr>
          <p:spPr bwMode="auto">
            <a:xfrm>
              <a:off x="1060" y="2172"/>
              <a:ext cx="616" cy="616"/>
            </a:xfrm>
            <a:prstGeom prst="ellipse">
              <a:avLst/>
            </a:prstGeom>
            <a:noFill/>
            <a:ln w="9525">
              <a:solidFill>
                <a:srgbClr val="008000"/>
              </a:solidFill>
              <a:miter lim="800000"/>
              <a:headEnd/>
              <a:tailEnd/>
            </a:ln>
            <a:effectLst/>
          </p:spPr>
          <p:txBody>
            <a:bodyPr wrap="none" anchor="ctr"/>
            <a:lstStyle/>
            <a:p>
              <a:endParaRPr lang="en-GB"/>
            </a:p>
          </p:txBody>
        </p:sp>
        <p:sp>
          <p:nvSpPr>
            <p:cNvPr id="947218" name="Line 18"/>
            <p:cNvSpPr>
              <a:spLocks noChangeShapeType="1"/>
            </p:cNvSpPr>
            <p:nvPr/>
          </p:nvSpPr>
          <p:spPr bwMode="auto">
            <a:xfrm>
              <a:off x="3878" y="2074"/>
              <a:ext cx="0" cy="852"/>
            </a:xfrm>
            <a:prstGeom prst="line">
              <a:avLst/>
            </a:prstGeom>
            <a:noFill/>
            <a:ln w="25400">
              <a:solidFill>
                <a:srgbClr val="008000"/>
              </a:solidFill>
              <a:miter lim="800000"/>
              <a:headEnd/>
              <a:tailEnd/>
            </a:ln>
            <a:effectLst/>
          </p:spPr>
          <p:txBody>
            <a:bodyPr wrap="none"/>
            <a:lstStyle/>
            <a:p>
              <a:endParaRPr lang="en-GB"/>
            </a:p>
          </p:txBody>
        </p:sp>
      </p:grpSp>
      <p:grpSp>
        <p:nvGrpSpPr>
          <p:cNvPr id="5" name="Group 19"/>
          <p:cNvGrpSpPr>
            <a:grpSpLocks/>
          </p:cNvGrpSpPr>
          <p:nvPr/>
        </p:nvGrpSpPr>
        <p:grpSpPr bwMode="auto">
          <a:xfrm>
            <a:off x="3234269" y="3543303"/>
            <a:ext cx="5403584" cy="1349375"/>
            <a:chOff x="960" y="2072"/>
            <a:chExt cx="3142" cy="850"/>
          </a:xfrm>
        </p:grpSpPr>
        <p:sp>
          <p:nvSpPr>
            <p:cNvPr id="947220" name="Oval 20"/>
            <p:cNvSpPr>
              <a:spLocks noChangeArrowheads="1"/>
            </p:cNvSpPr>
            <p:nvPr/>
          </p:nvSpPr>
          <p:spPr bwMode="auto">
            <a:xfrm>
              <a:off x="960" y="2072"/>
              <a:ext cx="816" cy="816"/>
            </a:xfrm>
            <a:prstGeom prst="ellipse">
              <a:avLst/>
            </a:prstGeom>
            <a:noFill/>
            <a:ln w="9525">
              <a:solidFill>
                <a:srgbClr val="0000FF"/>
              </a:solidFill>
              <a:miter lim="800000"/>
              <a:headEnd/>
              <a:tailEnd/>
            </a:ln>
            <a:effectLst/>
          </p:spPr>
          <p:txBody>
            <a:bodyPr wrap="none" anchor="ctr"/>
            <a:lstStyle/>
            <a:p>
              <a:endParaRPr lang="en-GB"/>
            </a:p>
          </p:txBody>
        </p:sp>
        <p:sp>
          <p:nvSpPr>
            <p:cNvPr id="947221" name="Line 21"/>
            <p:cNvSpPr>
              <a:spLocks noChangeShapeType="1"/>
            </p:cNvSpPr>
            <p:nvPr/>
          </p:nvSpPr>
          <p:spPr bwMode="auto">
            <a:xfrm>
              <a:off x="4102" y="2526"/>
              <a:ext cx="0" cy="396"/>
            </a:xfrm>
            <a:prstGeom prst="line">
              <a:avLst/>
            </a:prstGeom>
            <a:noFill/>
            <a:ln w="25400">
              <a:solidFill>
                <a:srgbClr val="0000FF"/>
              </a:solidFill>
              <a:miter lim="800000"/>
              <a:headEnd/>
              <a:tailEnd/>
            </a:ln>
            <a:effectLst/>
          </p:spPr>
          <p:txBody>
            <a:bodyPr wrap="none"/>
            <a:lstStyle/>
            <a:p>
              <a:endParaRPr lang="en-GB"/>
            </a:p>
          </p:txBody>
        </p:sp>
      </p:grpSp>
      <p:grpSp>
        <p:nvGrpSpPr>
          <p:cNvPr id="6" name="Group 22"/>
          <p:cNvGrpSpPr>
            <a:grpSpLocks/>
          </p:cNvGrpSpPr>
          <p:nvPr/>
        </p:nvGrpSpPr>
        <p:grpSpPr bwMode="auto">
          <a:xfrm>
            <a:off x="3027892" y="3352800"/>
            <a:ext cx="5995194" cy="1676400"/>
            <a:chOff x="840" y="1952"/>
            <a:chExt cx="3486" cy="1056"/>
          </a:xfrm>
        </p:grpSpPr>
        <p:sp>
          <p:nvSpPr>
            <p:cNvPr id="947223" name="Oval 23"/>
            <p:cNvSpPr>
              <a:spLocks noChangeArrowheads="1"/>
            </p:cNvSpPr>
            <p:nvPr/>
          </p:nvSpPr>
          <p:spPr bwMode="auto">
            <a:xfrm>
              <a:off x="840" y="1952"/>
              <a:ext cx="1056" cy="1056"/>
            </a:xfrm>
            <a:prstGeom prst="ellipse">
              <a:avLst/>
            </a:prstGeom>
            <a:noFill/>
            <a:ln w="9525">
              <a:solidFill>
                <a:srgbClr val="FF00FF"/>
              </a:solidFill>
              <a:miter lim="800000"/>
              <a:headEnd/>
              <a:tailEnd/>
            </a:ln>
            <a:effectLst/>
          </p:spPr>
          <p:txBody>
            <a:bodyPr wrap="none" anchor="ctr"/>
            <a:lstStyle/>
            <a:p>
              <a:endParaRPr lang="en-GB"/>
            </a:p>
          </p:txBody>
        </p:sp>
        <p:sp>
          <p:nvSpPr>
            <p:cNvPr id="947224" name="Line 24"/>
            <p:cNvSpPr>
              <a:spLocks noChangeShapeType="1"/>
            </p:cNvSpPr>
            <p:nvPr/>
          </p:nvSpPr>
          <p:spPr bwMode="auto">
            <a:xfrm>
              <a:off x="4326" y="2846"/>
              <a:ext cx="0" cy="76"/>
            </a:xfrm>
            <a:prstGeom prst="line">
              <a:avLst/>
            </a:prstGeom>
            <a:noFill/>
            <a:ln w="25400">
              <a:solidFill>
                <a:srgbClr val="FF00FF"/>
              </a:solidFill>
              <a:miter lim="800000"/>
              <a:headEnd/>
              <a:tailEnd/>
            </a:ln>
            <a:effectLst/>
          </p:spPr>
          <p:txBody>
            <a:bodyPr wrap="none"/>
            <a:lstStyle/>
            <a:p>
              <a:endParaRPr lang="en-GB"/>
            </a:p>
          </p:txBody>
        </p:sp>
      </p:grpSp>
      <p:graphicFrame>
        <p:nvGraphicFramePr>
          <p:cNvPr id="947225" name="Object 25"/>
          <p:cNvGraphicFramePr>
            <a:graphicFrameLocks noChangeAspect="1"/>
          </p:cNvGraphicFramePr>
          <p:nvPr/>
        </p:nvGraphicFramePr>
        <p:xfrm>
          <a:off x="8625816" y="3492503"/>
          <a:ext cx="1437747" cy="474663"/>
        </p:xfrm>
        <a:graphic>
          <a:graphicData uri="http://schemas.openxmlformats.org/presentationml/2006/ole">
            <mc:AlternateContent xmlns:mc="http://schemas.openxmlformats.org/markup-compatibility/2006">
              <mc:Choice xmlns:v="urn:schemas-microsoft-com:vml" Requires="v">
                <p:oleObj name="Equation" r:id="rId5" imgW="634680" imgH="228600" progId="">
                  <p:embed/>
                </p:oleObj>
              </mc:Choice>
              <mc:Fallback>
                <p:oleObj name="Equation" r:id="rId5" imgW="634680" imgH="228600" progId="">
                  <p:embed/>
                  <p:pic>
                    <p:nvPicPr>
                      <p:cNvPr id="947225" name="Object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25816" y="3492503"/>
                        <a:ext cx="1437747" cy="474663"/>
                      </a:xfrm>
                      <a:prstGeom prst="rect">
                        <a:avLst/>
                      </a:prstGeom>
                      <a:noFill/>
                      <a:extLst>
                        <a:ext uri="{909E8E84-426E-40dd-AFC4-6F175D3DCCD1}">
                          <a14:hiddenFill xmlns="" xmlns:a14="http://schemas.microsoft.com/office/drawing/2010/main">
                            <a:solidFill>
                              <a:srgbClr val="FFFFFF"/>
                            </a:solidFill>
                          </a14:hiddenFill>
                        </a:ext>
                      </a:extLst>
                    </p:spPr>
                  </p:pic>
                </p:oleObj>
              </mc:Fallback>
            </mc:AlternateContent>
          </a:graphicData>
        </a:graphic>
      </p:graphicFrame>
      <p:graphicFrame>
        <p:nvGraphicFramePr>
          <p:cNvPr id="947226" name="Object 26"/>
          <p:cNvGraphicFramePr>
            <a:graphicFrameLocks noChangeAspect="1"/>
          </p:cNvGraphicFramePr>
          <p:nvPr/>
        </p:nvGraphicFramePr>
        <p:xfrm>
          <a:off x="5233989" y="5292278"/>
          <a:ext cx="5682192" cy="1112838"/>
        </p:xfrm>
        <a:graphic>
          <a:graphicData uri="http://schemas.openxmlformats.org/presentationml/2006/ole">
            <mc:AlternateContent xmlns:mc="http://schemas.openxmlformats.org/markup-compatibility/2006">
              <mc:Choice xmlns:v="urn:schemas-microsoft-com:vml" Requires="v">
                <p:oleObj name="Equation" r:id="rId7" imgW="2514600" imgH="533160" progId="">
                  <p:embed/>
                </p:oleObj>
              </mc:Choice>
              <mc:Fallback>
                <p:oleObj name="Equation" r:id="rId7" imgW="2514600" imgH="533160" progId="">
                  <p:embed/>
                  <p:pic>
                    <p:nvPicPr>
                      <p:cNvPr id="947226" name="Object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33989" y="5292278"/>
                        <a:ext cx="5682192" cy="1112838"/>
                      </a:xfrm>
                      <a:prstGeom prst="rect">
                        <a:avLst/>
                      </a:prstGeom>
                      <a:noFill/>
                      <a:extLst>
                        <a:ext uri="{909E8E84-426E-40dd-AFC4-6F175D3DCCD1}">
                          <a14:hiddenFill xmlns="" xmlns:a14="http://schemas.microsoft.com/office/drawing/2010/main">
                            <a:solidFill>
                              <a:srgbClr val="FFFFFF"/>
                            </a:solidFill>
                          </a14:hiddenFill>
                        </a:ext>
                      </a:extLst>
                    </p:spPr>
                  </p:pic>
                </p:oleObj>
              </mc:Fallback>
            </mc:AlternateContent>
          </a:graphicData>
        </a:graphic>
      </p:graphicFrame>
      <p:graphicFrame>
        <p:nvGraphicFramePr>
          <p:cNvPr id="29" name="Object 50">
            <a:extLst>
              <a:ext uri="{FF2B5EF4-FFF2-40B4-BE49-F238E27FC236}">
                <a16:creationId xmlns:a16="http://schemas.microsoft.com/office/drawing/2014/main" id="{7E87776A-06B4-3D49-BD34-3BE32E7C818E}"/>
              </a:ext>
            </a:extLst>
          </p:cNvPr>
          <p:cNvGraphicFramePr>
            <a:graphicFrameLocks noChangeAspect="1"/>
          </p:cNvGraphicFramePr>
          <p:nvPr/>
        </p:nvGraphicFramePr>
        <p:xfrm>
          <a:off x="2015796" y="1305949"/>
          <a:ext cx="4225529" cy="1308100"/>
        </p:xfrm>
        <a:graphic>
          <a:graphicData uri="http://schemas.openxmlformats.org/presentationml/2006/ole">
            <mc:AlternateContent xmlns:mc="http://schemas.openxmlformats.org/markup-compatibility/2006">
              <mc:Choice xmlns:v="urn:schemas-microsoft-com:vml" Requires="v">
                <p:oleObj name="Equation" r:id="rId9" imgW="1473120" imgH="495000" progId="">
                  <p:embed/>
                </p:oleObj>
              </mc:Choice>
              <mc:Fallback>
                <p:oleObj name="Equation" r:id="rId9" imgW="1473120" imgH="495000" progId="">
                  <p:embed/>
                  <p:pic>
                    <p:nvPicPr>
                      <p:cNvPr id="29" name="Object 50">
                        <a:extLst>
                          <a:ext uri="{FF2B5EF4-FFF2-40B4-BE49-F238E27FC236}">
                            <a16:creationId xmlns:a16="http://schemas.microsoft.com/office/drawing/2014/main" id="{7E87776A-06B4-3D49-BD34-3BE32E7C818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15796" y="1305949"/>
                        <a:ext cx="4225529" cy="1308100"/>
                      </a:xfrm>
                      <a:prstGeom prst="rect">
                        <a:avLst/>
                      </a:prstGeom>
                      <a:noFill/>
                      <a:extLst>
                        <a:ext uri="{909E8E84-426E-40dd-AFC4-6F175D3DCCD1}">
                          <a14:hiddenFill xmlns="" xmlns:a14="http://schemas.microsoft.com/office/drawing/2010/main">
                            <a:solidFill>
                              <a:srgbClr val="FFFFFF"/>
                            </a:solidFill>
                          </a14:hiddenFill>
                        </a:ext>
                      </a:extLst>
                    </p:spPr>
                  </p:pic>
                </p:oleObj>
              </mc:Fallback>
            </mc:AlternateContent>
          </a:graphicData>
        </a:graphic>
      </p:graphicFrame>
    </p:spTree>
    <p:extLst>
      <p:ext uri="{BB962C8B-B14F-4D97-AF65-F5344CB8AC3E}">
        <p14:creationId xmlns:p14="http://schemas.microsoft.com/office/powerpoint/2010/main" val="101224418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499"/>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latin typeface="Symbol" charset="2"/>
                <a:cs typeface="Symbol" charset="2"/>
              </a:rPr>
              <a:t>s</a:t>
            </a:r>
            <a:r>
              <a:rPr lang="en-US" baseline="-25000" dirty="0" err="1"/>
              <a:t>A</a:t>
            </a:r>
            <a:r>
              <a:rPr lang="en-US" dirty="0"/>
              <a:t> and Fragments</a:t>
            </a:r>
          </a:p>
        </p:txBody>
      </p:sp>
      <p:grpSp>
        <p:nvGrpSpPr>
          <p:cNvPr id="4" name="Group 3"/>
          <p:cNvGrpSpPr/>
          <p:nvPr/>
        </p:nvGrpSpPr>
        <p:grpSpPr>
          <a:xfrm>
            <a:off x="5844688" y="1434507"/>
            <a:ext cx="4315048" cy="3799908"/>
            <a:chOff x="1608667" y="1504605"/>
            <a:chExt cx="5357038" cy="4717503"/>
          </a:xfrm>
        </p:grpSpPr>
        <p:grpSp>
          <p:nvGrpSpPr>
            <p:cNvPr id="50" name="Group 49"/>
            <p:cNvGrpSpPr/>
            <p:nvPr/>
          </p:nvGrpSpPr>
          <p:grpSpPr>
            <a:xfrm>
              <a:off x="1608667" y="1902107"/>
              <a:ext cx="4320001" cy="4320001"/>
              <a:chOff x="3280056" y="3602779"/>
              <a:chExt cx="1639676" cy="1639676"/>
            </a:xfrm>
            <a:gradFill flip="none" rotWithShape="1">
              <a:gsLst>
                <a:gs pos="0">
                  <a:schemeClr val="accent1"/>
                </a:gs>
                <a:gs pos="100000">
                  <a:schemeClr val="accent1">
                    <a:lumMod val="20000"/>
                    <a:lumOff val="80000"/>
                  </a:schemeClr>
                </a:gs>
              </a:gsLst>
              <a:path path="circle">
                <a:fillToRect l="50000" t="50000" r="50000" b="50000"/>
              </a:path>
              <a:tileRect/>
            </a:gradFill>
          </p:grpSpPr>
          <p:sp>
            <p:nvSpPr>
              <p:cNvPr id="41" name="Donut 40"/>
              <p:cNvSpPr/>
              <p:nvPr/>
            </p:nvSpPr>
            <p:spPr>
              <a:xfrm>
                <a:off x="3280056" y="3602779"/>
                <a:ext cx="1639676" cy="163967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42" name="Donut 41"/>
              <p:cNvSpPr/>
              <p:nvPr/>
            </p:nvSpPr>
            <p:spPr>
              <a:xfrm>
                <a:off x="3480640" y="3803363"/>
                <a:ext cx="1238509" cy="1238509"/>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43" name="Donut 42"/>
              <p:cNvSpPr/>
              <p:nvPr/>
            </p:nvSpPr>
            <p:spPr>
              <a:xfrm>
                <a:off x="3644652" y="3967374"/>
                <a:ext cx="910487" cy="910487"/>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44" name="Donut 43"/>
              <p:cNvSpPr/>
              <p:nvPr/>
            </p:nvSpPr>
            <p:spPr>
              <a:xfrm>
                <a:off x="3793978" y="4116700"/>
                <a:ext cx="611833" cy="611833"/>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45" name="Donut 44"/>
              <p:cNvSpPr/>
              <p:nvPr/>
            </p:nvSpPr>
            <p:spPr>
              <a:xfrm>
                <a:off x="3902344" y="4225066"/>
                <a:ext cx="395097" cy="395097"/>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46" name="Donut 45"/>
              <p:cNvSpPr/>
              <p:nvPr/>
            </p:nvSpPr>
            <p:spPr>
              <a:xfrm>
                <a:off x="3995719" y="4318438"/>
                <a:ext cx="208353" cy="208353"/>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47" name="Oval 46"/>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cxnSp>
          <p:nvCxnSpPr>
            <p:cNvPr id="18" name="Straight Connector 17"/>
            <p:cNvCxnSpPr/>
            <p:nvPr/>
          </p:nvCxnSpPr>
          <p:spPr>
            <a:xfrm flipV="1">
              <a:off x="2892778" y="1940527"/>
              <a:ext cx="17051" cy="4197806"/>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grpSp>
          <p:nvGrpSpPr>
            <p:cNvPr id="51" name="Group 50"/>
            <p:cNvGrpSpPr/>
            <p:nvPr/>
          </p:nvGrpSpPr>
          <p:grpSpPr>
            <a:xfrm>
              <a:off x="1900198" y="1691540"/>
              <a:ext cx="2880000" cy="2880000"/>
              <a:chOff x="3280079" y="3602803"/>
              <a:chExt cx="1639687" cy="1639687"/>
            </a:xfrm>
            <a:gradFill flip="none" rotWithShape="1">
              <a:gsLst>
                <a:gs pos="0">
                  <a:schemeClr val="accent3"/>
                </a:gs>
                <a:gs pos="100000">
                  <a:schemeClr val="accent3">
                    <a:lumMod val="20000"/>
                    <a:lumOff val="80000"/>
                  </a:schemeClr>
                </a:gs>
              </a:gsLst>
              <a:path path="circle">
                <a:fillToRect l="50000" t="50000" r="50000" b="50000"/>
              </a:path>
              <a:tileRect/>
            </a:gradFill>
          </p:grpSpPr>
          <p:sp>
            <p:nvSpPr>
              <p:cNvPr id="52" name="Donut 51"/>
              <p:cNvSpPr/>
              <p:nvPr/>
            </p:nvSpPr>
            <p:spPr>
              <a:xfrm>
                <a:off x="3280079" y="3602803"/>
                <a:ext cx="1639687" cy="1639687"/>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 name="Donut 52"/>
              <p:cNvSpPr/>
              <p:nvPr/>
            </p:nvSpPr>
            <p:spPr>
              <a:xfrm>
                <a:off x="3480664" y="3803388"/>
                <a:ext cx="1238517" cy="1238517"/>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 name="Donut 53"/>
              <p:cNvSpPr/>
              <p:nvPr/>
            </p:nvSpPr>
            <p:spPr>
              <a:xfrm>
                <a:off x="3644675" y="3967399"/>
                <a:ext cx="910493" cy="910493"/>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5" name="Donut 54"/>
              <p:cNvSpPr/>
              <p:nvPr/>
            </p:nvSpPr>
            <p:spPr>
              <a:xfrm>
                <a:off x="3794003" y="4116727"/>
                <a:ext cx="611837" cy="611837"/>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6" name="Donut 55"/>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7" name="Donut 56"/>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8" name="Oval 57"/>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cxnSp>
          <p:nvCxnSpPr>
            <p:cNvPr id="9" name="Straight Connector 8"/>
            <p:cNvCxnSpPr/>
            <p:nvPr/>
          </p:nvCxnSpPr>
          <p:spPr>
            <a:xfrm>
              <a:off x="2681111" y="5831410"/>
              <a:ext cx="4284594" cy="445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grpSp>
          <p:nvGrpSpPr>
            <p:cNvPr id="59" name="Group 58"/>
            <p:cNvGrpSpPr/>
            <p:nvPr/>
          </p:nvGrpSpPr>
          <p:grpSpPr>
            <a:xfrm>
              <a:off x="5521803" y="3183030"/>
              <a:ext cx="1440000" cy="1440000"/>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60" name="Donut 59"/>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61" name="Donut 60"/>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62" name="Donut 61"/>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63" name="Donut 62"/>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64" name="Donut 63"/>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65" name="Donut 64"/>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66" name="Oval 65"/>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67" name="Group 66"/>
            <p:cNvGrpSpPr/>
            <p:nvPr/>
          </p:nvGrpSpPr>
          <p:grpSpPr>
            <a:xfrm>
              <a:off x="4367301" y="1504605"/>
              <a:ext cx="2160000" cy="2160000"/>
              <a:chOff x="3280079" y="3602771"/>
              <a:chExt cx="1639687" cy="1639672"/>
            </a:xfrm>
            <a:gradFill flip="none" rotWithShape="1">
              <a:gsLst>
                <a:gs pos="0">
                  <a:schemeClr val="accent5"/>
                </a:gs>
                <a:gs pos="100000">
                  <a:srgbClr val="FFFFFF"/>
                </a:gs>
              </a:gsLst>
              <a:path path="circle">
                <a:fillToRect l="50000" t="50000" r="50000" b="50000"/>
              </a:path>
              <a:tileRect/>
            </a:gradFill>
          </p:grpSpPr>
          <p:sp>
            <p:nvSpPr>
              <p:cNvPr id="68" name="Donut 67"/>
              <p:cNvSpPr/>
              <p:nvPr/>
            </p:nvSpPr>
            <p:spPr>
              <a:xfrm>
                <a:off x="3280079" y="3602771"/>
                <a:ext cx="1639687" cy="1639672"/>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69" name="Donut 68"/>
              <p:cNvSpPr/>
              <p:nvPr/>
            </p:nvSpPr>
            <p:spPr>
              <a:xfrm>
                <a:off x="3480664" y="3803356"/>
                <a:ext cx="1238517" cy="123850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70" name="Donut 69"/>
              <p:cNvSpPr/>
              <p:nvPr/>
            </p:nvSpPr>
            <p:spPr>
              <a:xfrm>
                <a:off x="3644675" y="3967367"/>
                <a:ext cx="910493" cy="910486"/>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71" name="Donut 70"/>
              <p:cNvSpPr/>
              <p:nvPr/>
            </p:nvSpPr>
            <p:spPr>
              <a:xfrm>
                <a:off x="3794003" y="4116693"/>
                <a:ext cx="611837" cy="611832"/>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72" name="Donut 71"/>
              <p:cNvSpPr/>
              <p:nvPr/>
            </p:nvSpPr>
            <p:spPr>
              <a:xfrm>
                <a:off x="3902370" y="4225059"/>
                <a:ext cx="395100" cy="395096"/>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73" name="Donut 72"/>
              <p:cNvSpPr/>
              <p:nvPr/>
            </p:nvSpPr>
            <p:spPr>
              <a:xfrm>
                <a:off x="3995739" y="4318438"/>
                <a:ext cx="208354" cy="208353"/>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74" name="Oval 73"/>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75" name="Group 74"/>
            <p:cNvGrpSpPr/>
            <p:nvPr/>
          </p:nvGrpSpPr>
          <p:grpSpPr>
            <a:xfrm>
              <a:off x="6114312" y="3014053"/>
              <a:ext cx="532021" cy="532021"/>
              <a:chOff x="3280073" y="3602778"/>
              <a:chExt cx="1639683" cy="1639677"/>
            </a:xfrm>
            <a:gradFill flip="none" rotWithShape="1">
              <a:gsLst>
                <a:gs pos="0">
                  <a:schemeClr val="accent4"/>
                </a:gs>
                <a:gs pos="100000">
                  <a:srgbClr val="FFFFFF"/>
                </a:gs>
              </a:gsLst>
              <a:path path="circle">
                <a:fillToRect l="50000" t="50000" r="50000" b="50000"/>
              </a:path>
              <a:tileRect/>
            </a:gradFill>
          </p:grpSpPr>
          <p:sp>
            <p:nvSpPr>
              <p:cNvPr id="76" name="Donut 75"/>
              <p:cNvSpPr/>
              <p:nvPr/>
            </p:nvSpPr>
            <p:spPr>
              <a:xfrm>
                <a:off x="3280073" y="3602778"/>
                <a:ext cx="1639683" cy="1639677"/>
              </a:xfrm>
              <a:prstGeom prst="donut">
                <a:avLst>
                  <a:gd name="adj" fmla="val 1266"/>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77" name="Donut 76"/>
              <p:cNvSpPr/>
              <p:nvPr/>
            </p:nvSpPr>
            <p:spPr>
              <a:xfrm>
                <a:off x="3480658" y="3803362"/>
                <a:ext cx="1238513" cy="1238508"/>
              </a:xfrm>
              <a:prstGeom prst="donut">
                <a:avLst>
                  <a:gd name="adj" fmla="val 2259"/>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78" name="Donut 77"/>
              <p:cNvSpPr/>
              <p:nvPr/>
            </p:nvSpPr>
            <p:spPr>
              <a:xfrm>
                <a:off x="3644669" y="3967373"/>
                <a:ext cx="910491" cy="910487"/>
              </a:xfrm>
              <a:prstGeom prst="donut">
                <a:avLst>
                  <a:gd name="adj" fmla="val 4237"/>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79" name="Donut 78"/>
              <p:cNvSpPr/>
              <p:nvPr/>
            </p:nvSpPr>
            <p:spPr>
              <a:xfrm>
                <a:off x="3793998" y="4116701"/>
                <a:ext cx="611837" cy="611834"/>
              </a:xfrm>
              <a:prstGeom prst="donut">
                <a:avLst>
                  <a:gd name="adj" fmla="val 6662"/>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80" name="Donut 79"/>
              <p:cNvSpPr/>
              <p:nvPr/>
            </p:nvSpPr>
            <p:spPr>
              <a:xfrm>
                <a:off x="3902364" y="4225069"/>
                <a:ext cx="395099" cy="395097"/>
              </a:xfrm>
              <a:prstGeom prst="donut">
                <a:avLst>
                  <a:gd name="adj" fmla="val 9347"/>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81" name="Donut 80"/>
              <p:cNvSpPr/>
              <p:nvPr/>
            </p:nvSpPr>
            <p:spPr>
              <a:xfrm>
                <a:off x="3995745" y="4318447"/>
                <a:ext cx="208355" cy="208354"/>
              </a:xfrm>
              <a:prstGeom prst="donut">
                <a:avLst>
                  <a:gd name="adj" fmla="val 21621"/>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82" name="Oval 81"/>
              <p:cNvSpPr/>
              <p:nvPr/>
            </p:nvSpPr>
            <p:spPr>
              <a:xfrm>
                <a:off x="4062242" y="4388112"/>
                <a:ext cx="75324" cy="69024"/>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cxnSp>
          <p:nvCxnSpPr>
            <p:cNvPr id="147" name="Straight Arrow Connector 146"/>
            <p:cNvCxnSpPr>
              <a:endCxn id="77" idx="1"/>
            </p:cNvCxnSpPr>
            <p:nvPr/>
          </p:nvCxnSpPr>
          <p:spPr>
            <a:xfrm flipV="1">
              <a:off x="2892778" y="3137986"/>
              <a:ext cx="3345467" cy="2732237"/>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150" name="TextBox 149"/>
            <p:cNvSpPr txBox="1"/>
            <p:nvPr/>
          </p:nvSpPr>
          <p:spPr>
            <a:xfrm rot="19176022">
              <a:off x="4821189" y="4073006"/>
              <a:ext cx="843401" cy="382098"/>
            </a:xfrm>
            <a:prstGeom prst="rect">
              <a:avLst/>
            </a:prstGeom>
            <a:noFill/>
          </p:spPr>
          <p:txBody>
            <a:bodyPr wrap="none" rtlCol="0">
              <a:spAutoFit/>
            </a:bodyPr>
            <a:lstStyle/>
            <a:p>
              <a:r>
                <a:rPr lang="en-US" b="0" dirty="0"/>
                <a:t>True F</a:t>
              </a:r>
            </a:p>
          </p:txBody>
        </p:sp>
        <p:sp>
          <p:nvSpPr>
            <p:cNvPr id="153" name="Right Arrow 152"/>
            <p:cNvSpPr/>
            <p:nvPr/>
          </p:nvSpPr>
          <p:spPr>
            <a:xfrm rot="16984845">
              <a:off x="5998199" y="3485149"/>
              <a:ext cx="627130" cy="186180"/>
            </a:xfrm>
            <a:prstGeom prst="rightArrow">
              <a:avLst/>
            </a:prstGeom>
            <a:gradFill>
              <a:gsLst>
                <a:gs pos="0">
                  <a:schemeClr val="accent4"/>
                </a:gs>
                <a:gs pos="100000">
                  <a:schemeClr val="accent4">
                    <a:lumMod val="60000"/>
                    <a:lumOff val="40000"/>
                  </a:schemeClr>
                </a:gs>
              </a:gsLst>
            </a:gradFill>
            <a:ln w="3175" cmpd="sng">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4" name="Right Arrow 153"/>
            <p:cNvSpPr/>
            <p:nvPr/>
          </p:nvSpPr>
          <p:spPr>
            <a:xfrm rot="3432400">
              <a:off x="5069042" y="3176005"/>
              <a:ext cx="1528499" cy="148162"/>
            </a:xfrm>
            <a:prstGeom prst="rightArrow">
              <a:avLst/>
            </a:prstGeom>
            <a:gradFill>
              <a:gsLst>
                <a:gs pos="0">
                  <a:schemeClr val="accent6"/>
                </a:gs>
                <a:gs pos="100000">
                  <a:schemeClr val="accent6">
                    <a:lumMod val="60000"/>
                    <a:lumOff val="40000"/>
                  </a:schemeClr>
                </a:gs>
              </a:gsLst>
            </a:gradFill>
            <a:ln w="3175" cmpd="sng">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5" name="Right Arrow 154"/>
            <p:cNvSpPr/>
            <p:nvPr/>
          </p:nvSpPr>
          <p:spPr>
            <a:xfrm rot="20749372">
              <a:off x="3292316" y="2763757"/>
              <a:ext cx="2180716" cy="172927"/>
            </a:xfrm>
            <a:prstGeom prst="rightArrow">
              <a:avLst/>
            </a:prstGeom>
            <a:gradFill>
              <a:gsLst>
                <a:gs pos="0">
                  <a:schemeClr val="accent5"/>
                </a:gs>
                <a:gs pos="100000">
                  <a:schemeClr val="accent5">
                    <a:lumMod val="60000"/>
                    <a:lumOff val="40000"/>
                  </a:schemeClr>
                </a:gs>
              </a:gsLst>
            </a:gradFill>
            <a:ln w="3175" cmpd="sng">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2" name="Right Arrow 151"/>
            <p:cNvSpPr/>
            <p:nvPr/>
          </p:nvSpPr>
          <p:spPr>
            <a:xfrm rot="14717767">
              <a:off x="3018049" y="3519008"/>
              <a:ext cx="1054993" cy="179636"/>
            </a:xfrm>
            <a:prstGeom prst="rightArrow">
              <a:avLst/>
            </a:prstGeom>
            <a:gradFill>
              <a:gsLst>
                <a:gs pos="0">
                  <a:schemeClr val="accent3"/>
                </a:gs>
                <a:gs pos="100000">
                  <a:schemeClr val="accent3">
                    <a:lumMod val="60000"/>
                    <a:lumOff val="40000"/>
                  </a:schemeClr>
                </a:gs>
              </a:gsLst>
            </a:gradFill>
            <a:ln w="3175" cmpd="sng">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1" name="Right Arrow 150"/>
            <p:cNvSpPr/>
            <p:nvPr/>
          </p:nvSpPr>
          <p:spPr>
            <a:xfrm rot="17745046">
              <a:off x="2321777" y="4862578"/>
              <a:ext cx="1999531" cy="179636"/>
            </a:xfrm>
            <a:prstGeom prst="rightArrow">
              <a:avLst/>
            </a:prstGeom>
            <a:ln w="3175" cmpd="sng">
              <a:solidFill>
                <a:srgbClr val="00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78" name="TextBox 177"/>
          <p:cNvSpPr txBox="1"/>
          <p:nvPr/>
        </p:nvSpPr>
        <p:spPr>
          <a:xfrm>
            <a:off x="2135563" y="3586608"/>
            <a:ext cx="3056800" cy="1077218"/>
          </a:xfrm>
          <a:prstGeom prst="rect">
            <a:avLst/>
          </a:prstGeom>
          <a:noFill/>
        </p:spPr>
        <p:txBody>
          <a:bodyPr wrap="square" rtlCol="0">
            <a:spAutoFit/>
          </a:bodyPr>
          <a:lstStyle/>
          <a:p>
            <a:pPr algn="l"/>
            <a:r>
              <a:rPr lang="en-US" sz="3200" b="0" dirty="0">
                <a:latin typeface="Avenir Light"/>
                <a:cs typeface="Avenir Light"/>
              </a:rPr>
              <a:t>Structure builds by addition</a:t>
            </a:r>
          </a:p>
        </p:txBody>
      </p:sp>
      <p:grpSp>
        <p:nvGrpSpPr>
          <p:cNvPr id="179" name="Group 178"/>
          <p:cNvGrpSpPr/>
          <p:nvPr/>
        </p:nvGrpSpPr>
        <p:grpSpPr>
          <a:xfrm>
            <a:off x="2266740" y="1814743"/>
            <a:ext cx="1637030" cy="1639569"/>
            <a:chOff x="6396594" y="4881310"/>
            <a:chExt cx="1637030" cy="1639569"/>
          </a:xfrm>
        </p:grpSpPr>
        <p:sp>
          <p:nvSpPr>
            <p:cNvPr id="180" name="Rectangle 47"/>
            <p:cNvSpPr>
              <a:spLocks noChangeArrowheads="1"/>
            </p:cNvSpPr>
            <p:nvPr/>
          </p:nvSpPr>
          <p:spPr bwMode="auto">
            <a:xfrm>
              <a:off x="6396594" y="4881310"/>
              <a:ext cx="1637030" cy="1636297"/>
            </a:xfrm>
            <a:prstGeom prst="rect">
              <a:avLst/>
            </a:prstGeom>
            <a:noFill/>
            <a:ln w="3175">
              <a:solidFill>
                <a:schemeClr val="tx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 name="Line 48"/>
            <p:cNvSpPr>
              <a:spLocks noChangeShapeType="1"/>
            </p:cNvSpPr>
            <p:nvPr/>
          </p:nvSpPr>
          <p:spPr bwMode="auto">
            <a:xfrm>
              <a:off x="6396594" y="5699459"/>
              <a:ext cx="1637030" cy="1091"/>
            </a:xfrm>
            <a:prstGeom prst="line">
              <a:avLst/>
            </a:prstGeom>
            <a:noFill/>
            <a:ln w="3175">
              <a:solidFill>
                <a:schemeClr val="tx1"/>
              </a:solidFill>
              <a:prstDash val="dash"/>
              <a:miter lim="800000"/>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endParaRPr lang="en-US"/>
            </a:p>
          </p:txBody>
        </p:sp>
        <p:sp>
          <p:nvSpPr>
            <p:cNvPr id="182" name="Line 49"/>
            <p:cNvSpPr>
              <a:spLocks noChangeShapeType="1"/>
            </p:cNvSpPr>
            <p:nvPr/>
          </p:nvSpPr>
          <p:spPr bwMode="auto">
            <a:xfrm rot="16200000">
              <a:off x="6398052" y="5702731"/>
              <a:ext cx="1636297" cy="0"/>
            </a:xfrm>
            <a:prstGeom prst="line">
              <a:avLst/>
            </a:prstGeom>
            <a:noFill/>
            <a:ln w="3175">
              <a:solidFill>
                <a:schemeClr val="tx1"/>
              </a:solidFill>
              <a:prstDash val="dash"/>
              <a:miter lim="800000"/>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endParaRPr lang="en-US"/>
            </a:p>
          </p:txBody>
        </p:sp>
        <p:sp>
          <p:nvSpPr>
            <p:cNvPr id="183" name="Rectangle 50"/>
            <p:cNvSpPr>
              <a:spLocks noChangeArrowheads="1"/>
            </p:cNvSpPr>
            <p:nvPr/>
          </p:nvSpPr>
          <p:spPr bwMode="auto">
            <a:xfrm>
              <a:off x="7181277" y="5661278"/>
              <a:ext cx="97130" cy="95996"/>
            </a:xfrm>
            <a:prstGeom prst="rect">
              <a:avLst/>
            </a:prstGeom>
            <a:solidFill>
              <a:schemeClr val="tx1"/>
            </a:solidFill>
            <a:ln w="3175">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 name="Freeform 142"/>
            <p:cNvSpPr>
              <a:spLocks/>
            </p:cNvSpPr>
            <p:nvPr/>
          </p:nvSpPr>
          <p:spPr bwMode="auto">
            <a:xfrm>
              <a:off x="6650594" y="5149280"/>
              <a:ext cx="181610" cy="158750"/>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rgbClr val="C0C0C0"/>
            </a:solidFill>
            <a:ln w="3175" cap="flat" cmpd="sng">
              <a:solidFill>
                <a:schemeClr val="bg1"/>
              </a:solidFill>
              <a:prstDash val="solid"/>
              <a:round/>
              <a:headEnd/>
              <a:tailEnd/>
            </a:ln>
            <a:effectLst/>
            <a:extLst>
              <a:ext uri="{AF507438-7753-43e0-B8FC-AC1667EBCBE1}">
                <a14:hiddenEffects xmlns:a14="http://schemas.microsoft.com/office/drawing/2010/main" xmlns="">
                  <a:effectLst>
                    <a:outerShdw blurRad="63500" dist="35921" dir="2700000" algn="ctr" rotWithShape="0">
                      <a:srgbClr val="808080"/>
                    </a:outerShdw>
                  </a:effectLst>
                </a14:hiddenEffects>
              </a:ext>
            </a:extLst>
          </p:spPr>
          <p:txBody>
            <a:bodyPr/>
            <a:lstStyle/>
            <a:p>
              <a:endParaRPr lang="en-US"/>
            </a:p>
          </p:txBody>
        </p:sp>
        <p:sp>
          <p:nvSpPr>
            <p:cNvPr id="185" name="Freeform 144"/>
            <p:cNvSpPr>
              <a:spLocks/>
            </p:cNvSpPr>
            <p:nvPr/>
          </p:nvSpPr>
          <p:spPr bwMode="auto">
            <a:xfrm rot="17282468">
              <a:off x="6457554" y="5088320"/>
              <a:ext cx="345440" cy="391160"/>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186" name="Freeform 145"/>
            <p:cNvSpPr>
              <a:spLocks/>
            </p:cNvSpPr>
            <p:nvPr/>
          </p:nvSpPr>
          <p:spPr bwMode="auto">
            <a:xfrm>
              <a:off x="6668374" y="4918140"/>
              <a:ext cx="267970" cy="359410"/>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accent6"/>
            </a:solidFill>
            <a:ln w="3175" cap="flat" cmpd="sng">
              <a:solidFill>
                <a:schemeClr val="bg1"/>
              </a:solidFill>
              <a:prstDash val="solid"/>
              <a:round/>
              <a:headEnd/>
              <a:tailEnd/>
            </a:ln>
            <a:effectLst/>
          </p:spPr>
          <p:txBody>
            <a:bodyPr/>
            <a:lstStyle/>
            <a:p>
              <a:endParaRPr lang="en-US"/>
            </a:p>
          </p:txBody>
        </p:sp>
        <p:sp>
          <p:nvSpPr>
            <p:cNvPr id="187" name="Freeform 146"/>
            <p:cNvSpPr>
              <a:spLocks/>
            </p:cNvSpPr>
            <p:nvPr/>
          </p:nvSpPr>
          <p:spPr bwMode="auto">
            <a:xfrm>
              <a:off x="6635354" y="5277550"/>
              <a:ext cx="276860" cy="354330"/>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sp>
          <p:nvSpPr>
            <p:cNvPr id="188" name="Freeform 147"/>
            <p:cNvSpPr>
              <a:spLocks/>
            </p:cNvSpPr>
            <p:nvPr/>
          </p:nvSpPr>
          <p:spPr bwMode="auto">
            <a:xfrm>
              <a:off x="6828394" y="4996880"/>
              <a:ext cx="336550" cy="340360"/>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accent4"/>
            </a:solidFill>
            <a:ln w="3175" cap="flat" cmpd="sng">
              <a:solidFill>
                <a:schemeClr val="bg1"/>
              </a:solidFill>
              <a:prstDash val="solid"/>
              <a:round/>
              <a:headEnd/>
              <a:tailEnd/>
            </a:ln>
            <a:effectLst/>
          </p:spPr>
          <p:txBody>
            <a:bodyPr/>
            <a:lstStyle/>
            <a:p>
              <a:endParaRPr lang="en-US"/>
            </a:p>
          </p:txBody>
        </p:sp>
        <p:sp>
          <p:nvSpPr>
            <p:cNvPr id="189" name="Freeform 148"/>
            <p:cNvSpPr>
              <a:spLocks/>
            </p:cNvSpPr>
            <p:nvPr/>
          </p:nvSpPr>
          <p:spPr bwMode="auto">
            <a:xfrm>
              <a:off x="6806804" y="5240720"/>
              <a:ext cx="391160" cy="293370"/>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sp>
          <p:nvSpPr>
            <p:cNvPr id="190" name="Freeform 150"/>
            <p:cNvSpPr>
              <a:spLocks/>
            </p:cNvSpPr>
            <p:nvPr/>
          </p:nvSpPr>
          <p:spPr bwMode="auto">
            <a:xfrm rot="1082468">
              <a:off x="7459584" y="4907980"/>
              <a:ext cx="345440" cy="391160"/>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191" name="Freeform 151"/>
            <p:cNvSpPr>
              <a:spLocks/>
            </p:cNvSpPr>
            <p:nvPr/>
          </p:nvSpPr>
          <p:spPr bwMode="auto">
            <a:xfrm rot="5400000">
              <a:off x="7686914" y="5095940"/>
              <a:ext cx="267970" cy="359410"/>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accent6"/>
            </a:solidFill>
            <a:ln w="3175" cap="flat" cmpd="sng">
              <a:solidFill>
                <a:schemeClr val="bg1"/>
              </a:solidFill>
              <a:prstDash val="solid"/>
              <a:round/>
              <a:headEnd/>
              <a:tailEnd/>
            </a:ln>
            <a:effectLst/>
          </p:spPr>
          <p:txBody>
            <a:bodyPr/>
            <a:lstStyle/>
            <a:p>
              <a:endParaRPr lang="en-US"/>
            </a:p>
          </p:txBody>
        </p:sp>
        <p:sp>
          <p:nvSpPr>
            <p:cNvPr id="192" name="Freeform 152"/>
            <p:cNvSpPr>
              <a:spLocks/>
            </p:cNvSpPr>
            <p:nvPr/>
          </p:nvSpPr>
          <p:spPr bwMode="auto">
            <a:xfrm rot="5400000">
              <a:off x="7598014" y="5136580"/>
              <a:ext cx="181610" cy="158750"/>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193" name="Freeform 153"/>
            <p:cNvSpPr>
              <a:spLocks/>
            </p:cNvSpPr>
            <p:nvPr/>
          </p:nvSpPr>
          <p:spPr bwMode="auto">
            <a:xfrm rot="5400000">
              <a:off x="7323694" y="5069270"/>
              <a:ext cx="276860" cy="355600"/>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sp>
          <p:nvSpPr>
            <p:cNvPr id="194" name="Freeform 154"/>
            <p:cNvSpPr>
              <a:spLocks/>
            </p:cNvSpPr>
            <p:nvPr/>
          </p:nvSpPr>
          <p:spPr bwMode="auto">
            <a:xfrm rot="5400000">
              <a:off x="7582774" y="5300410"/>
              <a:ext cx="336550" cy="340360"/>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accent4"/>
            </a:solidFill>
            <a:ln w="3175" cap="flat" cmpd="sng">
              <a:solidFill>
                <a:schemeClr val="bg1"/>
              </a:solidFill>
              <a:prstDash val="solid"/>
              <a:round/>
              <a:headEnd/>
              <a:tailEnd/>
            </a:ln>
            <a:effectLst/>
          </p:spPr>
          <p:txBody>
            <a:bodyPr/>
            <a:lstStyle/>
            <a:p>
              <a:endParaRPr lang="en-US"/>
            </a:p>
          </p:txBody>
        </p:sp>
        <p:sp>
          <p:nvSpPr>
            <p:cNvPr id="195" name="Freeform 155"/>
            <p:cNvSpPr>
              <a:spLocks/>
            </p:cNvSpPr>
            <p:nvPr/>
          </p:nvSpPr>
          <p:spPr bwMode="auto">
            <a:xfrm rot="5400000">
              <a:off x="7335124" y="5328350"/>
              <a:ext cx="391160" cy="293370"/>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sp>
          <p:nvSpPr>
            <p:cNvPr id="196" name="Freeform 157"/>
            <p:cNvSpPr>
              <a:spLocks/>
            </p:cNvSpPr>
            <p:nvPr/>
          </p:nvSpPr>
          <p:spPr bwMode="auto">
            <a:xfrm rot="6482468">
              <a:off x="7637384" y="5915090"/>
              <a:ext cx="345440" cy="391160"/>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197" name="Freeform 158"/>
            <p:cNvSpPr>
              <a:spLocks/>
            </p:cNvSpPr>
            <p:nvPr/>
          </p:nvSpPr>
          <p:spPr bwMode="auto">
            <a:xfrm rot="10800000">
              <a:off x="7504034" y="6118290"/>
              <a:ext cx="267970" cy="359410"/>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accent6"/>
            </a:solidFill>
            <a:ln w="3175" cap="flat" cmpd="sng">
              <a:solidFill>
                <a:schemeClr val="bg1"/>
              </a:solidFill>
              <a:prstDash val="solid"/>
              <a:round/>
              <a:headEnd/>
              <a:tailEnd/>
            </a:ln>
            <a:effectLst/>
          </p:spPr>
          <p:txBody>
            <a:bodyPr/>
            <a:lstStyle/>
            <a:p>
              <a:endParaRPr lang="en-US"/>
            </a:p>
          </p:txBody>
        </p:sp>
        <p:sp>
          <p:nvSpPr>
            <p:cNvPr id="198" name="Freeform 159"/>
            <p:cNvSpPr>
              <a:spLocks/>
            </p:cNvSpPr>
            <p:nvPr/>
          </p:nvSpPr>
          <p:spPr bwMode="auto">
            <a:xfrm rot="10800000">
              <a:off x="7608174" y="6087810"/>
              <a:ext cx="181610" cy="158750"/>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rgbClr val="4BACC6"/>
            </a:solidFill>
            <a:ln w="3175" cap="flat" cmpd="sng">
              <a:solidFill>
                <a:schemeClr val="bg1"/>
              </a:solidFill>
              <a:prstDash val="solid"/>
              <a:round/>
              <a:headEnd/>
              <a:tailEnd/>
            </a:ln>
            <a:effectLst/>
          </p:spPr>
          <p:txBody>
            <a:bodyPr/>
            <a:lstStyle/>
            <a:p>
              <a:endParaRPr lang="en-US"/>
            </a:p>
          </p:txBody>
        </p:sp>
        <p:sp>
          <p:nvSpPr>
            <p:cNvPr id="199" name="Freeform 160"/>
            <p:cNvSpPr>
              <a:spLocks/>
            </p:cNvSpPr>
            <p:nvPr/>
          </p:nvSpPr>
          <p:spPr bwMode="auto">
            <a:xfrm rot="10800000">
              <a:off x="7526894" y="5762690"/>
              <a:ext cx="278130" cy="354330"/>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sp>
          <p:nvSpPr>
            <p:cNvPr id="200" name="Freeform 161"/>
            <p:cNvSpPr>
              <a:spLocks/>
            </p:cNvSpPr>
            <p:nvPr/>
          </p:nvSpPr>
          <p:spPr bwMode="auto">
            <a:xfrm rot="10800000">
              <a:off x="7272894" y="6058600"/>
              <a:ext cx="336550" cy="340360"/>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accent4"/>
            </a:solidFill>
            <a:ln w="3175" cap="flat" cmpd="sng">
              <a:solidFill>
                <a:schemeClr val="bg1"/>
              </a:solidFill>
              <a:prstDash val="solid"/>
              <a:round/>
              <a:headEnd/>
              <a:tailEnd/>
            </a:ln>
            <a:effectLst/>
          </p:spPr>
          <p:txBody>
            <a:bodyPr/>
            <a:lstStyle/>
            <a:p>
              <a:endParaRPr lang="en-US"/>
            </a:p>
          </p:txBody>
        </p:sp>
        <p:sp>
          <p:nvSpPr>
            <p:cNvPr id="201" name="Freeform 162"/>
            <p:cNvSpPr>
              <a:spLocks/>
            </p:cNvSpPr>
            <p:nvPr/>
          </p:nvSpPr>
          <p:spPr bwMode="auto">
            <a:xfrm rot="10800000">
              <a:off x="7242414" y="5861750"/>
              <a:ext cx="391160" cy="293370"/>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sp>
          <p:nvSpPr>
            <p:cNvPr id="202" name="Freeform 164"/>
            <p:cNvSpPr>
              <a:spLocks/>
            </p:cNvSpPr>
            <p:nvPr/>
          </p:nvSpPr>
          <p:spPr bwMode="auto">
            <a:xfrm rot="11882468">
              <a:off x="6618844" y="6096700"/>
              <a:ext cx="345440" cy="391160"/>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203" name="Freeform 165"/>
            <p:cNvSpPr>
              <a:spLocks/>
            </p:cNvSpPr>
            <p:nvPr/>
          </p:nvSpPr>
          <p:spPr bwMode="auto">
            <a:xfrm rot="16200000">
              <a:off x="6470254" y="5940490"/>
              <a:ext cx="267970" cy="359410"/>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accent6"/>
            </a:solidFill>
            <a:ln w="3175" cap="flat" cmpd="sng">
              <a:solidFill>
                <a:schemeClr val="bg1"/>
              </a:solidFill>
              <a:prstDash val="solid"/>
              <a:round/>
              <a:headEnd/>
              <a:tailEnd/>
            </a:ln>
            <a:effectLst/>
          </p:spPr>
          <p:txBody>
            <a:bodyPr/>
            <a:lstStyle/>
            <a:p>
              <a:endParaRPr lang="en-US"/>
            </a:p>
          </p:txBody>
        </p:sp>
        <p:sp>
          <p:nvSpPr>
            <p:cNvPr id="204" name="Freeform 166"/>
            <p:cNvSpPr>
              <a:spLocks/>
            </p:cNvSpPr>
            <p:nvPr/>
          </p:nvSpPr>
          <p:spPr bwMode="auto">
            <a:xfrm rot="16200000">
              <a:off x="6646784" y="6101780"/>
              <a:ext cx="181610" cy="160020"/>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rgbClr val="4BACC6"/>
            </a:solidFill>
            <a:ln w="3175" cap="flat" cmpd="sng">
              <a:solidFill>
                <a:schemeClr val="bg1"/>
              </a:solidFill>
              <a:prstDash val="solid"/>
              <a:round/>
              <a:headEnd/>
              <a:tailEnd/>
            </a:ln>
            <a:effectLst/>
          </p:spPr>
          <p:txBody>
            <a:bodyPr/>
            <a:lstStyle/>
            <a:p>
              <a:endParaRPr lang="en-US"/>
            </a:p>
          </p:txBody>
        </p:sp>
        <p:sp>
          <p:nvSpPr>
            <p:cNvPr id="205" name="Freeform 167"/>
            <p:cNvSpPr>
              <a:spLocks/>
            </p:cNvSpPr>
            <p:nvPr/>
          </p:nvSpPr>
          <p:spPr bwMode="auto">
            <a:xfrm rot="16200000">
              <a:off x="6823314" y="5970970"/>
              <a:ext cx="276860" cy="355600"/>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sp>
          <p:nvSpPr>
            <p:cNvPr id="206" name="Freeform 168"/>
            <p:cNvSpPr>
              <a:spLocks/>
            </p:cNvSpPr>
            <p:nvPr/>
          </p:nvSpPr>
          <p:spPr bwMode="auto">
            <a:xfrm rot="16200000">
              <a:off x="6507084" y="5752530"/>
              <a:ext cx="335280" cy="341630"/>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accent4"/>
            </a:solidFill>
            <a:ln w="3175" cap="flat" cmpd="sng">
              <a:solidFill>
                <a:schemeClr val="bg1"/>
              </a:solidFill>
              <a:prstDash val="solid"/>
              <a:round/>
              <a:headEnd/>
              <a:tailEnd/>
            </a:ln>
            <a:effectLst/>
          </p:spPr>
          <p:txBody>
            <a:bodyPr/>
            <a:lstStyle/>
            <a:p>
              <a:endParaRPr lang="en-US"/>
            </a:p>
          </p:txBody>
        </p:sp>
        <p:sp>
          <p:nvSpPr>
            <p:cNvPr id="207" name="Freeform 169"/>
            <p:cNvSpPr>
              <a:spLocks/>
            </p:cNvSpPr>
            <p:nvPr/>
          </p:nvSpPr>
          <p:spPr bwMode="auto">
            <a:xfrm rot="16200000">
              <a:off x="6700124" y="5772850"/>
              <a:ext cx="391160" cy="293370"/>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grpSp>
      <p:grpSp>
        <p:nvGrpSpPr>
          <p:cNvPr id="208" name="Group 207"/>
          <p:cNvGrpSpPr/>
          <p:nvPr/>
        </p:nvGrpSpPr>
        <p:grpSpPr>
          <a:xfrm rot="20053255">
            <a:off x="1958948" y="4583669"/>
            <a:ext cx="4264879" cy="2651570"/>
            <a:chOff x="809254" y="1270649"/>
            <a:chExt cx="7837375" cy="4872668"/>
          </a:xfrm>
        </p:grpSpPr>
        <p:grpSp>
          <p:nvGrpSpPr>
            <p:cNvPr id="209" name="Group 208"/>
            <p:cNvGrpSpPr/>
            <p:nvPr/>
          </p:nvGrpSpPr>
          <p:grpSpPr>
            <a:xfrm>
              <a:off x="809254" y="1662428"/>
              <a:ext cx="1697096" cy="1589792"/>
              <a:chOff x="809254" y="1662428"/>
              <a:chExt cx="1697096" cy="1589792"/>
            </a:xfrm>
          </p:grpSpPr>
          <p:sp>
            <p:nvSpPr>
              <p:cNvPr id="249" name="Freeform 157"/>
              <p:cNvSpPr>
                <a:spLocks/>
              </p:cNvSpPr>
              <p:nvPr/>
            </p:nvSpPr>
            <p:spPr bwMode="auto">
              <a:xfrm rot="6482468">
                <a:off x="1687452" y="2001282"/>
                <a:ext cx="768070" cy="869726"/>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50" name="Freeform 158"/>
              <p:cNvSpPr>
                <a:spLocks/>
              </p:cNvSpPr>
              <p:nvPr/>
            </p:nvSpPr>
            <p:spPr bwMode="auto">
              <a:xfrm rot="10800000">
                <a:off x="1390953" y="2453088"/>
                <a:ext cx="595820" cy="799132"/>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51" name="Freeform 159"/>
              <p:cNvSpPr>
                <a:spLocks/>
              </p:cNvSpPr>
              <p:nvPr/>
            </p:nvSpPr>
            <p:spPr bwMode="auto">
              <a:xfrm rot="10800000">
                <a:off x="1622505" y="2385317"/>
                <a:ext cx="403802" cy="352974"/>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chemeClr val="bg1">
                  <a:lumMod val="85000"/>
                </a:schemeClr>
              </a:solidFill>
              <a:ln w="3175" cap="flat" cmpd="sng">
                <a:solidFill>
                  <a:srgbClr val="FFFFFF"/>
                </a:solidFill>
                <a:prstDash val="solid"/>
                <a:round/>
                <a:headEnd/>
                <a:tailEnd/>
              </a:ln>
              <a:effectLst/>
            </p:spPr>
            <p:txBody>
              <a:bodyPr/>
              <a:lstStyle/>
              <a:p>
                <a:endParaRPr lang="en-US"/>
              </a:p>
            </p:txBody>
          </p:sp>
          <p:sp>
            <p:nvSpPr>
              <p:cNvPr id="252" name="Freeform 160"/>
              <p:cNvSpPr>
                <a:spLocks/>
              </p:cNvSpPr>
              <p:nvPr/>
            </p:nvSpPr>
            <p:spPr bwMode="auto">
              <a:xfrm rot="10800000">
                <a:off x="1441783" y="1662428"/>
                <a:ext cx="618410" cy="787837"/>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53" name="Freeform 161"/>
              <p:cNvSpPr>
                <a:spLocks/>
              </p:cNvSpPr>
              <p:nvPr/>
            </p:nvSpPr>
            <p:spPr bwMode="auto">
              <a:xfrm rot="10800000">
                <a:off x="877024" y="2320370"/>
                <a:ext cx="748304" cy="756775"/>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54" name="Freeform 162"/>
              <p:cNvSpPr>
                <a:spLocks/>
              </p:cNvSpPr>
              <p:nvPr/>
            </p:nvSpPr>
            <p:spPr bwMode="auto">
              <a:xfrm rot="10800000">
                <a:off x="809254" y="1882684"/>
                <a:ext cx="869726" cy="652295"/>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grpSp>
        <p:grpSp>
          <p:nvGrpSpPr>
            <p:cNvPr id="210" name="Group 209"/>
            <p:cNvGrpSpPr/>
            <p:nvPr/>
          </p:nvGrpSpPr>
          <p:grpSpPr>
            <a:xfrm>
              <a:off x="2344324" y="2385202"/>
              <a:ext cx="1697096" cy="1589792"/>
              <a:chOff x="2344324" y="2385202"/>
              <a:chExt cx="1697096" cy="1589792"/>
            </a:xfrm>
          </p:grpSpPr>
          <p:sp>
            <p:nvSpPr>
              <p:cNvPr id="243" name="Freeform 157"/>
              <p:cNvSpPr>
                <a:spLocks/>
              </p:cNvSpPr>
              <p:nvPr/>
            </p:nvSpPr>
            <p:spPr bwMode="auto">
              <a:xfrm rot="6482468">
                <a:off x="3222522" y="2724056"/>
                <a:ext cx="768070" cy="869726"/>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44" name="Freeform 158"/>
              <p:cNvSpPr>
                <a:spLocks/>
              </p:cNvSpPr>
              <p:nvPr/>
            </p:nvSpPr>
            <p:spPr bwMode="auto">
              <a:xfrm rot="10800000">
                <a:off x="2926023" y="3175862"/>
                <a:ext cx="595820" cy="799132"/>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45" name="Freeform 159"/>
              <p:cNvSpPr>
                <a:spLocks/>
              </p:cNvSpPr>
              <p:nvPr/>
            </p:nvSpPr>
            <p:spPr bwMode="auto">
              <a:xfrm rot="10800000">
                <a:off x="3157575" y="3108091"/>
                <a:ext cx="403802" cy="352974"/>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chemeClr val="bg1">
                  <a:lumMod val="85000"/>
                </a:schemeClr>
              </a:solidFill>
              <a:ln w="3175" cap="flat" cmpd="sng">
                <a:solidFill>
                  <a:srgbClr val="FFFFFF"/>
                </a:solidFill>
                <a:prstDash val="solid"/>
                <a:round/>
                <a:headEnd/>
                <a:tailEnd/>
              </a:ln>
              <a:effectLst/>
            </p:spPr>
            <p:txBody>
              <a:bodyPr/>
              <a:lstStyle/>
              <a:p>
                <a:endParaRPr lang="en-US"/>
              </a:p>
            </p:txBody>
          </p:sp>
          <p:sp>
            <p:nvSpPr>
              <p:cNvPr id="246" name="Freeform 160"/>
              <p:cNvSpPr>
                <a:spLocks/>
              </p:cNvSpPr>
              <p:nvPr/>
            </p:nvSpPr>
            <p:spPr bwMode="auto">
              <a:xfrm rot="10800000">
                <a:off x="2976853" y="2385202"/>
                <a:ext cx="618410" cy="787837"/>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sp>
            <p:nvSpPr>
              <p:cNvPr id="247" name="Freeform 161"/>
              <p:cNvSpPr>
                <a:spLocks/>
              </p:cNvSpPr>
              <p:nvPr/>
            </p:nvSpPr>
            <p:spPr bwMode="auto">
              <a:xfrm rot="10800000">
                <a:off x="2412094" y="3043144"/>
                <a:ext cx="748304" cy="756775"/>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48" name="Freeform 162"/>
              <p:cNvSpPr>
                <a:spLocks/>
              </p:cNvSpPr>
              <p:nvPr/>
            </p:nvSpPr>
            <p:spPr bwMode="auto">
              <a:xfrm rot="10800000">
                <a:off x="2344324" y="2605458"/>
                <a:ext cx="869726" cy="652295"/>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grpSp>
        <p:grpSp>
          <p:nvGrpSpPr>
            <p:cNvPr id="211" name="Group 210"/>
            <p:cNvGrpSpPr/>
            <p:nvPr/>
          </p:nvGrpSpPr>
          <p:grpSpPr>
            <a:xfrm>
              <a:off x="3879394" y="3107976"/>
              <a:ext cx="1697096" cy="1589792"/>
              <a:chOff x="3879394" y="3107976"/>
              <a:chExt cx="1697096" cy="1589792"/>
            </a:xfrm>
          </p:grpSpPr>
          <p:sp>
            <p:nvSpPr>
              <p:cNvPr id="236" name="Freeform 158"/>
              <p:cNvSpPr>
                <a:spLocks/>
              </p:cNvSpPr>
              <p:nvPr/>
            </p:nvSpPr>
            <p:spPr bwMode="auto">
              <a:xfrm rot="10800000">
                <a:off x="4461093" y="3898636"/>
                <a:ext cx="595820" cy="799132"/>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grpSp>
            <p:nvGrpSpPr>
              <p:cNvPr id="237" name="Group 236"/>
              <p:cNvGrpSpPr/>
              <p:nvPr/>
            </p:nvGrpSpPr>
            <p:grpSpPr>
              <a:xfrm>
                <a:off x="4692645" y="3497658"/>
                <a:ext cx="883845" cy="768070"/>
                <a:chOff x="4692645" y="3497658"/>
                <a:chExt cx="883845" cy="768070"/>
              </a:xfrm>
            </p:grpSpPr>
            <p:sp>
              <p:nvSpPr>
                <p:cNvPr id="241" name="Freeform 157"/>
                <p:cNvSpPr>
                  <a:spLocks/>
                </p:cNvSpPr>
                <p:nvPr/>
              </p:nvSpPr>
              <p:spPr bwMode="auto">
                <a:xfrm rot="6482468">
                  <a:off x="4757592" y="3446830"/>
                  <a:ext cx="768070" cy="869726"/>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242" name="Freeform 159"/>
                <p:cNvSpPr>
                  <a:spLocks/>
                </p:cNvSpPr>
                <p:nvPr/>
              </p:nvSpPr>
              <p:spPr bwMode="auto">
                <a:xfrm rot="10800000">
                  <a:off x="4692645" y="3830865"/>
                  <a:ext cx="403802" cy="352974"/>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rgbClr val="4BACC6"/>
                </a:solidFill>
                <a:ln w="3175" cap="flat" cmpd="sng">
                  <a:solidFill>
                    <a:srgbClr val="FFFFFF"/>
                  </a:solidFill>
                  <a:prstDash val="solid"/>
                  <a:round/>
                  <a:headEnd/>
                  <a:tailEnd/>
                </a:ln>
                <a:effectLst/>
              </p:spPr>
              <p:txBody>
                <a:bodyPr/>
                <a:lstStyle/>
                <a:p>
                  <a:endParaRPr lang="en-US"/>
                </a:p>
              </p:txBody>
            </p:sp>
          </p:grpSp>
          <p:sp>
            <p:nvSpPr>
              <p:cNvPr id="238" name="Freeform 160"/>
              <p:cNvSpPr>
                <a:spLocks/>
              </p:cNvSpPr>
              <p:nvPr/>
            </p:nvSpPr>
            <p:spPr bwMode="auto">
              <a:xfrm rot="10800000">
                <a:off x="4511923" y="3107976"/>
                <a:ext cx="618410" cy="787837"/>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sp>
            <p:nvSpPr>
              <p:cNvPr id="239" name="Freeform 161"/>
              <p:cNvSpPr>
                <a:spLocks/>
              </p:cNvSpPr>
              <p:nvPr/>
            </p:nvSpPr>
            <p:spPr bwMode="auto">
              <a:xfrm rot="10800000">
                <a:off x="3947164" y="3765918"/>
                <a:ext cx="748304" cy="756775"/>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40" name="Freeform 162"/>
              <p:cNvSpPr>
                <a:spLocks/>
              </p:cNvSpPr>
              <p:nvPr/>
            </p:nvSpPr>
            <p:spPr bwMode="auto">
              <a:xfrm rot="10800000">
                <a:off x="3879394" y="3328232"/>
                <a:ext cx="869726" cy="652295"/>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grpSp>
        <p:grpSp>
          <p:nvGrpSpPr>
            <p:cNvPr id="212" name="Group 211"/>
            <p:cNvGrpSpPr/>
            <p:nvPr/>
          </p:nvGrpSpPr>
          <p:grpSpPr>
            <a:xfrm>
              <a:off x="5414464" y="3830750"/>
              <a:ext cx="1697096" cy="1589792"/>
              <a:chOff x="5414464" y="3830750"/>
              <a:chExt cx="1697096" cy="1589792"/>
            </a:xfrm>
          </p:grpSpPr>
          <p:sp>
            <p:nvSpPr>
              <p:cNvPr id="230" name="Freeform 157"/>
              <p:cNvSpPr>
                <a:spLocks/>
              </p:cNvSpPr>
              <p:nvPr/>
            </p:nvSpPr>
            <p:spPr bwMode="auto">
              <a:xfrm rot="6482468">
                <a:off x="6292662" y="4169604"/>
                <a:ext cx="768070" cy="869726"/>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231" name="Freeform 158"/>
              <p:cNvSpPr>
                <a:spLocks/>
              </p:cNvSpPr>
              <p:nvPr/>
            </p:nvSpPr>
            <p:spPr bwMode="auto">
              <a:xfrm rot="10800000">
                <a:off x="5996163" y="4621410"/>
                <a:ext cx="595820" cy="799132"/>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accent6"/>
              </a:solidFill>
              <a:ln w="3175" cap="flat" cmpd="sng">
                <a:solidFill>
                  <a:schemeClr val="bg1"/>
                </a:solidFill>
                <a:prstDash val="solid"/>
                <a:round/>
                <a:headEnd/>
                <a:tailEnd/>
              </a:ln>
              <a:effectLst/>
            </p:spPr>
            <p:txBody>
              <a:bodyPr/>
              <a:lstStyle/>
              <a:p>
                <a:endParaRPr lang="en-US"/>
              </a:p>
            </p:txBody>
          </p:sp>
          <p:sp>
            <p:nvSpPr>
              <p:cNvPr id="232" name="Freeform 159"/>
              <p:cNvSpPr>
                <a:spLocks/>
              </p:cNvSpPr>
              <p:nvPr/>
            </p:nvSpPr>
            <p:spPr bwMode="auto">
              <a:xfrm rot="10800000">
                <a:off x="6227715" y="4553639"/>
                <a:ext cx="403802" cy="352974"/>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rgbClr val="4BACC6"/>
              </a:solidFill>
              <a:ln w="3175" cap="flat" cmpd="sng">
                <a:solidFill>
                  <a:schemeClr val="bg1"/>
                </a:solidFill>
                <a:prstDash val="solid"/>
                <a:round/>
                <a:headEnd/>
                <a:tailEnd/>
              </a:ln>
              <a:effectLst/>
            </p:spPr>
            <p:txBody>
              <a:bodyPr/>
              <a:lstStyle/>
              <a:p>
                <a:endParaRPr lang="en-US"/>
              </a:p>
            </p:txBody>
          </p:sp>
          <p:sp>
            <p:nvSpPr>
              <p:cNvPr id="233" name="Freeform 160"/>
              <p:cNvSpPr>
                <a:spLocks/>
              </p:cNvSpPr>
              <p:nvPr/>
            </p:nvSpPr>
            <p:spPr bwMode="auto">
              <a:xfrm rot="10800000">
                <a:off x="6046993" y="3830750"/>
                <a:ext cx="618410" cy="787837"/>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sp>
            <p:nvSpPr>
              <p:cNvPr id="234" name="Freeform 161"/>
              <p:cNvSpPr>
                <a:spLocks/>
              </p:cNvSpPr>
              <p:nvPr/>
            </p:nvSpPr>
            <p:spPr bwMode="auto">
              <a:xfrm rot="10800000">
                <a:off x="5482234" y="4488692"/>
                <a:ext cx="748304" cy="756775"/>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bg1">
                  <a:lumMod val="85000"/>
                </a:schemeClr>
              </a:solidFill>
              <a:ln w="3175" cap="flat" cmpd="sng">
                <a:solidFill>
                  <a:schemeClr val="bg1"/>
                </a:solidFill>
                <a:prstDash val="solid"/>
                <a:round/>
                <a:headEnd/>
                <a:tailEnd/>
              </a:ln>
              <a:effectLst/>
            </p:spPr>
            <p:txBody>
              <a:bodyPr/>
              <a:lstStyle/>
              <a:p>
                <a:endParaRPr lang="en-US"/>
              </a:p>
            </p:txBody>
          </p:sp>
          <p:sp>
            <p:nvSpPr>
              <p:cNvPr id="235" name="Freeform 162"/>
              <p:cNvSpPr>
                <a:spLocks/>
              </p:cNvSpPr>
              <p:nvPr/>
            </p:nvSpPr>
            <p:spPr bwMode="auto">
              <a:xfrm rot="10800000">
                <a:off x="5414464" y="4051006"/>
                <a:ext cx="869726" cy="652295"/>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grpSp>
        <p:grpSp>
          <p:nvGrpSpPr>
            <p:cNvPr id="213" name="Group 212"/>
            <p:cNvGrpSpPr/>
            <p:nvPr/>
          </p:nvGrpSpPr>
          <p:grpSpPr>
            <a:xfrm>
              <a:off x="6949533" y="4553525"/>
              <a:ext cx="1697096" cy="1589792"/>
              <a:chOff x="6949533" y="4553525"/>
              <a:chExt cx="1697096" cy="1589792"/>
            </a:xfrm>
          </p:grpSpPr>
          <p:sp>
            <p:nvSpPr>
              <p:cNvPr id="224" name="Freeform 157"/>
              <p:cNvSpPr>
                <a:spLocks/>
              </p:cNvSpPr>
              <p:nvPr/>
            </p:nvSpPr>
            <p:spPr bwMode="auto">
              <a:xfrm rot="6482468">
                <a:off x="7827731" y="4892379"/>
                <a:ext cx="768070" cy="869726"/>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225" name="Freeform 158"/>
              <p:cNvSpPr>
                <a:spLocks/>
              </p:cNvSpPr>
              <p:nvPr/>
            </p:nvSpPr>
            <p:spPr bwMode="auto">
              <a:xfrm rot="10800000">
                <a:off x="7531232" y="5344185"/>
                <a:ext cx="595820" cy="799132"/>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accent6"/>
              </a:solidFill>
              <a:ln w="3175" cap="flat" cmpd="sng">
                <a:solidFill>
                  <a:schemeClr val="bg1"/>
                </a:solidFill>
                <a:prstDash val="solid"/>
                <a:round/>
                <a:headEnd/>
                <a:tailEnd/>
              </a:ln>
              <a:effectLst/>
            </p:spPr>
            <p:txBody>
              <a:bodyPr/>
              <a:lstStyle/>
              <a:p>
                <a:endParaRPr lang="en-US"/>
              </a:p>
            </p:txBody>
          </p:sp>
          <p:sp>
            <p:nvSpPr>
              <p:cNvPr id="226" name="Freeform 159"/>
              <p:cNvSpPr>
                <a:spLocks/>
              </p:cNvSpPr>
              <p:nvPr/>
            </p:nvSpPr>
            <p:spPr bwMode="auto">
              <a:xfrm rot="10800000">
                <a:off x="7762784" y="5276414"/>
                <a:ext cx="403802" cy="352974"/>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rgbClr val="4BACC6"/>
              </a:solidFill>
              <a:ln w="3175" cap="flat" cmpd="sng">
                <a:solidFill>
                  <a:schemeClr val="bg1"/>
                </a:solidFill>
                <a:prstDash val="solid"/>
                <a:round/>
                <a:headEnd/>
                <a:tailEnd/>
              </a:ln>
              <a:effectLst/>
            </p:spPr>
            <p:txBody>
              <a:bodyPr/>
              <a:lstStyle/>
              <a:p>
                <a:endParaRPr lang="en-US"/>
              </a:p>
            </p:txBody>
          </p:sp>
          <p:sp>
            <p:nvSpPr>
              <p:cNvPr id="227" name="Freeform 160"/>
              <p:cNvSpPr>
                <a:spLocks/>
              </p:cNvSpPr>
              <p:nvPr/>
            </p:nvSpPr>
            <p:spPr bwMode="auto">
              <a:xfrm rot="10800000">
                <a:off x="7582062" y="4553525"/>
                <a:ext cx="618410" cy="787837"/>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sp>
            <p:nvSpPr>
              <p:cNvPr id="228" name="Freeform 161"/>
              <p:cNvSpPr>
                <a:spLocks/>
              </p:cNvSpPr>
              <p:nvPr/>
            </p:nvSpPr>
            <p:spPr bwMode="auto">
              <a:xfrm rot="10800000">
                <a:off x="7017303" y="5211467"/>
                <a:ext cx="748304" cy="756775"/>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accent4"/>
              </a:solidFill>
              <a:ln w="3175" cap="flat" cmpd="sng">
                <a:solidFill>
                  <a:schemeClr val="bg1"/>
                </a:solidFill>
                <a:prstDash val="solid"/>
                <a:round/>
                <a:headEnd/>
                <a:tailEnd/>
              </a:ln>
              <a:effectLst/>
            </p:spPr>
            <p:txBody>
              <a:bodyPr/>
              <a:lstStyle/>
              <a:p>
                <a:endParaRPr lang="en-US"/>
              </a:p>
            </p:txBody>
          </p:sp>
          <p:sp>
            <p:nvSpPr>
              <p:cNvPr id="229" name="Freeform 162"/>
              <p:cNvSpPr>
                <a:spLocks/>
              </p:cNvSpPr>
              <p:nvPr/>
            </p:nvSpPr>
            <p:spPr bwMode="auto">
              <a:xfrm rot="10800000">
                <a:off x="6949533" y="4773781"/>
                <a:ext cx="869726" cy="652295"/>
              </a:xfrm>
              <a:custGeom>
                <a:avLst/>
                <a:gdLst>
                  <a:gd name="T0" fmla="*/ 331 w 358"/>
                  <a:gd name="T1" fmla="*/ 200 h 269"/>
                  <a:gd name="T2" fmla="*/ 327 w 358"/>
                  <a:gd name="T3" fmla="*/ 167 h 269"/>
                  <a:gd name="T4" fmla="*/ 298 w 358"/>
                  <a:gd name="T5" fmla="*/ 155 h 269"/>
                  <a:gd name="T6" fmla="*/ 300 w 358"/>
                  <a:gd name="T7" fmla="*/ 134 h 269"/>
                  <a:gd name="T8" fmla="*/ 317 w 358"/>
                  <a:gd name="T9" fmla="*/ 130 h 269"/>
                  <a:gd name="T10" fmla="*/ 337 w 358"/>
                  <a:gd name="T11" fmla="*/ 127 h 269"/>
                  <a:gd name="T12" fmla="*/ 349 w 358"/>
                  <a:gd name="T13" fmla="*/ 122 h 269"/>
                  <a:gd name="T14" fmla="*/ 356 w 358"/>
                  <a:gd name="T15" fmla="*/ 114 h 269"/>
                  <a:gd name="T16" fmla="*/ 356 w 358"/>
                  <a:gd name="T17" fmla="*/ 93 h 269"/>
                  <a:gd name="T18" fmla="*/ 316 w 358"/>
                  <a:gd name="T19" fmla="*/ 76 h 269"/>
                  <a:gd name="T20" fmla="*/ 299 w 358"/>
                  <a:gd name="T21" fmla="*/ 90 h 269"/>
                  <a:gd name="T22" fmla="*/ 291 w 358"/>
                  <a:gd name="T23" fmla="*/ 101 h 269"/>
                  <a:gd name="T24" fmla="*/ 282 w 358"/>
                  <a:gd name="T25" fmla="*/ 107 h 269"/>
                  <a:gd name="T26" fmla="*/ 249 w 358"/>
                  <a:gd name="T27" fmla="*/ 97 h 269"/>
                  <a:gd name="T28" fmla="*/ 239 w 358"/>
                  <a:gd name="T29" fmla="*/ 88 h 269"/>
                  <a:gd name="T30" fmla="*/ 194 w 358"/>
                  <a:gd name="T31" fmla="*/ 13 h 269"/>
                  <a:gd name="T32" fmla="*/ 152 w 358"/>
                  <a:gd name="T33" fmla="*/ 5 h 269"/>
                  <a:gd name="T34" fmla="*/ 61 w 358"/>
                  <a:gd name="T35" fmla="*/ 7 h 269"/>
                  <a:gd name="T36" fmla="*/ 57 w 358"/>
                  <a:gd name="T37" fmla="*/ 74 h 269"/>
                  <a:gd name="T38" fmla="*/ 46 w 358"/>
                  <a:gd name="T39" fmla="*/ 103 h 269"/>
                  <a:gd name="T40" fmla="*/ 28 w 358"/>
                  <a:gd name="T41" fmla="*/ 101 h 269"/>
                  <a:gd name="T42" fmla="*/ 12 w 358"/>
                  <a:gd name="T43" fmla="*/ 105 h 269"/>
                  <a:gd name="T44" fmla="*/ 4 w 358"/>
                  <a:gd name="T45" fmla="*/ 115 h 269"/>
                  <a:gd name="T46" fmla="*/ 0 w 358"/>
                  <a:gd name="T47" fmla="*/ 132 h 269"/>
                  <a:gd name="T48" fmla="*/ 5 w 358"/>
                  <a:gd name="T49" fmla="*/ 144 h 269"/>
                  <a:gd name="T50" fmla="*/ 15 w 358"/>
                  <a:gd name="T51" fmla="*/ 152 h 269"/>
                  <a:gd name="T52" fmla="*/ 38 w 358"/>
                  <a:gd name="T53" fmla="*/ 151 h 269"/>
                  <a:gd name="T54" fmla="*/ 58 w 358"/>
                  <a:gd name="T55" fmla="*/ 137 h 269"/>
                  <a:gd name="T56" fmla="*/ 71 w 358"/>
                  <a:gd name="T57" fmla="*/ 156 h 269"/>
                  <a:gd name="T58" fmla="*/ 130 w 358"/>
                  <a:gd name="T59" fmla="*/ 177 h 269"/>
                  <a:gd name="T60" fmla="*/ 205 w 358"/>
                  <a:gd name="T61" fmla="*/ 200 h 269"/>
                  <a:gd name="T62" fmla="*/ 199 w 358"/>
                  <a:gd name="T63" fmla="*/ 247 h 269"/>
                  <a:gd name="T64" fmla="*/ 226 w 358"/>
                  <a:gd name="T65" fmla="*/ 268 h 269"/>
                  <a:gd name="T66" fmla="*/ 264 w 358"/>
                  <a:gd name="T67" fmla="*/ 256 h 269"/>
                  <a:gd name="T68" fmla="*/ 253 w 358"/>
                  <a:gd name="T69" fmla="*/ 205 h 269"/>
                  <a:gd name="T70" fmla="*/ 279 w 358"/>
                  <a:gd name="T71" fmla="*/ 190 h 269"/>
                  <a:gd name="T72" fmla="*/ 307 w 358"/>
                  <a:gd name="T73" fmla="*/ 209 h 269"/>
                  <a:gd name="T74" fmla="*/ 331 w 358"/>
                  <a:gd name="T75" fmla="*/ 20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8" h="269">
                    <a:moveTo>
                      <a:pt x="331" y="200"/>
                    </a:moveTo>
                    <a:cubicBezTo>
                      <a:pt x="334" y="193"/>
                      <a:pt x="332" y="174"/>
                      <a:pt x="327" y="167"/>
                    </a:cubicBezTo>
                    <a:cubicBezTo>
                      <a:pt x="322" y="160"/>
                      <a:pt x="302" y="160"/>
                      <a:pt x="298" y="155"/>
                    </a:cubicBezTo>
                    <a:cubicBezTo>
                      <a:pt x="295" y="150"/>
                      <a:pt x="297" y="138"/>
                      <a:pt x="300" y="134"/>
                    </a:cubicBezTo>
                    <a:cubicBezTo>
                      <a:pt x="308" y="130"/>
                      <a:pt x="309" y="131"/>
                      <a:pt x="317" y="130"/>
                    </a:cubicBezTo>
                    <a:cubicBezTo>
                      <a:pt x="322" y="132"/>
                      <a:pt x="333" y="129"/>
                      <a:pt x="337" y="127"/>
                    </a:cubicBezTo>
                    <a:cubicBezTo>
                      <a:pt x="343" y="126"/>
                      <a:pt x="346" y="125"/>
                      <a:pt x="349" y="122"/>
                    </a:cubicBezTo>
                    <a:cubicBezTo>
                      <a:pt x="352" y="120"/>
                      <a:pt x="354" y="118"/>
                      <a:pt x="356" y="114"/>
                    </a:cubicBezTo>
                    <a:cubicBezTo>
                      <a:pt x="358" y="106"/>
                      <a:pt x="356" y="100"/>
                      <a:pt x="356" y="93"/>
                    </a:cubicBezTo>
                    <a:cubicBezTo>
                      <a:pt x="347" y="75"/>
                      <a:pt x="334" y="66"/>
                      <a:pt x="316" y="76"/>
                    </a:cubicBezTo>
                    <a:cubicBezTo>
                      <a:pt x="305" y="85"/>
                      <a:pt x="306" y="84"/>
                      <a:pt x="299" y="90"/>
                    </a:cubicBezTo>
                    <a:cubicBezTo>
                      <a:pt x="297" y="94"/>
                      <a:pt x="293" y="97"/>
                      <a:pt x="291" y="101"/>
                    </a:cubicBezTo>
                    <a:cubicBezTo>
                      <a:pt x="288" y="102"/>
                      <a:pt x="285" y="105"/>
                      <a:pt x="282" y="107"/>
                    </a:cubicBezTo>
                    <a:cubicBezTo>
                      <a:pt x="275" y="111"/>
                      <a:pt x="256" y="100"/>
                      <a:pt x="249" y="97"/>
                    </a:cubicBezTo>
                    <a:cubicBezTo>
                      <a:pt x="247" y="93"/>
                      <a:pt x="243" y="90"/>
                      <a:pt x="239" y="88"/>
                    </a:cubicBezTo>
                    <a:cubicBezTo>
                      <a:pt x="215" y="53"/>
                      <a:pt x="236" y="66"/>
                      <a:pt x="194" y="13"/>
                    </a:cubicBezTo>
                    <a:cubicBezTo>
                      <a:pt x="187" y="3"/>
                      <a:pt x="164" y="0"/>
                      <a:pt x="152" y="5"/>
                    </a:cubicBezTo>
                    <a:cubicBezTo>
                      <a:pt x="152" y="5"/>
                      <a:pt x="61" y="7"/>
                      <a:pt x="61" y="7"/>
                    </a:cubicBezTo>
                    <a:cubicBezTo>
                      <a:pt x="41" y="16"/>
                      <a:pt x="61" y="64"/>
                      <a:pt x="57" y="74"/>
                    </a:cubicBezTo>
                    <a:cubicBezTo>
                      <a:pt x="55" y="90"/>
                      <a:pt x="51" y="100"/>
                      <a:pt x="46" y="103"/>
                    </a:cubicBezTo>
                    <a:cubicBezTo>
                      <a:pt x="42" y="108"/>
                      <a:pt x="33" y="101"/>
                      <a:pt x="28" y="101"/>
                    </a:cubicBezTo>
                    <a:cubicBezTo>
                      <a:pt x="23" y="102"/>
                      <a:pt x="17" y="102"/>
                      <a:pt x="12" y="105"/>
                    </a:cubicBezTo>
                    <a:cubicBezTo>
                      <a:pt x="9" y="107"/>
                      <a:pt x="6" y="111"/>
                      <a:pt x="4" y="115"/>
                    </a:cubicBezTo>
                    <a:cubicBezTo>
                      <a:pt x="2" y="120"/>
                      <a:pt x="1" y="128"/>
                      <a:pt x="0" y="132"/>
                    </a:cubicBezTo>
                    <a:cubicBezTo>
                      <a:pt x="1" y="137"/>
                      <a:pt x="3" y="140"/>
                      <a:pt x="5" y="144"/>
                    </a:cubicBezTo>
                    <a:cubicBezTo>
                      <a:pt x="8" y="147"/>
                      <a:pt x="11" y="151"/>
                      <a:pt x="15" y="152"/>
                    </a:cubicBezTo>
                    <a:cubicBezTo>
                      <a:pt x="21" y="153"/>
                      <a:pt x="32" y="153"/>
                      <a:pt x="38" y="151"/>
                    </a:cubicBezTo>
                    <a:cubicBezTo>
                      <a:pt x="47" y="150"/>
                      <a:pt x="53" y="128"/>
                      <a:pt x="58" y="137"/>
                    </a:cubicBezTo>
                    <a:cubicBezTo>
                      <a:pt x="63" y="138"/>
                      <a:pt x="59" y="149"/>
                      <a:pt x="71" y="156"/>
                    </a:cubicBezTo>
                    <a:cubicBezTo>
                      <a:pt x="83" y="170"/>
                      <a:pt x="109" y="169"/>
                      <a:pt x="130" y="177"/>
                    </a:cubicBezTo>
                    <a:cubicBezTo>
                      <a:pt x="145" y="182"/>
                      <a:pt x="194" y="188"/>
                      <a:pt x="205" y="200"/>
                    </a:cubicBezTo>
                    <a:cubicBezTo>
                      <a:pt x="216" y="212"/>
                      <a:pt x="196" y="236"/>
                      <a:pt x="199" y="247"/>
                    </a:cubicBezTo>
                    <a:cubicBezTo>
                      <a:pt x="202" y="258"/>
                      <a:pt x="215" y="267"/>
                      <a:pt x="226" y="268"/>
                    </a:cubicBezTo>
                    <a:cubicBezTo>
                      <a:pt x="237" y="269"/>
                      <a:pt x="259" y="266"/>
                      <a:pt x="264" y="256"/>
                    </a:cubicBezTo>
                    <a:cubicBezTo>
                      <a:pt x="269" y="246"/>
                      <a:pt x="251" y="216"/>
                      <a:pt x="253" y="205"/>
                    </a:cubicBezTo>
                    <a:cubicBezTo>
                      <a:pt x="255" y="194"/>
                      <a:pt x="270" y="189"/>
                      <a:pt x="279" y="190"/>
                    </a:cubicBezTo>
                    <a:cubicBezTo>
                      <a:pt x="288" y="191"/>
                      <a:pt x="298" y="207"/>
                      <a:pt x="307" y="209"/>
                    </a:cubicBezTo>
                    <a:cubicBezTo>
                      <a:pt x="316" y="211"/>
                      <a:pt x="328" y="207"/>
                      <a:pt x="331" y="200"/>
                    </a:cubicBezTo>
                    <a:close/>
                  </a:path>
                </a:pathLst>
              </a:custGeom>
              <a:solidFill>
                <a:srgbClr val="4F81BD"/>
              </a:solidFill>
              <a:ln w="3175" cap="flat" cmpd="sng">
                <a:solidFill>
                  <a:schemeClr val="bg1"/>
                </a:solidFill>
                <a:prstDash val="solid"/>
                <a:round/>
                <a:headEnd/>
                <a:tailEnd/>
              </a:ln>
              <a:effectLst/>
            </p:spPr>
            <p:txBody>
              <a:bodyPr/>
              <a:lstStyle/>
              <a:p>
                <a:endParaRPr lang="en-US"/>
              </a:p>
            </p:txBody>
          </p:sp>
        </p:grpSp>
        <p:pic>
          <p:nvPicPr>
            <p:cNvPr id="214" name="Picture 213"/>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1743028">
              <a:off x="1827674" y="1270649"/>
              <a:ext cx="1552463" cy="839032"/>
            </a:xfrm>
            <a:prstGeom prst="rect">
              <a:avLst/>
            </a:prstGeom>
          </p:spPr>
        </p:pic>
        <p:pic>
          <p:nvPicPr>
            <p:cNvPr id="215" name="Picture 214"/>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1743028">
              <a:off x="3359437" y="1986573"/>
              <a:ext cx="1552463" cy="839032"/>
            </a:xfrm>
            <a:prstGeom prst="rect">
              <a:avLst/>
            </a:prstGeom>
          </p:spPr>
        </p:pic>
        <p:pic>
          <p:nvPicPr>
            <p:cNvPr id="216" name="Picture 215"/>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1743028">
              <a:off x="4897814" y="2667689"/>
              <a:ext cx="1552463" cy="839032"/>
            </a:xfrm>
            <a:prstGeom prst="rect">
              <a:avLst/>
            </a:prstGeom>
          </p:spPr>
        </p:pic>
        <p:pic>
          <p:nvPicPr>
            <p:cNvPr id="217" name="Picture 216"/>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1743028">
              <a:off x="6397426" y="3454275"/>
              <a:ext cx="1552463" cy="839032"/>
            </a:xfrm>
            <a:prstGeom prst="rect">
              <a:avLst/>
            </a:prstGeom>
          </p:spPr>
        </p:pic>
        <p:sp>
          <p:nvSpPr>
            <p:cNvPr id="218" name="Freeform 160"/>
            <p:cNvSpPr>
              <a:spLocks/>
            </p:cNvSpPr>
            <p:nvPr/>
          </p:nvSpPr>
          <p:spPr bwMode="auto">
            <a:xfrm rot="18827225">
              <a:off x="3115157" y="1268509"/>
              <a:ext cx="618410" cy="787837"/>
            </a:xfrm>
            <a:custGeom>
              <a:avLst/>
              <a:gdLst>
                <a:gd name="T0" fmla="*/ 192 w 255"/>
                <a:gd name="T1" fmla="*/ 237 h 326"/>
                <a:gd name="T2" fmla="*/ 210 w 255"/>
                <a:gd name="T3" fmla="*/ 203 h 326"/>
                <a:gd name="T4" fmla="*/ 248 w 255"/>
                <a:gd name="T5" fmla="*/ 152 h 326"/>
                <a:gd name="T6" fmla="*/ 242 w 255"/>
                <a:gd name="T7" fmla="*/ 109 h 326"/>
                <a:gd name="T8" fmla="*/ 212 w 255"/>
                <a:gd name="T9" fmla="*/ 22 h 326"/>
                <a:gd name="T10" fmla="*/ 148 w 255"/>
                <a:gd name="T11" fmla="*/ 39 h 326"/>
                <a:gd name="T12" fmla="*/ 116 w 255"/>
                <a:gd name="T13" fmla="*/ 37 h 326"/>
                <a:gd name="T14" fmla="*/ 113 w 255"/>
                <a:gd name="T15" fmla="*/ 19 h 326"/>
                <a:gd name="T16" fmla="*/ 104 w 255"/>
                <a:gd name="T17" fmla="*/ 6 h 326"/>
                <a:gd name="T18" fmla="*/ 92 w 255"/>
                <a:gd name="T19" fmla="*/ 0 h 326"/>
                <a:gd name="T20" fmla="*/ 75 w 255"/>
                <a:gd name="T21" fmla="*/ 2 h 326"/>
                <a:gd name="T22" fmla="*/ 65 w 255"/>
                <a:gd name="T23" fmla="*/ 10 h 326"/>
                <a:gd name="T24" fmla="*/ 60 w 255"/>
                <a:gd name="T25" fmla="*/ 23 h 326"/>
                <a:gd name="T26" fmla="*/ 69 w 255"/>
                <a:gd name="T27" fmla="*/ 44 h 326"/>
                <a:gd name="T28" fmla="*/ 87 w 255"/>
                <a:gd name="T29" fmla="*/ 58 h 326"/>
                <a:gd name="T30" fmla="*/ 74 w 255"/>
                <a:gd name="T31" fmla="*/ 77 h 326"/>
                <a:gd name="T32" fmla="*/ 71 w 255"/>
                <a:gd name="T33" fmla="*/ 140 h 326"/>
                <a:gd name="T34" fmla="*/ 68 w 255"/>
                <a:gd name="T35" fmla="*/ 209 h 326"/>
                <a:gd name="T36" fmla="*/ 66 w 255"/>
                <a:gd name="T37" fmla="*/ 249 h 326"/>
                <a:gd name="T38" fmla="*/ 32 w 255"/>
                <a:gd name="T39" fmla="*/ 260 h 326"/>
                <a:gd name="T40" fmla="*/ 14 w 255"/>
                <a:gd name="T41" fmla="*/ 300 h 326"/>
                <a:gd name="T42" fmla="*/ 53 w 255"/>
                <a:gd name="T43" fmla="*/ 311 h 326"/>
                <a:gd name="T44" fmla="*/ 78 w 255"/>
                <a:gd name="T45" fmla="*/ 285 h 326"/>
                <a:gd name="T46" fmla="*/ 125 w 255"/>
                <a:gd name="T47" fmla="*/ 324 h 326"/>
                <a:gd name="T48" fmla="*/ 158 w 255"/>
                <a:gd name="T49" fmla="*/ 306 h 326"/>
                <a:gd name="T50" fmla="*/ 173 w 255"/>
                <a:gd name="T51" fmla="*/ 276 h 326"/>
                <a:gd name="T52" fmla="*/ 192 w 255"/>
                <a:gd name="T53" fmla="*/ 237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326">
                  <a:moveTo>
                    <a:pt x="192" y="237"/>
                  </a:moveTo>
                  <a:cubicBezTo>
                    <a:pt x="195" y="234"/>
                    <a:pt x="209" y="207"/>
                    <a:pt x="210" y="203"/>
                  </a:cubicBezTo>
                  <a:cubicBezTo>
                    <a:pt x="236" y="170"/>
                    <a:pt x="209" y="207"/>
                    <a:pt x="248" y="152"/>
                  </a:cubicBezTo>
                  <a:cubicBezTo>
                    <a:pt x="255" y="142"/>
                    <a:pt x="251" y="119"/>
                    <a:pt x="242" y="109"/>
                  </a:cubicBezTo>
                  <a:cubicBezTo>
                    <a:pt x="242" y="109"/>
                    <a:pt x="212" y="22"/>
                    <a:pt x="212" y="22"/>
                  </a:cubicBezTo>
                  <a:cubicBezTo>
                    <a:pt x="198" y="7"/>
                    <a:pt x="158" y="39"/>
                    <a:pt x="148" y="39"/>
                  </a:cubicBezTo>
                  <a:cubicBezTo>
                    <a:pt x="132" y="41"/>
                    <a:pt x="122" y="42"/>
                    <a:pt x="116" y="37"/>
                  </a:cubicBezTo>
                  <a:cubicBezTo>
                    <a:pt x="110" y="35"/>
                    <a:pt x="115" y="24"/>
                    <a:pt x="113" y="19"/>
                  </a:cubicBezTo>
                  <a:cubicBezTo>
                    <a:pt x="110" y="15"/>
                    <a:pt x="108" y="9"/>
                    <a:pt x="104" y="6"/>
                  </a:cubicBezTo>
                  <a:cubicBezTo>
                    <a:pt x="101" y="3"/>
                    <a:pt x="97" y="2"/>
                    <a:pt x="92" y="0"/>
                  </a:cubicBezTo>
                  <a:cubicBezTo>
                    <a:pt x="87" y="0"/>
                    <a:pt x="79" y="2"/>
                    <a:pt x="75" y="2"/>
                  </a:cubicBezTo>
                  <a:cubicBezTo>
                    <a:pt x="71" y="5"/>
                    <a:pt x="67" y="7"/>
                    <a:pt x="65" y="10"/>
                  </a:cubicBezTo>
                  <a:cubicBezTo>
                    <a:pt x="63" y="14"/>
                    <a:pt x="60" y="18"/>
                    <a:pt x="60" y="23"/>
                  </a:cubicBezTo>
                  <a:cubicBezTo>
                    <a:pt x="61" y="28"/>
                    <a:pt x="65" y="38"/>
                    <a:pt x="69" y="44"/>
                  </a:cubicBezTo>
                  <a:cubicBezTo>
                    <a:pt x="72" y="52"/>
                    <a:pt x="95" y="52"/>
                    <a:pt x="87" y="58"/>
                  </a:cubicBezTo>
                  <a:cubicBezTo>
                    <a:pt x="88" y="64"/>
                    <a:pt x="77" y="64"/>
                    <a:pt x="74" y="77"/>
                  </a:cubicBezTo>
                  <a:cubicBezTo>
                    <a:pt x="64" y="92"/>
                    <a:pt x="73" y="117"/>
                    <a:pt x="71" y="140"/>
                  </a:cubicBezTo>
                  <a:cubicBezTo>
                    <a:pt x="68" y="162"/>
                    <a:pt x="69" y="187"/>
                    <a:pt x="68" y="209"/>
                  </a:cubicBezTo>
                  <a:cubicBezTo>
                    <a:pt x="67" y="227"/>
                    <a:pt x="72" y="240"/>
                    <a:pt x="66" y="249"/>
                  </a:cubicBezTo>
                  <a:cubicBezTo>
                    <a:pt x="60" y="258"/>
                    <a:pt x="41" y="252"/>
                    <a:pt x="32" y="260"/>
                  </a:cubicBezTo>
                  <a:cubicBezTo>
                    <a:pt x="0" y="277"/>
                    <a:pt x="10" y="289"/>
                    <a:pt x="14" y="300"/>
                  </a:cubicBezTo>
                  <a:cubicBezTo>
                    <a:pt x="17" y="308"/>
                    <a:pt x="42" y="314"/>
                    <a:pt x="53" y="311"/>
                  </a:cubicBezTo>
                  <a:cubicBezTo>
                    <a:pt x="64" y="308"/>
                    <a:pt x="66" y="283"/>
                    <a:pt x="78" y="285"/>
                  </a:cubicBezTo>
                  <a:cubicBezTo>
                    <a:pt x="90" y="287"/>
                    <a:pt x="112" y="321"/>
                    <a:pt x="125" y="324"/>
                  </a:cubicBezTo>
                  <a:cubicBezTo>
                    <a:pt x="137" y="326"/>
                    <a:pt x="150" y="314"/>
                    <a:pt x="158" y="306"/>
                  </a:cubicBezTo>
                  <a:cubicBezTo>
                    <a:pt x="166" y="298"/>
                    <a:pt x="167" y="287"/>
                    <a:pt x="173" y="276"/>
                  </a:cubicBezTo>
                  <a:cubicBezTo>
                    <a:pt x="173" y="276"/>
                    <a:pt x="192" y="237"/>
                    <a:pt x="192" y="237"/>
                  </a:cubicBezTo>
                  <a:close/>
                </a:path>
              </a:pathLst>
            </a:custGeom>
            <a:solidFill>
              <a:schemeClr val="accent3"/>
            </a:solidFill>
            <a:ln w="3175" cap="flat" cmpd="sng">
              <a:solidFill>
                <a:schemeClr val="bg1"/>
              </a:solidFill>
              <a:prstDash val="solid"/>
              <a:round/>
              <a:headEnd/>
              <a:tailEnd/>
            </a:ln>
            <a:effectLst/>
          </p:spPr>
          <p:txBody>
            <a:bodyPr/>
            <a:lstStyle/>
            <a:p>
              <a:endParaRPr lang="en-US"/>
            </a:p>
          </p:txBody>
        </p:sp>
        <p:grpSp>
          <p:nvGrpSpPr>
            <p:cNvPr id="219" name="Group 218"/>
            <p:cNvGrpSpPr/>
            <p:nvPr/>
          </p:nvGrpSpPr>
          <p:grpSpPr>
            <a:xfrm rot="15424077">
              <a:off x="4576030" y="1936334"/>
              <a:ext cx="883845" cy="768070"/>
              <a:chOff x="4692645" y="3497658"/>
              <a:chExt cx="883845" cy="768070"/>
            </a:xfrm>
          </p:grpSpPr>
          <p:sp>
            <p:nvSpPr>
              <p:cNvPr id="222" name="Freeform 157"/>
              <p:cNvSpPr>
                <a:spLocks/>
              </p:cNvSpPr>
              <p:nvPr/>
            </p:nvSpPr>
            <p:spPr bwMode="auto">
              <a:xfrm rot="6482468">
                <a:off x="4757592" y="3446830"/>
                <a:ext cx="768070" cy="869726"/>
              </a:xfrm>
              <a:custGeom>
                <a:avLst/>
                <a:gdLst>
                  <a:gd name="T0" fmla="*/ 390 w 648"/>
                  <a:gd name="T1" fmla="*/ 723 h 732"/>
                  <a:gd name="T2" fmla="*/ 477 w 648"/>
                  <a:gd name="T3" fmla="*/ 618 h 732"/>
                  <a:gd name="T4" fmla="*/ 531 w 648"/>
                  <a:gd name="T5" fmla="*/ 582 h 732"/>
                  <a:gd name="T6" fmla="*/ 558 w 648"/>
                  <a:gd name="T7" fmla="*/ 609 h 732"/>
                  <a:gd name="T8" fmla="*/ 588 w 648"/>
                  <a:gd name="T9" fmla="*/ 621 h 732"/>
                  <a:gd name="T10" fmla="*/ 615 w 648"/>
                  <a:gd name="T11" fmla="*/ 615 h 732"/>
                  <a:gd name="T12" fmla="*/ 641 w 648"/>
                  <a:gd name="T13" fmla="*/ 590 h 732"/>
                  <a:gd name="T14" fmla="*/ 647 w 648"/>
                  <a:gd name="T15" fmla="*/ 567 h 732"/>
                  <a:gd name="T16" fmla="*/ 641 w 648"/>
                  <a:gd name="T17" fmla="*/ 539 h 732"/>
                  <a:gd name="T18" fmla="*/ 602 w 648"/>
                  <a:gd name="T19" fmla="*/ 516 h 732"/>
                  <a:gd name="T20" fmla="*/ 554 w 648"/>
                  <a:gd name="T21" fmla="*/ 513 h 732"/>
                  <a:gd name="T22" fmla="*/ 554 w 648"/>
                  <a:gd name="T23" fmla="*/ 467 h 732"/>
                  <a:gd name="T24" fmla="*/ 483 w 648"/>
                  <a:gd name="T25" fmla="*/ 360 h 732"/>
                  <a:gd name="T26" fmla="*/ 335 w 648"/>
                  <a:gd name="T27" fmla="*/ 150 h 732"/>
                  <a:gd name="T28" fmla="*/ 251 w 648"/>
                  <a:gd name="T29" fmla="*/ 26 h 732"/>
                  <a:gd name="T30" fmla="*/ 194 w 648"/>
                  <a:gd name="T31" fmla="*/ 0 h 732"/>
                  <a:gd name="T32" fmla="*/ 171 w 648"/>
                  <a:gd name="T33" fmla="*/ 41 h 732"/>
                  <a:gd name="T34" fmla="*/ 164 w 648"/>
                  <a:gd name="T35" fmla="*/ 96 h 732"/>
                  <a:gd name="T36" fmla="*/ 171 w 648"/>
                  <a:gd name="T37" fmla="*/ 197 h 732"/>
                  <a:gd name="T38" fmla="*/ 149 w 648"/>
                  <a:gd name="T39" fmla="*/ 222 h 732"/>
                  <a:gd name="T40" fmla="*/ 117 w 648"/>
                  <a:gd name="T41" fmla="*/ 209 h 732"/>
                  <a:gd name="T42" fmla="*/ 80 w 648"/>
                  <a:gd name="T43" fmla="*/ 191 h 732"/>
                  <a:gd name="T44" fmla="*/ 56 w 648"/>
                  <a:gd name="T45" fmla="*/ 185 h 732"/>
                  <a:gd name="T46" fmla="*/ 32 w 648"/>
                  <a:gd name="T47" fmla="*/ 189 h 732"/>
                  <a:gd name="T48" fmla="*/ 8 w 648"/>
                  <a:gd name="T49" fmla="*/ 222 h 732"/>
                  <a:gd name="T50" fmla="*/ 54 w 648"/>
                  <a:gd name="T51" fmla="*/ 300 h 732"/>
                  <a:gd name="T52" fmla="*/ 98 w 648"/>
                  <a:gd name="T53" fmla="*/ 296 h 732"/>
                  <a:gd name="T54" fmla="*/ 125 w 648"/>
                  <a:gd name="T55" fmla="*/ 290 h 732"/>
                  <a:gd name="T56" fmla="*/ 146 w 648"/>
                  <a:gd name="T57" fmla="*/ 291 h 732"/>
                  <a:gd name="T58" fmla="*/ 188 w 648"/>
                  <a:gd name="T59" fmla="*/ 348 h 732"/>
                  <a:gd name="T60" fmla="*/ 194 w 648"/>
                  <a:gd name="T61" fmla="*/ 375 h 732"/>
                  <a:gd name="T62" fmla="*/ 176 w 648"/>
                  <a:gd name="T63" fmla="*/ 552 h 732"/>
                  <a:gd name="T64" fmla="*/ 237 w 648"/>
                  <a:gd name="T65" fmla="*/ 615 h 732"/>
                  <a:gd name="T66" fmla="*/ 390 w 648"/>
                  <a:gd name="T67" fmla="*/ 723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8" h="732">
                    <a:moveTo>
                      <a:pt x="390" y="723"/>
                    </a:moveTo>
                    <a:cubicBezTo>
                      <a:pt x="432" y="732"/>
                      <a:pt x="459" y="630"/>
                      <a:pt x="477" y="618"/>
                    </a:cubicBezTo>
                    <a:cubicBezTo>
                      <a:pt x="500" y="595"/>
                      <a:pt x="518" y="583"/>
                      <a:pt x="531" y="582"/>
                    </a:cubicBezTo>
                    <a:cubicBezTo>
                      <a:pt x="544" y="581"/>
                      <a:pt x="549" y="603"/>
                      <a:pt x="558" y="609"/>
                    </a:cubicBezTo>
                    <a:cubicBezTo>
                      <a:pt x="568" y="614"/>
                      <a:pt x="579" y="620"/>
                      <a:pt x="588" y="621"/>
                    </a:cubicBezTo>
                    <a:cubicBezTo>
                      <a:pt x="597" y="622"/>
                      <a:pt x="606" y="620"/>
                      <a:pt x="615" y="615"/>
                    </a:cubicBezTo>
                    <a:cubicBezTo>
                      <a:pt x="624" y="610"/>
                      <a:pt x="636" y="598"/>
                      <a:pt x="641" y="590"/>
                    </a:cubicBezTo>
                    <a:cubicBezTo>
                      <a:pt x="646" y="582"/>
                      <a:pt x="647" y="575"/>
                      <a:pt x="647" y="567"/>
                    </a:cubicBezTo>
                    <a:cubicBezTo>
                      <a:pt x="647" y="559"/>
                      <a:pt x="648" y="547"/>
                      <a:pt x="641" y="539"/>
                    </a:cubicBezTo>
                    <a:cubicBezTo>
                      <a:pt x="634" y="531"/>
                      <a:pt x="616" y="520"/>
                      <a:pt x="602" y="516"/>
                    </a:cubicBezTo>
                    <a:cubicBezTo>
                      <a:pt x="586" y="505"/>
                      <a:pt x="550" y="533"/>
                      <a:pt x="554" y="513"/>
                    </a:cubicBezTo>
                    <a:cubicBezTo>
                      <a:pt x="546" y="505"/>
                      <a:pt x="565" y="493"/>
                      <a:pt x="554" y="467"/>
                    </a:cubicBezTo>
                    <a:cubicBezTo>
                      <a:pt x="551" y="430"/>
                      <a:pt x="506" y="399"/>
                      <a:pt x="483" y="360"/>
                    </a:cubicBezTo>
                    <a:cubicBezTo>
                      <a:pt x="448" y="304"/>
                      <a:pt x="374" y="206"/>
                      <a:pt x="335" y="150"/>
                    </a:cubicBezTo>
                    <a:cubicBezTo>
                      <a:pt x="309" y="112"/>
                      <a:pt x="275" y="51"/>
                      <a:pt x="251" y="26"/>
                    </a:cubicBezTo>
                    <a:cubicBezTo>
                      <a:pt x="227" y="1"/>
                      <a:pt x="205" y="2"/>
                      <a:pt x="194" y="0"/>
                    </a:cubicBezTo>
                    <a:cubicBezTo>
                      <a:pt x="188" y="3"/>
                      <a:pt x="175" y="36"/>
                      <a:pt x="171" y="41"/>
                    </a:cubicBezTo>
                    <a:cubicBezTo>
                      <a:pt x="169" y="52"/>
                      <a:pt x="166" y="85"/>
                      <a:pt x="164" y="96"/>
                    </a:cubicBezTo>
                    <a:cubicBezTo>
                      <a:pt x="161" y="147"/>
                      <a:pt x="173" y="146"/>
                      <a:pt x="171" y="197"/>
                    </a:cubicBezTo>
                    <a:cubicBezTo>
                      <a:pt x="171" y="209"/>
                      <a:pt x="160" y="220"/>
                      <a:pt x="149" y="222"/>
                    </a:cubicBezTo>
                    <a:cubicBezTo>
                      <a:pt x="132" y="221"/>
                      <a:pt x="131" y="216"/>
                      <a:pt x="117" y="209"/>
                    </a:cubicBezTo>
                    <a:cubicBezTo>
                      <a:pt x="110" y="201"/>
                      <a:pt x="90" y="192"/>
                      <a:pt x="80" y="191"/>
                    </a:cubicBezTo>
                    <a:cubicBezTo>
                      <a:pt x="70" y="187"/>
                      <a:pt x="64" y="185"/>
                      <a:pt x="56" y="185"/>
                    </a:cubicBezTo>
                    <a:cubicBezTo>
                      <a:pt x="48" y="185"/>
                      <a:pt x="40" y="183"/>
                      <a:pt x="32" y="189"/>
                    </a:cubicBezTo>
                    <a:cubicBezTo>
                      <a:pt x="21" y="200"/>
                      <a:pt x="17" y="210"/>
                      <a:pt x="8" y="222"/>
                    </a:cubicBezTo>
                    <a:cubicBezTo>
                      <a:pt x="0" y="263"/>
                      <a:pt x="12" y="294"/>
                      <a:pt x="54" y="300"/>
                    </a:cubicBezTo>
                    <a:cubicBezTo>
                      <a:pt x="81" y="299"/>
                      <a:pt x="80" y="298"/>
                      <a:pt x="98" y="296"/>
                    </a:cubicBezTo>
                    <a:cubicBezTo>
                      <a:pt x="107" y="293"/>
                      <a:pt x="116" y="292"/>
                      <a:pt x="125" y="290"/>
                    </a:cubicBezTo>
                    <a:cubicBezTo>
                      <a:pt x="132" y="290"/>
                      <a:pt x="139" y="290"/>
                      <a:pt x="146" y="291"/>
                    </a:cubicBezTo>
                    <a:cubicBezTo>
                      <a:pt x="162" y="293"/>
                      <a:pt x="183" y="334"/>
                      <a:pt x="188" y="348"/>
                    </a:cubicBezTo>
                    <a:cubicBezTo>
                      <a:pt x="189" y="356"/>
                      <a:pt x="190" y="367"/>
                      <a:pt x="194" y="375"/>
                    </a:cubicBezTo>
                    <a:cubicBezTo>
                      <a:pt x="190" y="460"/>
                      <a:pt x="173" y="414"/>
                      <a:pt x="176" y="552"/>
                    </a:cubicBezTo>
                    <a:cubicBezTo>
                      <a:pt x="176" y="577"/>
                      <a:pt x="211" y="610"/>
                      <a:pt x="237" y="615"/>
                    </a:cubicBezTo>
                    <a:cubicBezTo>
                      <a:pt x="237" y="615"/>
                      <a:pt x="390" y="723"/>
                      <a:pt x="390" y="723"/>
                    </a:cubicBezTo>
                    <a:close/>
                  </a:path>
                </a:pathLst>
              </a:custGeom>
              <a:solidFill>
                <a:schemeClr val="accent5"/>
              </a:solidFill>
              <a:ln w="3175" cap="flat" cmpd="sng">
                <a:solidFill>
                  <a:schemeClr val="bg1"/>
                </a:solidFill>
                <a:prstDash val="solid"/>
                <a:round/>
                <a:headEnd/>
                <a:tailEnd/>
              </a:ln>
              <a:effectLst/>
            </p:spPr>
            <p:txBody>
              <a:bodyPr/>
              <a:lstStyle/>
              <a:p>
                <a:endParaRPr lang="en-US"/>
              </a:p>
            </p:txBody>
          </p:sp>
          <p:sp>
            <p:nvSpPr>
              <p:cNvPr id="223" name="Freeform 159"/>
              <p:cNvSpPr>
                <a:spLocks/>
              </p:cNvSpPr>
              <p:nvPr/>
            </p:nvSpPr>
            <p:spPr bwMode="auto">
              <a:xfrm rot="10800000">
                <a:off x="4692645" y="3830865"/>
                <a:ext cx="403802" cy="352974"/>
              </a:xfrm>
              <a:custGeom>
                <a:avLst/>
                <a:gdLst>
                  <a:gd name="T0" fmla="*/ 344 w 367"/>
                  <a:gd name="T1" fmla="*/ 325 h 325"/>
                  <a:gd name="T2" fmla="*/ 264 w 367"/>
                  <a:gd name="T3" fmla="*/ 200 h 325"/>
                  <a:gd name="T4" fmla="*/ 246 w 367"/>
                  <a:gd name="T5" fmla="*/ 132 h 325"/>
                  <a:gd name="T6" fmla="*/ 282 w 367"/>
                  <a:gd name="T7" fmla="*/ 113 h 325"/>
                  <a:gd name="T8" fmla="*/ 305 w 367"/>
                  <a:gd name="T9" fmla="*/ 86 h 325"/>
                  <a:gd name="T10" fmla="*/ 308 w 367"/>
                  <a:gd name="T11" fmla="*/ 57 h 325"/>
                  <a:gd name="T12" fmla="*/ 291 w 367"/>
                  <a:gd name="T13" fmla="*/ 22 h 325"/>
                  <a:gd name="T14" fmla="*/ 269 w 367"/>
                  <a:gd name="T15" fmla="*/ 7 h 325"/>
                  <a:gd name="T16" fmla="*/ 238 w 367"/>
                  <a:gd name="T17" fmla="*/ 4 h 325"/>
                  <a:gd name="T18" fmla="*/ 201 w 367"/>
                  <a:gd name="T19" fmla="*/ 37 h 325"/>
                  <a:gd name="T20" fmla="*/ 182 w 367"/>
                  <a:gd name="T21" fmla="*/ 85 h 325"/>
                  <a:gd name="T22" fmla="*/ 135 w 367"/>
                  <a:gd name="T23" fmla="*/ 70 h 325"/>
                  <a:gd name="T24" fmla="*/ 0 w 367"/>
                  <a:gd name="T25" fmla="*/ 10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7" h="325">
                    <a:moveTo>
                      <a:pt x="344" y="325"/>
                    </a:moveTo>
                    <a:cubicBezTo>
                      <a:pt x="367" y="285"/>
                      <a:pt x="271" y="222"/>
                      <a:pt x="264" y="200"/>
                    </a:cubicBezTo>
                    <a:cubicBezTo>
                      <a:pt x="248" y="169"/>
                      <a:pt x="242" y="146"/>
                      <a:pt x="246" y="132"/>
                    </a:cubicBezTo>
                    <a:cubicBezTo>
                      <a:pt x="249" y="118"/>
                      <a:pt x="273" y="121"/>
                      <a:pt x="282" y="113"/>
                    </a:cubicBezTo>
                    <a:cubicBezTo>
                      <a:pt x="291" y="105"/>
                      <a:pt x="301" y="95"/>
                      <a:pt x="305" y="86"/>
                    </a:cubicBezTo>
                    <a:cubicBezTo>
                      <a:pt x="310" y="77"/>
                      <a:pt x="310" y="68"/>
                      <a:pt x="308" y="57"/>
                    </a:cubicBezTo>
                    <a:cubicBezTo>
                      <a:pt x="306" y="46"/>
                      <a:pt x="297" y="29"/>
                      <a:pt x="291" y="22"/>
                    </a:cubicBezTo>
                    <a:cubicBezTo>
                      <a:pt x="284" y="13"/>
                      <a:pt x="277" y="10"/>
                      <a:pt x="269" y="7"/>
                    </a:cubicBezTo>
                    <a:cubicBezTo>
                      <a:pt x="261" y="4"/>
                      <a:pt x="249" y="0"/>
                      <a:pt x="238" y="4"/>
                    </a:cubicBezTo>
                    <a:cubicBezTo>
                      <a:pt x="228" y="9"/>
                      <a:pt x="210" y="24"/>
                      <a:pt x="201" y="37"/>
                    </a:cubicBezTo>
                    <a:cubicBezTo>
                      <a:pt x="184" y="49"/>
                      <a:pt x="202" y="96"/>
                      <a:pt x="182" y="85"/>
                    </a:cubicBezTo>
                    <a:cubicBezTo>
                      <a:pt x="171" y="91"/>
                      <a:pt x="165" y="67"/>
                      <a:pt x="135" y="70"/>
                    </a:cubicBezTo>
                    <a:cubicBezTo>
                      <a:pt x="96" y="60"/>
                      <a:pt x="48" y="96"/>
                      <a:pt x="0" y="107"/>
                    </a:cubicBezTo>
                  </a:path>
                </a:pathLst>
              </a:custGeom>
              <a:solidFill>
                <a:srgbClr val="4BACC6"/>
              </a:solidFill>
              <a:ln w="3175" cap="flat" cmpd="sng">
                <a:solidFill>
                  <a:srgbClr val="FFFFFF"/>
                </a:solidFill>
                <a:prstDash val="solid"/>
                <a:round/>
                <a:headEnd/>
                <a:tailEnd/>
              </a:ln>
              <a:effectLst/>
            </p:spPr>
            <p:txBody>
              <a:bodyPr/>
              <a:lstStyle/>
              <a:p>
                <a:endParaRPr lang="en-US"/>
              </a:p>
            </p:txBody>
          </p:sp>
        </p:grpSp>
        <p:sp>
          <p:nvSpPr>
            <p:cNvPr id="220" name="Freeform 158"/>
            <p:cNvSpPr>
              <a:spLocks/>
            </p:cNvSpPr>
            <p:nvPr/>
          </p:nvSpPr>
          <p:spPr bwMode="auto">
            <a:xfrm rot="1034273">
              <a:off x="6380533" y="2536410"/>
              <a:ext cx="595820" cy="799132"/>
            </a:xfrm>
            <a:custGeom>
              <a:avLst/>
              <a:gdLst>
                <a:gd name="T0" fmla="*/ 100 w 245"/>
                <a:gd name="T1" fmla="*/ 307 h 329"/>
                <a:gd name="T2" fmla="*/ 122 w 245"/>
                <a:gd name="T3" fmla="*/ 323 h 329"/>
                <a:gd name="T4" fmla="*/ 162 w 245"/>
                <a:gd name="T5" fmla="*/ 270 h 329"/>
                <a:gd name="T6" fmla="*/ 188 w 245"/>
                <a:gd name="T7" fmla="*/ 252 h 329"/>
                <a:gd name="T8" fmla="*/ 202 w 245"/>
                <a:gd name="T9" fmla="*/ 265 h 329"/>
                <a:gd name="T10" fmla="*/ 217 w 245"/>
                <a:gd name="T11" fmla="*/ 270 h 329"/>
                <a:gd name="T12" fmla="*/ 230 w 245"/>
                <a:gd name="T13" fmla="*/ 267 h 329"/>
                <a:gd name="T14" fmla="*/ 242 w 245"/>
                <a:gd name="T15" fmla="*/ 254 h 329"/>
                <a:gd name="T16" fmla="*/ 245 w 245"/>
                <a:gd name="T17" fmla="*/ 243 h 329"/>
                <a:gd name="T18" fmla="*/ 241 w 245"/>
                <a:gd name="T19" fmla="*/ 229 h 329"/>
                <a:gd name="T20" fmla="*/ 222 w 245"/>
                <a:gd name="T21" fmla="*/ 219 h 329"/>
                <a:gd name="T22" fmla="*/ 198 w 245"/>
                <a:gd name="T23" fmla="*/ 218 h 329"/>
                <a:gd name="T24" fmla="*/ 198 w 245"/>
                <a:gd name="T25" fmla="*/ 195 h 329"/>
                <a:gd name="T26" fmla="*/ 161 w 245"/>
                <a:gd name="T27" fmla="*/ 144 h 329"/>
                <a:gd name="T28" fmla="*/ 61 w 245"/>
                <a:gd name="T29" fmla="*/ 29 h 329"/>
                <a:gd name="T30" fmla="*/ 19 w 245"/>
                <a:gd name="T31" fmla="*/ 2 h 329"/>
                <a:gd name="T32" fmla="*/ 2 w 245"/>
                <a:gd name="T33" fmla="*/ 29 h 329"/>
                <a:gd name="T34" fmla="*/ 8 w 245"/>
                <a:gd name="T35" fmla="*/ 133 h 329"/>
                <a:gd name="T36" fmla="*/ 14 w 245"/>
                <a:gd name="T37" fmla="*/ 243 h 329"/>
                <a:gd name="T38" fmla="*/ 16 w 245"/>
                <a:gd name="T39" fmla="*/ 252 h 329"/>
                <a:gd name="T40" fmla="*/ 100 w 245"/>
                <a:gd name="T41" fmla="*/ 307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5" h="329">
                  <a:moveTo>
                    <a:pt x="100" y="307"/>
                  </a:moveTo>
                  <a:cubicBezTo>
                    <a:pt x="103" y="310"/>
                    <a:pt x="111" y="329"/>
                    <a:pt x="122" y="323"/>
                  </a:cubicBezTo>
                  <a:cubicBezTo>
                    <a:pt x="142" y="327"/>
                    <a:pt x="154" y="277"/>
                    <a:pt x="162" y="270"/>
                  </a:cubicBezTo>
                  <a:cubicBezTo>
                    <a:pt x="173" y="259"/>
                    <a:pt x="182" y="253"/>
                    <a:pt x="188" y="252"/>
                  </a:cubicBezTo>
                  <a:cubicBezTo>
                    <a:pt x="195" y="252"/>
                    <a:pt x="197" y="262"/>
                    <a:pt x="202" y="265"/>
                  </a:cubicBezTo>
                  <a:cubicBezTo>
                    <a:pt x="207" y="267"/>
                    <a:pt x="212" y="270"/>
                    <a:pt x="217" y="270"/>
                  </a:cubicBezTo>
                  <a:cubicBezTo>
                    <a:pt x="221" y="271"/>
                    <a:pt x="225" y="270"/>
                    <a:pt x="230" y="267"/>
                  </a:cubicBezTo>
                  <a:cubicBezTo>
                    <a:pt x="234" y="265"/>
                    <a:pt x="240" y="258"/>
                    <a:pt x="242" y="254"/>
                  </a:cubicBezTo>
                  <a:cubicBezTo>
                    <a:pt x="245" y="250"/>
                    <a:pt x="245" y="247"/>
                    <a:pt x="245" y="243"/>
                  </a:cubicBezTo>
                  <a:cubicBezTo>
                    <a:pt x="245" y="239"/>
                    <a:pt x="245" y="233"/>
                    <a:pt x="241" y="229"/>
                  </a:cubicBezTo>
                  <a:cubicBezTo>
                    <a:pt x="238" y="226"/>
                    <a:pt x="229" y="221"/>
                    <a:pt x="222" y="219"/>
                  </a:cubicBezTo>
                  <a:cubicBezTo>
                    <a:pt x="214" y="213"/>
                    <a:pt x="197" y="228"/>
                    <a:pt x="198" y="218"/>
                  </a:cubicBezTo>
                  <a:cubicBezTo>
                    <a:pt x="194" y="214"/>
                    <a:pt x="204" y="208"/>
                    <a:pt x="198" y="195"/>
                  </a:cubicBezTo>
                  <a:cubicBezTo>
                    <a:pt x="192" y="183"/>
                    <a:pt x="180" y="169"/>
                    <a:pt x="161" y="144"/>
                  </a:cubicBezTo>
                  <a:cubicBezTo>
                    <a:pt x="138" y="116"/>
                    <a:pt x="85" y="53"/>
                    <a:pt x="61" y="29"/>
                  </a:cubicBezTo>
                  <a:cubicBezTo>
                    <a:pt x="37" y="5"/>
                    <a:pt x="27" y="0"/>
                    <a:pt x="19" y="2"/>
                  </a:cubicBezTo>
                  <a:cubicBezTo>
                    <a:pt x="11" y="4"/>
                    <a:pt x="4" y="7"/>
                    <a:pt x="2" y="29"/>
                  </a:cubicBezTo>
                  <a:cubicBezTo>
                    <a:pt x="0" y="51"/>
                    <a:pt x="6" y="97"/>
                    <a:pt x="8" y="133"/>
                  </a:cubicBezTo>
                  <a:cubicBezTo>
                    <a:pt x="9" y="162"/>
                    <a:pt x="14" y="225"/>
                    <a:pt x="14" y="243"/>
                  </a:cubicBezTo>
                  <a:cubicBezTo>
                    <a:pt x="18" y="262"/>
                    <a:pt x="12" y="247"/>
                    <a:pt x="16" y="252"/>
                  </a:cubicBezTo>
                  <a:cubicBezTo>
                    <a:pt x="16" y="252"/>
                    <a:pt x="100" y="307"/>
                    <a:pt x="100" y="307"/>
                  </a:cubicBezTo>
                  <a:close/>
                </a:path>
              </a:pathLst>
            </a:custGeom>
            <a:solidFill>
              <a:schemeClr val="accent6"/>
            </a:solidFill>
            <a:ln w="3175" cap="flat" cmpd="sng">
              <a:solidFill>
                <a:schemeClr val="bg1"/>
              </a:solidFill>
              <a:prstDash val="solid"/>
              <a:round/>
              <a:headEnd/>
              <a:tailEnd/>
            </a:ln>
            <a:effectLst/>
          </p:spPr>
          <p:txBody>
            <a:bodyPr/>
            <a:lstStyle/>
            <a:p>
              <a:endParaRPr lang="en-US"/>
            </a:p>
          </p:txBody>
        </p:sp>
        <p:sp>
          <p:nvSpPr>
            <p:cNvPr id="221" name="Freeform 161"/>
            <p:cNvSpPr>
              <a:spLocks/>
            </p:cNvSpPr>
            <p:nvPr/>
          </p:nvSpPr>
          <p:spPr bwMode="auto">
            <a:xfrm rot="6233596">
              <a:off x="7752900" y="3517426"/>
              <a:ext cx="748304" cy="756775"/>
            </a:xfrm>
            <a:custGeom>
              <a:avLst/>
              <a:gdLst>
                <a:gd name="T0" fmla="*/ 160 w 307"/>
                <a:gd name="T1" fmla="*/ 18 h 312"/>
                <a:gd name="T2" fmla="*/ 141 w 307"/>
                <a:gd name="T3" fmla="*/ 62 h 312"/>
                <a:gd name="T4" fmla="*/ 118 w 307"/>
                <a:gd name="T5" fmla="*/ 85 h 312"/>
                <a:gd name="T6" fmla="*/ 45 w 307"/>
                <a:gd name="T7" fmla="*/ 89 h 312"/>
                <a:gd name="T8" fmla="*/ 25 w 307"/>
                <a:gd name="T9" fmla="*/ 128 h 312"/>
                <a:gd name="T10" fmla="*/ 0 w 307"/>
                <a:gd name="T11" fmla="*/ 216 h 312"/>
                <a:gd name="T12" fmla="*/ 63 w 307"/>
                <a:gd name="T13" fmla="*/ 239 h 312"/>
                <a:gd name="T14" fmla="*/ 88 w 307"/>
                <a:gd name="T15" fmla="*/ 259 h 312"/>
                <a:gd name="T16" fmla="*/ 80 w 307"/>
                <a:gd name="T17" fmla="*/ 275 h 312"/>
                <a:gd name="T18" fmla="*/ 79 w 307"/>
                <a:gd name="T19" fmla="*/ 291 h 312"/>
                <a:gd name="T20" fmla="*/ 86 w 307"/>
                <a:gd name="T21" fmla="*/ 303 h 312"/>
                <a:gd name="T22" fmla="*/ 102 w 307"/>
                <a:gd name="T23" fmla="*/ 311 h 312"/>
                <a:gd name="T24" fmla="*/ 114 w 307"/>
                <a:gd name="T25" fmla="*/ 310 h 312"/>
                <a:gd name="T26" fmla="*/ 125 w 307"/>
                <a:gd name="T27" fmla="*/ 303 h 312"/>
                <a:gd name="T28" fmla="*/ 130 w 307"/>
                <a:gd name="T29" fmla="*/ 280 h 312"/>
                <a:gd name="T30" fmla="*/ 123 w 307"/>
                <a:gd name="T31" fmla="*/ 258 h 312"/>
                <a:gd name="T32" fmla="*/ 145 w 307"/>
                <a:gd name="T33" fmla="*/ 250 h 312"/>
                <a:gd name="T34" fmla="*/ 183 w 307"/>
                <a:gd name="T35" fmla="*/ 200 h 312"/>
                <a:gd name="T36" fmla="*/ 211 w 307"/>
                <a:gd name="T37" fmla="*/ 144 h 312"/>
                <a:gd name="T38" fmla="*/ 239 w 307"/>
                <a:gd name="T39" fmla="*/ 171 h 312"/>
                <a:gd name="T40" fmla="*/ 271 w 307"/>
                <a:gd name="T41" fmla="*/ 160 h 312"/>
                <a:gd name="T42" fmla="*/ 272 w 307"/>
                <a:gd name="T43" fmla="*/ 132 h 312"/>
                <a:gd name="T44" fmla="*/ 238 w 307"/>
                <a:gd name="T45" fmla="*/ 108 h 312"/>
                <a:gd name="T46" fmla="*/ 268 w 307"/>
                <a:gd name="T47" fmla="*/ 76 h 312"/>
                <a:gd name="T48" fmla="*/ 299 w 307"/>
                <a:gd name="T49" fmla="*/ 40 h 312"/>
                <a:gd name="T50" fmla="*/ 303 w 307"/>
                <a:gd name="T51" fmla="*/ 9 h 312"/>
                <a:gd name="T52" fmla="*/ 275 w 307"/>
                <a:gd name="T53" fmla="*/ 1 h 312"/>
                <a:gd name="T54" fmla="*/ 244 w 307"/>
                <a:gd name="T55" fmla="*/ 16 h 312"/>
                <a:gd name="T56" fmla="*/ 208 w 307"/>
                <a:gd name="T57" fmla="*/ 15 h 312"/>
                <a:gd name="T58" fmla="*/ 160 w 307"/>
                <a:gd name="T59" fmla="*/ 18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07" h="312">
                  <a:moveTo>
                    <a:pt x="160" y="18"/>
                  </a:moveTo>
                  <a:cubicBezTo>
                    <a:pt x="149" y="26"/>
                    <a:pt x="148" y="51"/>
                    <a:pt x="141" y="62"/>
                  </a:cubicBezTo>
                  <a:cubicBezTo>
                    <a:pt x="134" y="73"/>
                    <a:pt x="134" y="80"/>
                    <a:pt x="118" y="85"/>
                  </a:cubicBezTo>
                  <a:cubicBezTo>
                    <a:pt x="102" y="90"/>
                    <a:pt x="60" y="82"/>
                    <a:pt x="45" y="89"/>
                  </a:cubicBezTo>
                  <a:cubicBezTo>
                    <a:pt x="33" y="93"/>
                    <a:pt x="24" y="115"/>
                    <a:pt x="25" y="128"/>
                  </a:cubicBezTo>
                  <a:cubicBezTo>
                    <a:pt x="25" y="128"/>
                    <a:pt x="0" y="216"/>
                    <a:pt x="0" y="216"/>
                  </a:cubicBezTo>
                  <a:cubicBezTo>
                    <a:pt x="3" y="236"/>
                    <a:pt x="54" y="233"/>
                    <a:pt x="63" y="239"/>
                  </a:cubicBezTo>
                  <a:cubicBezTo>
                    <a:pt x="77" y="247"/>
                    <a:pt x="85" y="252"/>
                    <a:pt x="88" y="259"/>
                  </a:cubicBezTo>
                  <a:cubicBezTo>
                    <a:pt x="91" y="264"/>
                    <a:pt x="81" y="271"/>
                    <a:pt x="80" y="275"/>
                  </a:cubicBezTo>
                  <a:cubicBezTo>
                    <a:pt x="79" y="281"/>
                    <a:pt x="78" y="286"/>
                    <a:pt x="79" y="291"/>
                  </a:cubicBezTo>
                  <a:cubicBezTo>
                    <a:pt x="80" y="295"/>
                    <a:pt x="82" y="299"/>
                    <a:pt x="86" y="303"/>
                  </a:cubicBezTo>
                  <a:cubicBezTo>
                    <a:pt x="90" y="306"/>
                    <a:pt x="98" y="309"/>
                    <a:pt x="102" y="311"/>
                  </a:cubicBezTo>
                  <a:cubicBezTo>
                    <a:pt x="106" y="312"/>
                    <a:pt x="110" y="311"/>
                    <a:pt x="114" y="310"/>
                  </a:cubicBezTo>
                  <a:cubicBezTo>
                    <a:pt x="118" y="309"/>
                    <a:pt x="122" y="307"/>
                    <a:pt x="125" y="303"/>
                  </a:cubicBezTo>
                  <a:cubicBezTo>
                    <a:pt x="128" y="298"/>
                    <a:pt x="130" y="287"/>
                    <a:pt x="130" y="280"/>
                  </a:cubicBezTo>
                  <a:cubicBezTo>
                    <a:pt x="132" y="272"/>
                    <a:pt x="113" y="259"/>
                    <a:pt x="123" y="258"/>
                  </a:cubicBezTo>
                  <a:cubicBezTo>
                    <a:pt x="126" y="253"/>
                    <a:pt x="134" y="259"/>
                    <a:pt x="145" y="250"/>
                  </a:cubicBezTo>
                  <a:cubicBezTo>
                    <a:pt x="162" y="244"/>
                    <a:pt x="169" y="218"/>
                    <a:pt x="183" y="200"/>
                  </a:cubicBezTo>
                  <a:cubicBezTo>
                    <a:pt x="191" y="188"/>
                    <a:pt x="202" y="149"/>
                    <a:pt x="211" y="144"/>
                  </a:cubicBezTo>
                  <a:cubicBezTo>
                    <a:pt x="220" y="139"/>
                    <a:pt x="229" y="168"/>
                    <a:pt x="239" y="171"/>
                  </a:cubicBezTo>
                  <a:cubicBezTo>
                    <a:pt x="249" y="174"/>
                    <a:pt x="266" y="166"/>
                    <a:pt x="271" y="160"/>
                  </a:cubicBezTo>
                  <a:cubicBezTo>
                    <a:pt x="276" y="154"/>
                    <a:pt x="278" y="141"/>
                    <a:pt x="272" y="132"/>
                  </a:cubicBezTo>
                  <a:cubicBezTo>
                    <a:pt x="266" y="123"/>
                    <a:pt x="239" y="117"/>
                    <a:pt x="238" y="108"/>
                  </a:cubicBezTo>
                  <a:cubicBezTo>
                    <a:pt x="235" y="103"/>
                    <a:pt x="258" y="87"/>
                    <a:pt x="268" y="76"/>
                  </a:cubicBezTo>
                  <a:cubicBezTo>
                    <a:pt x="278" y="65"/>
                    <a:pt x="293" y="51"/>
                    <a:pt x="299" y="40"/>
                  </a:cubicBezTo>
                  <a:cubicBezTo>
                    <a:pt x="305" y="29"/>
                    <a:pt x="307" y="16"/>
                    <a:pt x="303" y="9"/>
                  </a:cubicBezTo>
                  <a:cubicBezTo>
                    <a:pt x="299" y="2"/>
                    <a:pt x="285" y="0"/>
                    <a:pt x="275" y="1"/>
                  </a:cubicBezTo>
                  <a:cubicBezTo>
                    <a:pt x="265" y="2"/>
                    <a:pt x="255" y="14"/>
                    <a:pt x="244" y="16"/>
                  </a:cubicBezTo>
                  <a:cubicBezTo>
                    <a:pt x="233" y="18"/>
                    <a:pt x="222" y="15"/>
                    <a:pt x="208" y="15"/>
                  </a:cubicBezTo>
                  <a:cubicBezTo>
                    <a:pt x="194" y="15"/>
                    <a:pt x="171" y="10"/>
                    <a:pt x="160" y="18"/>
                  </a:cubicBezTo>
                  <a:close/>
                </a:path>
              </a:pathLst>
            </a:custGeom>
            <a:solidFill>
              <a:schemeClr val="accent4"/>
            </a:solidFill>
            <a:ln w="3175" cap="flat" cmpd="sng">
              <a:solidFill>
                <a:schemeClr val="bg1"/>
              </a:solidFill>
              <a:prstDash val="solid"/>
              <a:round/>
              <a:headEnd/>
              <a:tailEnd/>
            </a:ln>
            <a:effectLst/>
          </p:spPr>
          <p:txBody>
            <a:bodyPr/>
            <a:lstStyle/>
            <a:p>
              <a:endParaRPr lang="en-US"/>
            </a:p>
          </p:txBody>
        </p:sp>
      </p:grpSp>
      <p:sp>
        <p:nvSpPr>
          <p:cNvPr id="5" name="Rectangle 4"/>
          <p:cNvSpPr/>
          <p:nvPr/>
        </p:nvSpPr>
        <p:spPr>
          <a:xfrm>
            <a:off x="6301352" y="5327563"/>
            <a:ext cx="4185226" cy="738664"/>
          </a:xfrm>
          <a:prstGeom prst="rect">
            <a:avLst/>
          </a:prstGeom>
        </p:spPr>
        <p:txBody>
          <a:bodyPr wrap="square">
            <a:spAutoFit/>
          </a:bodyPr>
          <a:lstStyle/>
          <a:p>
            <a:pPr algn="r"/>
            <a:r>
              <a:rPr lang="en-GB" b="0" dirty="0">
                <a:latin typeface="Avenir Book"/>
                <a:cs typeface="Avenir Book"/>
              </a:rPr>
              <a:t>Whenever a component is placed, the variances are reduced, thus increasing the signal-to-noise of the search for the next component </a:t>
            </a:r>
            <a:endParaRPr lang="en-US" b="0" dirty="0">
              <a:latin typeface="Avenir Book"/>
              <a:cs typeface="Avenir Book"/>
            </a:endParaRPr>
          </a:p>
        </p:txBody>
      </p:sp>
    </p:spTree>
    <p:extLst>
      <p:ext uri="{BB962C8B-B14F-4D97-AF65-F5344CB8AC3E}">
        <p14:creationId xmlns:p14="http://schemas.microsoft.com/office/powerpoint/2010/main" val="425652168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 name="Group 60"/>
          <p:cNvGrpSpPr>
            <a:grpSpLocks/>
          </p:cNvGrpSpPr>
          <p:nvPr/>
        </p:nvGrpSpPr>
        <p:grpSpPr bwMode="auto">
          <a:xfrm rot="10800000" flipV="1">
            <a:off x="4201098" y="3168155"/>
            <a:ext cx="1519237" cy="1376362"/>
            <a:chOff x="1575" y="2572"/>
            <a:chExt cx="502" cy="455"/>
          </a:xfrm>
        </p:grpSpPr>
        <p:sp>
          <p:nvSpPr>
            <p:cNvPr id="129"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0" name="Group 62"/>
            <p:cNvGrpSpPr>
              <a:grpSpLocks/>
            </p:cNvGrpSpPr>
            <p:nvPr/>
          </p:nvGrpSpPr>
          <p:grpSpPr bwMode="auto">
            <a:xfrm rot="6300000">
              <a:off x="1768" y="2583"/>
              <a:ext cx="92" cy="69"/>
              <a:chOff x="101" y="1265"/>
              <a:chExt cx="112" cy="84"/>
            </a:xfrm>
          </p:grpSpPr>
          <p:sp>
            <p:nvSpPr>
              <p:cNvPr id="180"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2"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1" name="Group 66"/>
            <p:cNvGrpSpPr>
              <a:grpSpLocks/>
            </p:cNvGrpSpPr>
            <p:nvPr/>
          </p:nvGrpSpPr>
          <p:grpSpPr bwMode="auto">
            <a:xfrm rot="6300000">
              <a:off x="1793" y="2636"/>
              <a:ext cx="92" cy="69"/>
              <a:chOff x="101" y="1265"/>
              <a:chExt cx="112" cy="84"/>
            </a:xfrm>
          </p:grpSpPr>
          <p:sp>
            <p:nvSpPr>
              <p:cNvPr id="177"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8"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9"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2"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3" name="Group 71"/>
            <p:cNvGrpSpPr>
              <a:grpSpLocks/>
            </p:cNvGrpSpPr>
            <p:nvPr/>
          </p:nvGrpSpPr>
          <p:grpSpPr bwMode="auto">
            <a:xfrm rot="6300000">
              <a:off x="1820" y="2688"/>
              <a:ext cx="92" cy="69"/>
              <a:chOff x="101" y="1265"/>
              <a:chExt cx="112" cy="84"/>
            </a:xfrm>
          </p:grpSpPr>
          <p:sp>
            <p:nvSpPr>
              <p:cNvPr id="174"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5"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4"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35"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6"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37" name="Group 78"/>
            <p:cNvGrpSpPr>
              <a:grpSpLocks/>
            </p:cNvGrpSpPr>
            <p:nvPr/>
          </p:nvGrpSpPr>
          <p:grpSpPr bwMode="auto">
            <a:xfrm rot="6300000">
              <a:off x="1847" y="2741"/>
              <a:ext cx="92" cy="69"/>
              <a:chOff x="101" y="1265"/>
              <a:chExt cx="112" cy="84"/>
            </a:xfrm>
          </p:grpSpPr>
          <p:sp>
            <p:nvSpPr>
              <p:cNvPr id="171"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2"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8" name="Group 82"/>
            <p:cNvGrpSpPr>
              <a:grpSpLocks/>
            </p:cNvGrpSpPr>
            <p:nvPr/>
          </p:nvGrpSpPr>
          <p:grpSpPr bwMode="auto">
            <a:xfrm rot="2794966">
              <a:off x="1698" y="2788"/>
              <a:ext cx="92" cy="69"/>
              <a:chOff x="101" y="1265"/>
              <a:chExt cx="112" cy="84"/>
            </a:xfrm>
          </p:grpSpPr>
          <p:sp>
            <p:nvSpPr>
              <p:cNvPr id="168"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9"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9" name="Group 86"/>
            <p:cNvGrpSpPr>
              <a:grpSpLocks/>
            </p:cNvGrpSpPr>
            <p:nvPr/>
          </p:nvGrpSpPr>
          <p:grpSpPr bwMode="auto">
            <a:xfrm rot="2794966">
              <a:off x="1764" y="2802"/>
              <a:ext cx="92" cy="69"/>
              <a:chOff x="101" y="1265"/>
              <a:chExt cx="112" cy="84"/>
            </a:xfrm>
          </p:grpSpPr>
          <p:sp>
            <p:nvSpPr>
              <p:cNvPr id="165"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6"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0"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41"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2" name="Group 92"/>
            <p:cNvGrpSpPr>
              <a:grpSpLocks/>
            </p:cNvGrpSpPr>
            <p:nvPr/>
          </p:nvGrpSpPr>
          <p:grpSpPr bwMode="auto">
            <a:xfrm rot="2431219">
              <a:off x="1664" y="2898"/>
              <a:ext cx="92" cy="69"/>
              <a:chOff x="101" y="1265"/>
              <a:chExt cx="112" cy="84"/>
            </a:xfrm>
          </p:grpSpPr>
          <p:sp>
            <p:nvSpPr>
              <p:cNvPr id="16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3" name="Group 96"/>
            <p:cNvGrpSpPr>
              <a:grpSpLocks/>
            </p:cNvGrpSpPr>
            <p:nvPr/>
          </p:nvGrpSpPr>
          <p:grpSpPr bwMode="auto">
            <a:xfrm rot="2431219">
              <a:off x="1723" y="2901"/>
              <a:ext cx="92" cy="69"/>
              <a:chOff x="101" y="1265"/>
              <a:chExt cx="112" cy="84"/>
            </a:xfrm>
          </p:grpSpPr>
          <p:sp>
            <p:nvSpPr>
              <p:cNvPr id="159"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0"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1"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4"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5"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7"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8" name="Group 104"/>
            <p:cNvGrpSpPr>
              <a:grpSpLocks/>
            </p:cNvGrpSpPr>
            <p:nvPr/>
          </p:nvGrpSpPr>
          <p:grpSpPr bwMode="auto">
            <a:xfrm rot="2431219">
              <a:off x="1789" y="2906"/>
              <a:ext cx="92" cy="69"/>
              <a:chOff x="101" y="1265"/>
              <a:chExt cx="112" cy="84"/>
            </a:xfrm>
          </p:grpSpPr>
          <p:sp>
            <p:nvSpPr>
              <p:cNvPr id="156"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7"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8"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9"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50"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51"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52"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53"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54"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55"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79" name="Rectangle 3"/>
          <p:cNvSpPr>
            <a:spLocks noGrp="1" noChangeArrowheads="1"/>
          </p:cNvSpPr>
          <p:nvPr>
            <p:ph type="title"/>
          </p:nvPr>
        </p:nvSpPr>
        <p:spPr/>
        <p:txBody>
          <a:bodyPr/>
          <a:lstStyle/>
          <a:p>
            <a:r>
              <a:rPr lang="en-GB" altLang="en-GB" dirty="0"/>
              <a:t>molecular replacement – symmetry </a:t>
            </a:r>
          </a:p>
        </p:txBody>
      </p:sp>
      <p:sp>
        <p:nvSpPr>
          <p:cNvPr id="24580" name="AutoShape 4"/>
          <p:cNvSpPr>
            <a:spLocks noChangeArrowheads="1"/>
          </p:cNvSpPr>
          <p:nvPr/>
        </p:nvSpPr>
        <p:spPr bwMode="auto">
          <a:xfrm>
            <a:off x="3503699" y="272179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24582" name="Group 60"/>
          <p:cNvGrpSpPr>
            <a:grpSpLocks/>
          </p:cNvGrpSpPr>
          <p:nvPr/>
        </p:nvGrpSpPr>
        <p:grpSpPr bwMode="auto">
          <a:xfrm>
            <a:off x="6050050" y="3785416"/>
            <a:ext cx="1519237" cy="1376362"/>
            <a:chOff x="1575" y="2572"/>
            <a:chExt cx="502" cy="455"/>
          </a:xfrm>
        </p:grpSpPr>
        <p:sp>
          <p:nvSpPr>
            <p:cNvPr id="24594"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5" name="Group 62"/>
            <p:cNvGrpSpPr>
              <a:grpSpLocks/>
            </p:cNvGrpSpPr>
            <p:nvPr/>
          </p:nvGrpSpPr>
          <p:grpSpPr bwMode="auto">
            <a:xfrm rot="6300000">
              <a:off x="1768" y="2583"/>
              <a:ext cx="92" cy="69"/>
              <a:chOff x="101" y="1265"/>
              <a:chExt cx="112" cy="84"/>
            </a:xfrm>
          </p:grpSpPr>
          <p:sp>
            <p:nvSpPr>
              <p:cNvPr id="24645"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6"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7"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596" name="Group 66"/>
            <p:cNvGrpSpPr>
              <a:grpSpLocks/>
            </p:cNvGrpSpPr>
            <p:nvPr/>
          </p:nvGrpSpPr>
          <p:grpSpPr bwMode="auto">
            <a:xfrm rot="6300000">
              <a:off x="1793" y="2636"/>
              <a:ext cx="92" cy="69"/>
              <a:chOff x="101" y="1265"/>
              <a:chExt cx="112" cy="84"/>
            </a:xfrm>
          </p:grpSpPr>
          <p:sp>
            <p:nvSpPr>
              <p:cNvPr id="24642"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3"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4"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7"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8" name="Group 71"/>
            <p:cNvGrpSpPr>
              <a:grpSpLocks/>
            </p:cNvGrpSpPr>
            <p:nvPr/>
          </p:nvGrpSpPr>
          <p:grpSpPr bwMode="auto">
            <a:xfrm rot="6300000">
              <a:off x="1820" y="2688"/>
              <a:ext cx="92" cy="69"/>
              <a:chOff x="101" y="1265"/>
              <a:chExt cx="112" cy="84"/>
            </a:xfrm>
          </p:grpSpPr>
          <p:sp>
            <p:nvSpPr>
              <p:cNvPr id="24639"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0"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1"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9"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00"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01"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2" name="Group 78"/>
            <p:cNvGrpSpPr>
              <a:grpSpLocks/>
            </p:cNvGrpSpPr>
            <p:nvPr/>
          </p:nvGrpSpPr>
          <p:grpSpPr bwMode="auto">
            <a:xfrm rot="6300000">
              <a:off x="1847" y="2741"/>
              <a:ext cx="92" cy="69"/>
              <a:chOff x="101" y="1265"/>
              <a:chExt cx="112" cy="84"/>
            </a:xfrm>
          </p:grpSpPr>
          <p:sp>
            <p:nvSpPr>
              <p:cNvPr id="24636"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7"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8"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3" name="Group 82"/>
            <p:cNvGrpSpPr>
              <a:grpSpLocks/>
            </p:cNvGrpSpPr>
            <p:nvPr/>
          </p:nvGrpSpPr>
          <p:grpSpPr bwMode="auto">
            <a:xfrm rot="2794966">
              <a:off x="1698" y="2788"/>
              <a:ext cx="92" cy="69"/>
              <a:chOff x="101" y="1265"/>
              <a:chExt cx="112" cy="84"/>
            </a:xfrm>
          </p:grpSpPr>
          <p:sp>
            <p:nvSpPr>
              <p:cNvPr id="24633"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4"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5"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4" name="Group 86"/>
            <p:cNvGrpSpPr>
              <a:grpSpLocks/>
            </p:cNvGrpSpPr>
            <p:nvPr/>
          </p:nvGrpSpPr>
          <p:grpSpPr bwMode="auto">
            <a:xfrm rot="2794966">
              <a:off x="1764" y="2802"/>
              <a:ext cx="92" cy="69"/>
              <a:chOff x="101" y="1265"/>
              <a:chExt cx="112" cy="84"/>
            </a:xfrm>
          </p:grpSpPr>
          <p:sp>
            <p:nvSpPr>
              <p:cNvPr id="24630"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1"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2"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5"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06"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7" name="Group 92"/>
            <p:cNvGrpSpPr>
              <a:grpSpLocks/>
            </p:cNvGrpSpPr>
            <p:nvPr/>
          </p:nvGrpSpPr>
          <p:grpSpPr bwMode="auto">
            <a:xfrm rot="2431219">
              <a:off x="1664" y="2898"/>
              <a:ext cx="92" cy="69"/>
              <a:chOff x="101" y="1265"/>
              <a:chExt cx="112" cy="84"/>
            </a:xfrm>
          </p:grpSpPr>
          <p:sp>
            <p:nvSpPr>
              <p:cNvPr id="2462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8" name="Group 96"/>
            <p:cNvGrpSpPr>
              <a:grpSpLocks/>
            </p:cNvGrpSpPr>
            <p:nvPr/>
          </p:nvGrpSpPr>
          <p:grpSpPr bwMode="auto">
            <a:xfrm rot="2431219">
              <a:off x="1723" y="2901"/>
              <a:ext cx="92" cy="69"/>
              <a:chOff x="101" y="1265"/>
              <a:chExt cx="112" cy="84"/>
            </a:xfrm>
          </p:grpSpPr>
          <p:sp>
            <p:nvSpPr>
              <p:cNvPr id="24624"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5"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6"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9"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0"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1"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2"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13" name="Group 104"/>
            <p:cNvGrpSpPr>
              <a:grpSpLocks/>
            </p:cNvGrpSpPr>
            <p:nvPr/>
          </p:nvGrpSpPr>
          <p:grpSpPr bwMode="auto">
            <a:xfrm rot="2431219">
              <a:off x="1789" y="2906"/>
              <a:ext cx="92" cy="69"/>
              <a:chOff x="101" y="1265"/>
              <a:chExt cx="112" cy="84"/>
            </a:xfrm>
          </p:grpSpPr>
          <p:sp>
            <p:nvSpPr>
              <p:cNvPr id="24621"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2"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3"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14"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5"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16"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17"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18"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9"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20"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83" name="Line 115"/>
          <p:cNvSpPr>
            <a:spLocks noChangeShapeType="1"/>
          </p:cNvSpPr>
          <p:nvPr/>
        </p:nvSpPr>
        <p:spPr bwMode="auto">
          <a:xfrm>
            <a:off x="2860137" y="3263441"/>
            <a:ext cx="0" cy="608013"/>
          </a:xfrm>
          <a:prstGeom prst="line">
            <a:avLst/>
          </a:prstGeom>
          <a:noFill/>
          <a:ln w="31750">
            <a:solidFill>
              <a:schemeClr val="tx1"/>
            </a:solidFill>
            <a:miter lim="800000"/>
            <a:headEnd/>
            <a:tailEnd/>
          </a:ln>
        </p:spPr>
        <p:txBody>
          <a:bodyPr wrap="none"/>
          <a:lstStyle/>
          <a:p>
            <a:endParaRPr lang="en-GB" dirty="0"/>
          </a:p>
        </p:txBody>
      </p:sp>
      <p:sp>
        <p:nvSpPr>
          <p:cNvPr id="24584" name="Line 116"/>
          <p:cNvSpPr>
            <a:spLocks noChangeShapeType="1"/>
          </p:cNvSpPr>
          <p:nvPr/>
        </p:nvSpPr>
        <p:spPr bwMode="auto">
          <a:xfrm flipH="1" flipV="1">
            <a:off x="2679938" y="3993693"/>
            <a:ext cx="1498918" cy="0"/>
          </a:xfrm>
          <a:prstGeom prst="line">
            <a:avLst/>
          </a:prstGeom>
          <a:noFill/>
          <a:ln w="31750">
            <a:solidFill>
              <a:schemeClr val="tx1"/>
            </a:solidFill>
            <a:miter lim="800000"/>
            <a:headEnd type="triangle" w="med" len="med"/>
            <a:tailEnd/>
          </a:ln>
        </p:spPr>
        <p:txBody>
          <a:bodyPr wrap="none"/>
          <a:lstStyle/>
          <a:p>
            <a:endParaRPr lang="en-GB" dirty="0"/>
          </a:p>
        </p:txBody>
      </p:sp>
      <p:sp>
        <p:nvSpPr>
          <p:cNvPr id="24585" name="Text Box 117"/>
          <p:cNvSpPr txBox="1">
            <a:spLocks noChangeArrowheads="1"/>
          </p:cNvSpPr>
          <p:nvPr/>
        </p:nvSpPr>
        <p:spPr bwMode="auto">
          <a:xfrm>
            <a:off x="6207414" y="1872230"/>
            <a:ext cx="1306512" cy="457200"/>
          </a:xfrm>
          <a:prstGeom prst="rect">
            <a:avLst/>
          </a:prstGeom>
          <a:noFill/>
          <a:ln w="9525">
            <a:noFill/>
            <a:miter lim="800000"/>
            <a:headEnd/>
            <a:tailEnd/>
          </a:ln>
        </p:spPr>
        <p:txBody>
          <a:bodyPr wrap="none">
            <a:spAutoFit/>
          </a:bodyPr>
          <a:lstStyle/>
          <a:p>
            <a:r>
              <a:rPr lang="en-GB" sz="2400" b="0" dirty="0"/>
              <a:t>Rotation</a:t>
            </a:r>
          </a:p>
        </p:txBody>
      </p:sp>
      <p:sp>
        <p:nvSpPr>
          <p:cNvPr id="24586" name="Text Box 118"/>
          <p:cNvSpPr txBox="1">
            <a:spLocks noChangeArrowheads="1"/>
          </p:cNvSpPr>
          <p:nvPr/>
        </p:nvSpPr>
        <p:spPr bwMode="auto">
          <a:xfrm>
            <a:off x="-655131" y="4006962"/>
            <a:ext cx="3976775" cy="457200"/>
          </a:xfrm>
          <a:prstGeom prst="rect">
            <a:avLst/>
          </a:prstGeom>
          <a:noFill/>
          <a:ln w="9525">
            <a:noFill/>
            <a:miter lim="800000"/>
            <a:headEnd/>
            <a:tailEnd/>
          </a:ln>
        </p:spPr>
        <p:txBody>
          <a:bodyPr wrap="square">
            <a:spAutoFit/>
          </a:bodyPr>
          <a:lstStyle/>
          <a:p>
            <a:r>
              <a:rPr lang="en-GB" sz="2400" b="0" dirty="0"/>
              <a:t>Translation</a:t>
            </a:r>
          </a:p>
        </p:txBody>
      </p:sp>
      <p:sp>
        <p:nvSpPr>
          <p:cNvPr id="24587" name="Text Box 119"/>
          <p:cNvSpPr txBox="1">
            <a:spLocks noChangeArrowheads="1"/>
          </p:cNvSpPr>
          <p:nvPr/>
        </p:nvSpPr>
        <p:spPr bwMode="auto">
          <a:xfrm>
            <a:off x="2532979" y="5213214"/>
            <a:ext cx="944490" cy="461665"/>
          </a:xfrm>
          <a:prstGeom prst="rect">
            <a:avLst/>
          </a:prstGeom>
          <a:noFill/>
          <a:ln w="9525">
            <a:noFill/>
            <a:miter lim="800000"/>
            <a:headEnd/>
            <a:tailEnd/>
          </a:ln>
        </p:spPr>
        <p:txBody>
          <a:bodyPr wrap="none">
            <a:spAutoFit/>
          </a:bodyPr>
          <a:lstStyle/>
          <a:p>
            <a:r>
              <a:rPr lang="en-GB" sz="2400" b="0" dirty="0"/>
              <a:t>origin</a:t>
            </a:r>
          </a:p>
        </p:txBody>
      </p:sp>
      <p:sp>
        <p:nvSpPr>
          <p:cNvPr id="24588" name="Text Box 120"/>
          <p:cNvSpPr txBox="1">
            <a:spLocks noChangeArrowheads="1"/>
          </p:cNvSpPr>
          <p:nvPr/>
        </p:nvSpPr>
        <p:spPr bwMode="auto">
          <a:xfrm>
            <a:off x="2087650" y="1378766"/>
            <a:ext cx="2297552" cy="461665"/>
          </a:xfrm>
          <a:prstGeom prst="rect">
            <a:avLst/>
          </a:prstGeom>
          <a:noFill/>
          <a:ln w="9525">
            <a:noFill/>
            <a:miter lim="800000"/>
            <a:headEnd/>
            <a:tailEnd/>
          </a:ln>
        </p:spPr>
        <p:txBody>
          <a:bodyPr wrap="none">
            <a:spAutoFit/>
          </a:bodyPr>
          <a:lstStyle/>
          <a:p>
            <a:pPr algn="l"/>
            <a:r>
              <a:rPr lang="en-GB" sz="2400" b="0" dirty="0"/>
              <a:t>Model structure</a:t>
            </a:r>
          </a:p>
        </p:txBody>
      </p:sp>
      <p:sp>
        <p:nvSpPr>
          <p:cNvPr id="24590" name="Arc 122"/>
          <p:cNvSpPr>
            <a:spLocks/>
          </p:cNvSpPr>
          <p:nvPr/>
        </p:nvSpPr>
        <p:spPr bwMode="auto">
          <a:xfrm>
            <a:off x="3380409" y="1943556"/>
            <a:ext cx="1924856" cy="1359598"/>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24591" name="Line 123"/>
          <p:cNvSpPr>
            <a:spLocks noChangeShapeType="1"/>
          </p:cNvSpPr>
          <p:nvPr/>
        </p:nvSpPr>
        <p:spPr bwMode="auto">
          <a:xfrm rot="2700000">
            <a:off x="2774256" y="3808088"/>
            <a:ext cx="0" cy="217449"/>
          </a:xfrm>
          <a:prstGeom prst="line">
            <a:avLst/>
          </a:prstGeom>
          <a:noFill/>
          <a:ln w="31750">
            <a:solidFill>
              <a:schemeClr val="tx1"/>
            </a:solidFill>
            <a:miter lim="800000"/>
            <a:headEnd/>
            <a:tailEnd/>
          </a:ln>
        </p:spPr>
        <p:txBody>
          <a:bodyPr wrap="none"/>
          <a:lstStyle/>
          <a:p>
            <a:endParaRPr lang="en-GB" dirty="0"/>
          </a:p>
        </p:txBody>
      </p:sp>
      <p:sp>
        <p:nvSpPr>
          <p:cNvPr id="24592" name="Text Box 124"/>
          <p:cNvSpPr txBox="1">
            <a:spLocks noChangeArrowheads="1"/>
          </p:cNvSpPr>
          <p:nvPr/>
        </p:nvSpPr>
        <p:spPr bwMode="auto">
          <a:xfrm>
            <a:off x="844550" y="3668761"/>
            <a:ext cx="2344600" cy="366713"/>
          </a:xfrm>
          <a:prstGeom prst="rect">
            <a:avLst/>
          </a:prstGeom>
          <a:noFill/>
          <a:ln w="9525">
            <a:noFill/>
            <a:miter lim="800000"/>
            <a:headEnd/>
            <a:tailEnd/>
          </a:ln>
        </p:spPr>
        <p:txBody>
          <a:bodyPr wrap="square">
            <a:spAutoFit/>
          </a:bodyPr>
          <a:lstStyle/>
          <a:p>
            <a:r>
              <a:rPr lang="en-GB" sz="1800" dirty="0"/>
              <a:t>(X,Y,Z)</a:t>
            </a:r>
          </a:p>
        </p:txBody>
      </p:sp>
      <p:sp>
        <p:nvSpPr>
          <p:cNvPr id="24593" name="Text Box 125"/>
          <p:cNvSpPr txBox="1">
            <a:spLocks noChangeArrowheads="1"/>
          </p:cNvSpPr>
          <p:nvPr/>
        </p:nvSpPr>
        <p:spPr bwMode="auto">
          <a:xfrm>
            <a:off x="5069332" y="1615689"/>
            <a:ext cx="1055687" cy="366712"/>
          </a:xfrm>
          <a:prstGeom prst="rect">
            <a:avLst/>
          </a:prstGeom>
          <a:noFill/>
          <a:ln w="9525">
            <a:noFill/>
            <a:miter lim="800000"/>
            <a:headEnd/>
            <a:tailEnd/>
          </a:ln>
        </p:spPr>
        <p:txBody>
          <a:bodyPr wrap="none">
            <a:spAutoFit/>
          </a:bodyPr>
          <a:lstStyle/>
          <a:p>
            <a:r>
              <a:rPr lang="en-GB" sz="1800" dirty="0"/>
              <a:t>(</a:t>
            </a:r>
            <a:r>
              <a:rPr lang="en-GB" sz="1800" dirty="0">
                <a:sym typeface="Symbol" pitchFamily="18" charset="2"/>
              </a:rPr>
              <a:t>,,</a:t>
            </a:r>
            <a:r>
              <a:rPr lang="en-GB" sz="1800" dirty="0"/>
              <a:t>)</a:t>
            </a:r>
          </a:p>
        </p:txBody>
      </p:sp>
      <p:grpSp>
        <p:nvGrpSpPr>
          <p:cNvPr id="24581" name="Group 5"/>
          <p:cNvGrpSpPr>
            <a:grpSpLocks/>
          </p:cNvGrpSpPr>
          <p:nvPr/>
        </p:nvGrpSpPr>
        <p:grpSpPr bwMode="auto">
          <a:xfrm>
            <a:off x="2040407" y="1816915"/>
            <a:ext cx="1343025" cy="1663700"/>
            <a:chOff x="1423" y="1591"/>
            <a:chExt cx="444" cy="550"/>
          </a:xfrm>
        </p:grpSpPr>
        <p:sp>
          <p:nvSpPr>
            <p:cNvPr id="24648"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49" name="Group 7"/>
            <p:cNvGrpSpPr>
              <a:grpSpLocks/>
            </p:cNvGrpSpPr>
            <p:nvPr/>
          </p:nvGrpSpPr>
          <p:grpSpPr bwMode="auto">
            <a:xfrm>
              <a:off x="1423" y="1886"/>
              <a:ext cx="92" cy="69"/>
              <a:chOff x="101" y="1265"/>
              <a:chExt cx="112" cy="84"/>
            </a:xfrm>
          </p:grpSpPr>
          <p:sp>
            <p:nvSpPr>
              <p:cNvPr id="24699"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700"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701"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0" name="Group 11"/>
            <p:cNvGrpSpPr>
              <a:grpSpLocks/>
            </p:cNvGrpSpPr>
            <p:nvPr/>
          </p:nvGrpSpPr>
          <p:grpSpPr bwMode="auto">
            <a:xfrm>
              <a:off x="1467" y="1848"/>
              <a:ext cx="92" cy="69"/>
              <a:chOff x="101" y="1265"/>
              <a:chExt cx="112" cy="84"/>
            </a:xfrm>
          </p:grpSpPr>
          <p:sp>
            <p:nvSpPr>
              <p:cNvPr id="24696"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7"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8"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1"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52" name="Group 16"/>
            <p:cNvGrpSpPr>
              <a:grpSpLocks/>
            </p:cNvGrpSpPr>
            <p:nvPr/>
          </p:nvGrpSpPr>
          <p:grpSpPr bwMode="auto">
            <a:xfrm>
              <a:off x="1511" y="1809"/>
              <a:ext cx="92" cy="69"/>
              <a:chOff x="101" y="1265"/>
              <a:chExt cx="112" cy="84"/>
            </a:xfrm>
          </p:grpSpPr>
          <p:sp>
            <p:nvSpPr>
              <p:cNvPr id="24693"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4"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5"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3"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54"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55"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56" name="Group 23"/>
            <p:cNvGrpSpPr>
              <a:grpSpLocks/>
            </p:cNvGrpSpPr>
            <p:nvPr/>
          </p:nvGrpSpPr>
          <p:grpSpPr bwMode="auto">
            <a:xfrm>
              <a:off x="1555" y="1769"/>
              <a:ext cx="92" cy="69"/>
              <a:chOff x="101" y="1265"/>
              <a:chExt cx="112" cy="84"/>
            </a:xfrm>
          </p:grpSpPr>
          <p:sp>
            <p:nvSpPr>
              <p:cNvPr id="24690"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1"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2"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7" name="Group 27"/>
            <p:cNvGrpSpPr>
              <a:grpSpLocks/>
            </p:cNvGrpSpPr>
            <p:nvPr/>
          </p:nvGrpSpPr>
          <p:grpSpPr bwMode="auto">
            <a:xfrm rot="-3505034">
              <a:off x="1639" y="1900"/>
              <a:ext cx="92" cy="69"/>
              <a:chOff x="101" y="1265"/>
              <a:chExt cx="112" cy="84"/>
            </a:xfrm>
          </p:grpSpPr>
          <p:sp>
            <p:nvSpPr>
              <p:cNvPr id="24687"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8"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9"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8" name="Group 31"/>
            <p:cNvGrpSpPr>
              <a:grpSpLocks/>
            </p:cNvGrpSpPr>
            <p:nvPr/>
          </p:nvGrpSpPr>
          <p:grpSpPr bwMode="auto">
            <a:xfrm rot="-3505034">
              <a:off x="1635" y="1833"/>
              <a:ext cx="92" cy="69"/>
              <a:chOff x="101" y="1265"/>
              <a:chExt cx="112" cy="84"/>
            </a:xfrm>
          </p:grpSpPr>
          <p:sp>
            <p:nvSpPr>
              <p:cNvPr id="24684"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5"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6"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9"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60"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1" name="Group 37"/>
            <p:cNvGrpSpPr>
              <a:grpSpLocks/>
            </p:cNvGrpSpPr>
            <p:nvPr/>
          </p:nvGrpSpPr>
          <p:grpSpPr bwMode="auto">
            <a:xfrm rot="-3868781">
              <a:off x="1754" y="1905"/>
              <a:ext cx="92" cy="69"/>
              <a:chOff x="101" y="1265"/>
              <a:chExt cx="112" cy="84"/>
            </a:xfrm>
          </p:grpSpPr>
          <p:sp>
            <p:nvSpPr>
              <p:cNvPr id="24681"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2"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3"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62" name="Group 41"/>
            <p:cNvGrpSpPr>
              <a:grpSpLocks/>
            </p:cNvGrpSpPr>
            <p:nvPr/>
          </p:nvGrpSpPr>
          <p:grpSpPr bwMode="auto">
            <a:xfrm rot="-3868781">
              <a:off x="1742" y="1847"/>
              <a:ext cx="92" cy="69"/>
              <a:chOff x="101" y="1265"/>
              <a:chExt cx="112" cy="84"/>
            </a:xfrm>
          </p:grpSpPr>
          <p:sp>
            <p:nvSpPr>
              <p:cNvPr id="24678"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9"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0"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3"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4"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5"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6"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7" name="Group 49"/>
            <p:cNvGrpSpPr>
              <a:grpSpLocks/>
            </p:cNvGrpSpPr>
            <p:nvPr/>
          </p:nvGrpSpPr>
          <p:grpSpPr bwMode="auto">
            <a:xfrm rot="-3868781">
              <a:off x="1729" y="1782"/>
              <a:ext cx="92" cy="69"/>
              <a:chOff x="101" y="1265"/>
              <a:chExt cx="112" cy="84"/>
            </a:xfrm>
          </p:grpSpPr>
          <p:sp>
            <p:nvSpPr>
              <p:cNvPr id="24675"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6"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77"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8"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69"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70"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71"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72"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4673"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74"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5" name="U-turn Arrow 4">
            <a:extLst>
              <a:ext uri="{FF2B5EF4-FFF2-40B4-BE49-F238E27FC236}">
                <a16:creationId xmlns:a16="http://schemas.microsoft.com/office/drawing/2014/main" id="{BAE063D0-5208-D148-B0E5-FB93D7526AB8}"/>
              </a:ext>
            </a:extLst>
          </p:cNvPr>
          <p:cNvSpPr/>
          <p:nvPr/>
        </p:nvSpPr>
        <p:spPr bwMode="auto">
          <a:xfrm rot="1442753" flipV="1">
            <a:off x="4224980" y="4850096"/>
            <a:ext cx="2036474" cy="628768"/>
          </a:xfrm>
          <a:prstGeom prst="uturnArrow">
            <a:avLst>
              <a:gd name="adj1" fmla="val 36172"/>
              <a:gd name="adj2" fmla="val 25000"/>
              <a:gd name="adj3" fmla="val 20710"/>
              <a:gd name="adj4" fmla="val 43750"/>
              <a:gd name="adj5" fmla="val 100000"/>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7" name="TextBox 6">
            <a:extLst>
              <a:ext uri="{FF2B5EF4-FFF2-40B4-BE49-F238E27FC236}">
                <a16:creationId xmlns:a16="http://schemas.microsoft.com/office/drawing/2014/main" id="{20D25694-ECCC-1C41-ADD8-BB88C2CE8577}"/>
              </a:ext>
            </a:extLst>
          </p:cNvPr>
          <p:cNvSpPr txBox="1"/>
          <p:nvPr/>
        </p:nvSpPr>
        <p:spPr>
          <a:xfrm rot="1454699">
            <a:off x="4701737" y="4797894"/>
            <a:ext cx="1279517" cy="400110"/>
          </a:xfrm>
          <a:prstGeom prst="rect">
            <a:avLst/>
          </a:prstGeom>
          <a:noFill/>
        </p:spPr>
        <p:txBody>
          <a:bodyPr wrap="none" rtlCol="0">
            <a:spAutoFit/>
          </a:bodyPr>
          <a:lstStyle/>
          <a:p>
            <a:r>
              <a:rPr lang="en-US" sz="2000" b="0" dirty="0">
                <a:latin typeface="Avenir Light" panose="020B0402020203020204" pitchFamily="34" charset="77"/>
              </a:rPr>
              <a:t>symmetry</a:t>
            </a:r>
          </a:p>
        </p:txBody>
      </p:sp>
      <p:sp>
        <p:nvSpPr>
          <p:cNvPr id="183" name="Text Box 121">
            <a:extLst>
              <a:ext uri="{FF2B5EF4-FFF2-40B4-BE49-F238E27FC236}">
                <a16:creationId xmlns:a16="http://schemas.microsoft.com/office/drawing/2014/main" id="{ECA35026-10EA-0D48-8584-72C02AC35869}"/>
              </a:ext>
            </a:extLst>
          </p:cNvPr>
          <p:cNvSpPr txBox="1">
            <a:spLocks noChangeArrowheads="1"/>
          </p:cNvSpPr>
          <p:nvPr/>
        </p:nvSpPr>
        <p:spPr bwMode="auto">
          <a:xfrm>
            <a:off x="8630158" y="4997949"/>
            <a:ext cx="1650174" cy="1200329"/>
          </a:xfrm>
          <a:prstGeom prst="rect">
            <a:avLst/>
          </a:prstGeom>
          <a:noFill/>
          <a:ln w="9525">
            <a:noFill/>
            <a:miter lim="800000"/>
            <a:headEnd/>
            <a:tailEnd/>
          </a:ln>
        </p:spPr>
        <p:txBody>
          <a:bodyPr wrap="square">
            <a:spAutoFit/>
          </a:bodyPr>
          <a:lstStyle/>
          <a:p>
            <a:pPr algn="l"/>
            <a:r>
              <a:rPr lang="en-GB" sz="2400" b="0" dirty="0"/>
              <a:t>Unknown crystal structure</a:t>
            </a:r>
          </a:p>
        </p:txBody>
      </p:sp>
    </p:spTree>
    <p:extLst>
      <p:ext uri="{BB962C8B-B14F-4D97-AF65-F5344CB8AC3E}">
        <p14:creationId xmlns:p14="http://schemas.microsoft.com/office/powerpoint/2010/main" val="55118845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 name="Group 60"/>
          <p:cNvGrpSpPr>
            <a:grpSpLocks/>
          </p:cNvGrpSpPr>
          <p:nvPr/>
        </p:nvGrpSpPr>
        <p:grpSpPr bwMode="auto">
          <a:xfrm rot="10800000" flipV="1">
            <a:off x="4201098" y="3168155"/>
            <a:ext cx="1519237" cy="1376362"/>
            <a:chOff x="1575" y="2572"/>
            <a:chExt cx="502" cy="455"/>
          </a:xfrm>
        </p:grpSpPr>
        <p:sp>
          <p:nvSpPr>
            <p:cNvPr id="129"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0" name="Group 62"/>
            <p:cNvGrpSpPr>
              <a:grpSpLocks/>
            </p:cNvGrpSpPr>
            <p:nvPr/>
          </p:nvGrpSpPr>
          <p:grpSpPr bwMode="auto">
            <a:xfrm rot="6300000">
              <a:off x="1768" y="2583"/>
              <a:ext cx="92" cy="69"/>
              <a:chOff x="101" y="1265"/>
              <a:chExt cx="112" cy="84"/>
            </a:xfrm>
          </p:grpSpPr>
          <p:sp>
            <p:nvSpPr>
              <p:cNvPr id="180"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2"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1" name="Group 66"/>
            <p:cNvGrpSpPr>
              <a:grpSpLocks/>
            </p:cNvGrpSpPr>
            <p:nvPr/>
          </p:nvGrpSpPr>
          <p:grpSpPr bwMode="auto">
            <a:xfrm rot="6300000">
              <a:off x="1793" y="2636"/>
              <a:ext cx="92" cy="69"/>
              <a:chOff x="101" y="1265"/>
              <a:chExt cx="112" cy="84"/>
            </a:xfrm>
          </p:grpSpPr>
          <p:sp>
            <p:nvSpPr>
              <p:cNvPr id="177"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8"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9"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2"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3" name="Group 71"/>
            <p:cNvGrpSpPr>
              <a:grpSpLocks/>
            </p:cNvGrpSpPr>
            <p:nvPr/>
          </p:nvGrpSpPr>
          <p:grpSpPr bwMode="auto">
            <a:xfrm rot="6300000">
              <a:off x="1820" y="2688"/>
              <a:ext cx="92" cy="69"/>
              <a:chOff x="101" y="1265"/>
              <a:chExt cx="112" cy="84"/>
            </a:xfrm>
          </p:grpSpPr>
          <p:sp>
            <p:nvSpPr>
              <p:cNvPr id="174"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5"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4"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35"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6"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37" name="Group 78"/>
            <p:cNvGrpSpPr>
              <a:grpSpLocks/>
            </p:cNvGrpSpPr>
            <p:nvPr/>
          </p:nvGrpSpPr>
          <p:grpSpPr bwMode="auto">
            <a:xfrm rot="6300000">
              <a:off x="1847" y="2741"/>
              <a:ext cx="92" cy="69"/>
              <a:chOff x="101" y="1265"/>
              <a:chExt cx="112" cy="84"/>
            </a:xfrm>
          </p:grpSpPr>
          <p:sp>
            <p:nvSpPr>
              <p:cNvPr id="171"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2"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8" name="Group 82"/>
            <p:cNvGrpSpPr>
              <a:grpSpLocks/>
            </p:cNvGrpSpPr>
            <p:nvPr/>
          </p:nvGrpSpPr>
          <p:grpSpPr bwMode="auto">
            <a:xfrm rot="2794966">
              <a:off x="1698" y="2788"/>
              <a:ext cx="92" cy="69"/>
              <a:chOff x="101" y="1265"/>
              <a:chExt cx="112" cy="84"/>
            </a:xfrm>
          </p:grpSpPr>
          <p:sp>
            <p:nvSpPr>
              <p:cNvPr id="168"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9"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9" name="Group 86"/>
            <p:cNvGrpSpPr>
              <a:grpSpLocks/>
            </p:cNvGrpSpPr>
            <p:nvPr/>
          </p:nvGrpSpPr>
          <p:grpSpPr bwMode="auto">
            <a:xfrm rot="2794966">
              <a:off x="1764" y="2802"/>
              <a:ext cx="92" cy="69"/>
              <a:chOff x="101" y="1265"/>
              <a:chExt cx="112" cy="84"/>
            </a:xfrm>
          </p:grpSpPr>
          <p:sp>
            <p:nvSpPr>
              <p:cNvPr id="165"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6"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0"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41"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2" name="Group 92"/>
            <p:cNvGrpSpPr>
              <a:grpSpLocks/>
            </p:cNvGrpSpPr>
            <p:nvPr/>
          </p:nvGrpSpPr>
          <p:grpSpPr bwMode="auto">
            <a:xfrm rot="2431219">
              <a:off x="1664" y="2898"/>
              <a:ext cx="92" cy="69"/>
              <a:chOff x="101" y="1265"/>
              <a:chExt cx="112" cy="84"/>
            </a:xfrm>
          </p:grpSpPr>
          <p:sp>
            <p:nvSpPr>
              <p:cNvPr id="16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3" name="Group 96"/>
            <p:cNvGrpSpPr>
              <a:grpSpLocks/>
            </p:cNvGrpSpPr>
            <p:nvPr/>
          </p:nvGrpSpPr>
          <p:grpSpPr bwMode="auto">
            <a:xfrm rot="2431219">
              <a:off x="1723" y="2901"/>
              <a:ext cx="92" cy="69"/>
              <a:chOff x="101" y="1265"/>
              <a:chExt cx="112" cy="84"/>
            </a:xfrm>
          </p:grpSpPr>
          <p:sp>
            <p:nvSpPr>
              <p:cNvPr id="159"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0"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1"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4"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5"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7"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8" name="Group 104"/>
            <p:cNvGrpSpPr>
              <a:grpSpLocks/>
            </p:cNvGrpSpPr>
            <p:nvPr/>
          </p:nvGrpSpPr>
          <p:grpSpPr bwMode="auto">
            <a:xfrm rot="2431219">
              <a:off x="1789" y="2906"/>
              <a:ext cx="92" cy="69"/>
              <a:chOff x="101" y="1265"/>
              <a:chExt cx="112" cy="84"/>
            </a:xfrm>
          </p:grpSpPr>
          <p:sp>
            <p:nvSpPr>
              <p:cNvPr id="156"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7"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8"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9"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50"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51"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52"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53"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54"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55"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79" name="Rectangle 3"/>
          <p:cNvSpPr>
            <a:spLocks noGrp="1" noChangeArrowheads="1"/>
          </p:cNvSpPr>
          <p:nvPr>
            <p:ph type="title"/>
          </p:nvPr>
        </p:nvSpPr>
        <p:spPr/>
        <p:txBody>
          <a:bodyPr/>
          <a:lstStyle/>
          <a:p>
            <a:r>
              <a:rPr lang="en-GB" altLang="en-GB" dirty="0"/>
              <a:t>molecular replacement – symmetry </a:t>
            </a:r>
          </a:p>
        </p:txBody>
      </p:sp>
      <p:sp>
        <p:nvSpPr>
          <p:cNvPr id="24580" name="AutoShape 4"/>
          <p:cNvSpPr>
            <a:spLocks noChangeArrowheads="1"/>
          </p:cNvSpPr>
          <p:nvPr/>
        </p:nvSpPr>
        <p:spPr bwMode="auto">
          <a:xfrm>
            <a:off x="3503699" y="272179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24582" name="Group 60"/>
          <p:cNvGrpSpPr>
            <a:grpSpLocks/>
          </p:cNvGrpSpPr>
          <p:nvPr/>
        </p:nvGrpSpPr>
        <p:grpSpPr bwMode="auto">
          <a:xfrm>
            <a:off x="6050050" y="3785416"/>
            <a:ext cx="1519237" cy="1376362"/>
            <a:chOff x="1575" y="2572"/>
            <a:chExt cx="502" cy="455"/>
          </a:xfrm>
        </p:grpSpPr>
        <p:sp>
          <p:nvSpPr>
            <p:cNvPr id="24594"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5" name="Group 62"/>
            <p:cNvGrpSpPr>
              <a:grpSpLocks/>
            </p:cNvGrpSpPr>
            <p:nvPr/>
          </p:nvGrpSpPr>
          <p:grpSpPr bwMode="auto">
            <a:xfrm rot="6300000">
              <a:off x="1768" y="2583"/>
              <a:ext cx="92" cy="69"/>
              <a:chOff x="101" y="1265"/>
              <a:chExt cx="112" cy="84"/>
            </a:xfrm>
          </p:grpSpPr>
          <p:sp>
            <p:nvSpPr>
              <p:cNvPr id="24645"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6"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7"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596" name="Group 66"/>
            <p:cNvGrpSpPr>
              <a:grpSpLocks/>
            </p:cNvGrpSpPr>
            <p:nvPr/>
          </p:nvGrpSpPr>
          <p:grpSpPr bwMode="auto">
            <a:xfrm rot="6300000">
              <a:off x="1793" y="2636"/>
              <a:ext cx="92" cy="69"/>
              <a:chOff x="101" y="1265"/>
              <a:chExt cx="112" cy="84"/>
            </a:xfrm>
          </p:grpSpPr>
          <p:sp>
            <p:nvSpPr>
              <p:cNvPr id="24642"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3"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4"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7"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8" name="Group 71"/>
            <p:cNvGrpSpPr>
              <a:grpSpLocks/>
            </p:cNvGrpSpPr>
            <p:nvPr/>
          </p:nvGrpSpPr>
          <p:grpSpPr bwMode="auto">
            <a:xfrm rot="6300000">
              <a:off x="1820" y="2688"/>
              <a:ext cx="92" cy="69"/>
              <a:chOff x="101" y="1265"/>
              <a:chExt cx="112" cy="84"/>
            </a:xfrm>
          </p:grpSpPr>
          <p:sp>
            <p:nvSpPr>
              <p:cNvPr id="24639"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0"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1"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9"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00"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01"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2" name="Group 78"/>
            <p:cNvGrpSpPr>
              <a:grpSpLocks/>
            </p:cNvGrpSpPr>
            <p:nvPr/>
          </p:nvGrpSpPr>
          <p:grpSpPr bwMode="auto">
            <a:xfrm rot="6300000">
              <a:off x="1847" y="2741"/>
              <a:ext cx="92" cy="69"/>
              <a:chOff x="101" y="1265"/>
              <a:chExt cx="112" cy="84"/>
            </a:xfrm>
          </p:grpSpPr>
          <p:sp>
            <p:nvSpPr>
              <p:cNvPr id="24636"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7"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8"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3" name="Group 82"/>
            <p:cNvGrpSpPr>
              <a:grpSpLocks/>
            </p:cNvGrpSpPr>
            <p:nvPr/>
          </p:nvGrpSpPr>
          <p:grpSpPr bwMode="auto">
            <a:xfrm rot="2794966">
              <a:off x="1698" y="2788"/>
              <a:ext cx="92" cy="69"/>
              <a:chOff x="101" y="1265"/>
              <a:chExt cx="112" cy="84"/>
            </a:xfrm>
          </p:grpSpPr>
          <p:sp>
            <p:nvSpPr>
              <p:cNvPr id="24633"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4"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5"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4" name="Group 86"/>
            <p:cNvGrpSpPr>
              <a:grpSpLocks/>
            </p:cNvGrpSpPr>
            <p:nvPr/>
          </p:nvGrpSpPr>
          <p:grpSpPr bwMode="auto">
            <a:xfrm rot="2794966">
              <a:off x="1764" y="2802"/>
              <a:ext cx="92" cy="69"/>
              <a:chOff x="101" y="1265"/>
              <a:chExt cx="112" cy="84"/>
            </a:xfrm>
          </p:grpSpPr>
          <p:sp>
            <p:nvSpPr>
              <p:cNvPr id="24630"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1"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2"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5"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06"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7" name="Group 92"/>
            <p:cNvGrpSpPr>
              <a:grpSpLocks/>
            </p:cNvGrpSpPr>
            <p:nvPr/>
          </p:nvGrpSpPr>
          <p:grpSpPr bwMode="auto">
            <a:xfrm rot="2431219">
              <a:off x="1664" y="2898"/>
              <a:ext cx="92" cy="69"/>
              <a:chOff x="101" y="1265"/>
              <a:chExt cx="112" cy="84"/>
            </a:xfrm>
          </p:grpSpPr>
          <p:sp>
            <p:nvSpPr>
              <p:cNvPr id="2462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8" name="Group 96"/>
            <p:cNvGrpSpPr>
              <a:grpSpLocks/>
            </p:cNvGrpSpPr>
            <p:nvPr/>
          </p:nvGrpSpPr>
          <p:grpSpPr bwMode="auto">
            <a:xfrm rot="2431219">
              <a:off x="1723" y="2901"/>
              <a:ext cx="92" cy="69"/>
              <a:chOff x="101" y="1265"/>
              <a:chExt cx="112" cy="84"/>
            </a:xfrm>
          </p:grpSpPr>
          <p:sp>
            <p:nvSpPr>
              <p:cNvPr id="24624"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5"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6"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9"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0"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1"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2"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13" name="Group 104"/>
            <p:cNvGrpSpPr>
              <a:grpSpLocks/>
            </p:cNvGrpSpPr>
            <p:nvPr/>
          </p:nvGrpSpPr>
          <p:grpSpPr bwMode="auto">
            <a:xfrm rot="2431219">
              <a:off x="1789" y="2906"/>
              <a:ext cx="92" cy="69"/>
              <a:chOff x="101" y="1265"/>
              <a:chExt cx="112" cy="84"/>
            </a:xfrm>
          </p:grpSpPr>
          <p:sp>
            <p:nvSpPr>
              <p:cNvPr id="24621"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2"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3"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14"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5"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16"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17"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18"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9"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20"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83" name="Line 115"/>
          <p:cNvSpPr>
            <a:spLocks noChangeShapeType="1"/>
          </p:cNvSpPr>
          <p:nvPr/>
        </p:nvSpPr>
        <p:spPr bwMode="auto">
          <a:xfrm>
            <a:off x="2860137" y="3263441"/>
            <a:ext cx="0" cy="608013"/>
          </a:xfrm>
          <a:prstGeom prst="line">
            <a:avLst/>
          </a:prstGeom>
          <a:noFill/>
          <a:ln w="31750">
            <a:solidFill>
              <a:schemeClr val="tx1"/>
            </a:solidFill>
            <a:miter lim="800000"/>
            <a:headEnd/>
            <a:tailEnd/>
          </a:ln>
        </p:spPr>
        <p:txBody>
          <a:bodyPr wrap="none"/>
          <a:lstStyle/>
          <a:p>
            <a:endParaRPr lang="en-GB" dirty="0"/>
          </a:p>
        </p:txBody>
      </p:sp>
      <p:sp>
        <p:nvSpPr>
          <p:cNvPr id="24584" name="Line 116"/>
          <p:cNvSpPr>
            <a:spLocks noChangeShapeType="1"/>
          </p:cNvSpPr>
          <p:nvPr/>
        </p:nvSpPr>
        <p:spPr bwMode="auto">
          <a:xfrm flipH="1" flipV="1">
            <a:off x="2376635" y="4315641"/>
            <a:ext cx="3754376" cy="0"/>
          </a:xfrm>
          <a:prstGeom prst="line">
            <a:avLst/>
          </a:prstGeom>
          <a:noFill/>
          <a:ln w="31750">
            <a:solidFill>
              <a:schemeClr val="tx1"/>
            </a:solidFill>
            <a:miter lim="800000"/>
            <a:headEnd type="triangle" w="med" len="med"/>
            <a:tailEnd/>
          </a:ln>
        </p:spPr>
        <p:txBody>
          <a:bodyPr wrap="none"/>
          <a:lstStyle/>
          <a:p>
            <a:endParaRPr lang="en-GB" dirty="0"/>
          </a:p>
        </p:txBody>
      </p:sp>
      <p:sp>
        <p:nvSpPr>
          <p:cNvPr id="24585" name="Text Box 117"/>
          <p:cNvSpPr txBox="1">
            <a:spLocks noChangeArrowheads="1"/>
          </p:cNvSpPr>
          <p:nvPr/>
        </p:nvSpPr>
        <p:spPr bwMode="auto">
          <a:xfrm>
            <a:off x="6207414" y="1872230"/>
            <a:ext cx="1306512" cy="457200"/>
          </a:xfrm>
          <a:prstGeom prst="rect">
            <a:avLst/>
          </a:prstGeom>
          <a:noFill/>
          <a:ln w="9525">
            <a:noFill/>
            <a:miter lim="800000"/>
            <a:headEnd/>
            <a:tailEnd/>
          </a:ln>
        </p:spPr>
        <p:txBody>
          <a:bodyPr wrap="none">
            <a:spAutoFit/>
          </a:bodyPr>
          <a:lstStyle/>
          <a:p>
            <a:r>
              <a:rPr lang="en-GB" sz="2400" b="0" dirty="0"/>
              <a:t>Rotation</a:t>
            </a:r>
          </a:p>
        </p:txBody>
      </p:sp>
      <p:sp>
        <p:nvSpPr>
          <p:cNvPr id="24586" name="Text Box 118"/>
          <p:cNvSpPr txBox="1">
            <a:spLocks noChangeArrowheads="1"/>
          </p:cNvSpPr>
          <p:nvPr/>
        </p:nvSpPr>
        <p:spPr bwMode="auto">
          <a:xfrm>
            <a:off x="-655131" y="4006962"/>
            <a:ext cx="3976775" cy="457200"/>
          </a:xfrm>
          <a:prstGeom prst="rect">
            <a:avLst/>
          </a:prstGeom>
          <a:noFill/>
          <a:ln w="9525">
            <a:noFill/>
            <a:miter lim="800000"/>
            <a:headEnd/>
            <a:tailEnd/>
          </a:ln>
        </p:spPr>
        <p:txBody>
          <a:bodyPr wrap="square">
            <a:spAutoFit/>
          </a:bodyPr>
          <a:lstStyle/>
          <a:p>
            <a:r>
              <a:rPr lang="en-GB" sz="2400" b="0" dirty="0"/>
              <a:t>Translation</a:t>
            </a:r>
          </a:p>
        </p:txBody>
      </p:sp>
      <p:sp>
        <p:nvSpPr>
          <p:cNvPr id="24587" name="Text Box 119"/>
          <p:cNvSpPr txBox="1">
            <a:spLocks noChangeArrowheads="1"/>
          </p:cNvSpPr>
          <p:nvPr/>
        </p:nvSpPr>
        <p:spPr bwMode="auto">
          <a:xfrm>
            <a:off x="2532979" y="5213214"/>
            <a:ext cx="944490" cy="461665"/>
          </a:xfrm>
          <a:prstGeom prst="rect">
            <a:avLst/>
          </a:prstGeom>
          <a:noFill/>
          <a:ln w="9525">
            <a:noFill/>
            <a:miter lim="800000"/>
            <a:headEnd/>
            <a:tailEnd/>
          </a:ln>
        </p:spPr>
        <p:txBody>
          <a:bodyPr wrap="none">
            <a:spAutoFit/>
          </a:bodyPr>
          <a:lstStyle/>
          <a:p>
            <a:r>
              <a:rPr lang="en-GB" sz="2400" b="0" dirty="0"/>
              <a:t>origin</a:t>
            </a:r>
          </a:p>
        </p:txBody>
      </p:sp>
      <p:sp>
        <p:nvSpPr>
          <p:cNvPr id="24588" name="Text Box 120"/>
          <p:cNvSpPr txBox="1">
            <a:spLocks noChangeArrowheads="1"/>
          </p:cNvSpPr>
          <p:nvPr/>
        </p:nvSpPr>
        <p:spPr bwMode="auto">
          <a:xfrm>
            <a:off x="2087650" y="1378766"/>
            <a:ext cx="2297552" cy="461665"/>
          </a:xfrm>
          <a:prstGeom prst="rect">
            <a:avLst/>
          </a:prstGeom>
          <a:noFill/>
          <a:ln w="9525">
            <a:noFill/>
            <a:miter lim="800000"/>
            <a:headEnd/>
            <a:tailEnd/>
          </a:ln>
        </p:spPr>
        <p:txBody>
          <a:bodyPr wrap="none">
            <a:spAutoFit/>
          </a:bodyPr>
          <a:lstStyle/>
          <a:p>
            <a:pPr algn="l"/>
            <a:r>
              <a:rPr lang="en-GB" sz="2400" b="0" dirty="0"/>
              <a:t>Model structure</a:t>
            </a:r>
          </a:p>
        </p:txBody>
      </p:sp>
      <p:sp>
        <p:nvSpPr>
          <p:cNvPr id="24590" name="Arc 122"/>
          <p:cNvSpPr>
            <a:spLocks/>
          </p:cNvSpPr>
          <p:nvPr/>
        </p:nvSpPr>
        <p:spPr bwMode="auto">
          <a:xfrm>
            <a:off x="3380409" y="1943555"/>
            <a:ext cx="3797140" cy="200854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24591" name="Line 123"/>
          <p:cNvSpPr>
            <a:spLocks noChangeShapeType="1"/>
          </p:cNvSpPr>
          <p:nvPr/>
        </p:nvSpPr>
        <p:spPr bwMode="auto">
          <a:xfrm rot="2700000">
            <a:off x="2611017" y="3741130"/>
            <a:ext cx="1588" cy="678502"/>
          </a:xfrm>
          <a:prstGeom prst="line">
            <a:avLst/>
          </a:prstGeom>
          <a:noFill/>
          <a:ln w="31750">
            <a:solidFill>
              <a:schemeClr val="tx1"/>
            </a:solidFill>
            <a:miter lim="800000"/>
            <a:headEnd/>
            <a:tailEnd/>
          </a:ln>
        </p:spPr>
        <p:txBody>
          <a:bodyPr wrap="none"/>
          <a:lstStyle/>
          <a:p>
            <a:endParaRPr lang="en-GB" dirty="0"/>
          </a:p>
        </p:txBody>
      </p:sp>
      <p:sp>
        <p:nvSpPr>
          <p:cNvPr id="24592" name="Text Box 124"/>
          <p:cNvSpPr txBox="1">
            <a:spLocks noChangeArrowheads="1"/>
          </p:cNvSpPr>
          <p:nvPr/>
        </p:nvSpPr>
        <p:spPr bwMode="auto">
          <a:xfrm>
            <a:off x="844550" y="3668761"/>
            <a:ext cx="2344600" cy="366713"/>
          </a:xfrm>
          <a:prstGeom prst="rect">
            <a:avLst/>
          </a:prstGeom>
          <a:noFill/>
          <a:ln w="9525">
            <a:noFill/>
            <a:miter lim="800000"/>
            <a:headEnd/>
            <a:tailEnd/>
          </a:ln>
        </p:spPr>
        <p:txBody>
          <a:bodyPr wrap="square">
            <a:spAutoFit/>
          </a:bodyPr>
          <a:lstStyle/>
          <a:p>
            <a:r>
              <a:rPr lang="en-GB" sz="1800" dirty="0"/>
              <a:t>(X,Y,Z)</a:t>
            </a:r>
          </a:p>
        </p:txBody>
      </p:sp>
      <p:sp>
        <p:nvSpPr>
          <p:cNvPr id="24593" name="Text Box 125"/>
          <p:cNvSpPr txBox="1">
            <a:spLocks noChangeArrowheads="1"/>
          </p:cNvSpPr>
          <p:nvPr/>
        </p:nvSpPr>
        <p:spPr bwMode="auto">
          <a:xfrm>
            <a:off x="5069332" y="1615689"/>
            <a:ext cx="1055687" cy="366712"/>
          </a:xfrm>
          <a:prstGeom prst="rect">
            <a:avLst/>
          </a:prstGeom>
          <a:noFill/>
          <a:ln w="9525">
            <a:noFill/>
            <a:miter lim="800000"/>
            <a:headEnd/>
            <a:tailEnd/>
          </a:ln>
        </p:spPr>
        <p:txBody>
          <a:bodyPr wrap="none">
            <a:spAutoFit/>
          </a:bodyPr>
          <a:lstStyle/>
          <a:p>
            <a:r>
              <a:rPr lang="en-GB" sz="1800" dirty="0"/>
              <a:t>(</a:t>
            </a:r>
            <a:r>
              <a:rPr lang="en-GB" sz="1800" dirty="0">
                <a:sym typeface="Symbol" pitchFamily="18" charset="2"/>
              </a:rPr>
              <a:t>,,</a:t>
            </a:r>
            <a:r>
              <a:rPr lang="en-GB" sz="1800" dirty="0"/>
              <a:t>)</a:t>
            </a:r>
          </a:p>
        </p:txBody>
      </p:sp>
      <p:sp>
        <p:nvSpPr>
          <p:cNvPr id="5" name="U-turn Arrow 4">
            <a:extLst>
              <a:ext uri="{FF2B5EF4-FFF2-40B4-BE49-F238E27FC236}">
                <a16:creationId xmlns:a16="http://schemas.microsoft.com/office/drawing/2014/main" id="{BAE063D0-5208-D148-B0E5-FB93D7526AB8}"/>
              </a:ext>
            </a:extLst>
          </p:cNvPr>
          <p:cNvSpPr/>
          <p:nvPr/>
        </p:nvSpPr>
        <p:spPr bwMode="auto">
          <a:xfrm rot="1437716" flipH="1" flipV="1">
            <a:off x="4224980" y="4850096"/>
            <a:ext cx="2036474" cy="628768"/>
          </a:xfrm>
          <a:prstGeom prst="uturnArrow">
            <a:avLst>
              <a:gd name="adj1" fmla="val 36172"/>
              <a:gd name="adj2" fmla="val 25000"/>
              <a:gd name="adj3" fmla="val 20710"/>
              <a:gd name="adj4" fmla="val 43750"/>
              <a:gd name="adj5" fmla="val 100000"/>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7" name="TextBox 6">
            <a:extLst>
              <a:ext uri="{FF2B5EF4-FFF2-40B4-BE49-F238E27FC236}">
                <a16:creationId xmlns:a16="http://schemas.microsoft.com/office/drawing/2014/main" id="{20D25694-ECCC-1C41-ADD8-BB88C2CE8577}"/>
              </a:ext>
            </a:extLst>
          </p:cNvPr>
          <p:cNvSpPr txBox="1"/>
          <p:nvPr/>
        </p:nvSpPr>
        <p:spPr>
          <a:xfrm rot="1454699">
            <a:off x="4701737" y="4797894"/>
            <a:ext cx="1279517" cy="400110"/>
          </a:xfrm>
          <a:prstGeom prst="rect">
            <a:avLst/>
          </a:prstGeom>
          <a:noFill/>
        </p:spPr>
        <p:txBody>
          <a:bodyPr wrap="none" rtlCol="0">
            <a:spAutoFit/>
          </a:bodyPr>
          <a:lstStyle/>
          <a:p>
            <a:r>
              <a:rPr lang="en-US" sz="2000" b="0" dirty="0">
                <a:latin typeface="Avenir Light" panose="020B0402020203020204" pitchFamily="34" charset="77"/>
              </a:rPr>
              <a:t>symmetry</a:t>
            </a:r>
          </a:p>
        </p:txBody>
      </p:sp>
      <p:sp>
        <p:nvSpPr>
          <p:cNvPr id="185" name="Text Box 121">
            <a:extLst>
              <a:ext uri="{FF2B5EF4-FFF2-40B4-BE49-F238E27FC236}">
                <a16:creationId xmlns:a16="http://schemas.microsoft.com/office/drawing/2014/main" id="{90ECA48F-89D1-DD42-B8FB-5B0C6392F38F}"/>
              </a:ext>
            </a:extLst>
          </p:cNvPr>
          <p:cNvSpPr txBox="1">
            <a:spLocks noChangeArrowheads="1"/>
          </p:cNvSpPr>
          <p:nvPr/>
        </p:nvSpPr>
        <p:spPr bwMode="auto">
          <a:xfrm>
            <a:off x="8630158" y="4997949"/>
            <a:ext cx="1650174" cy="1200329"/>
          </a:xfrm>
          <a:prstGeom prst="rect">
            <a:avLst/>
          </a:prstGeom>
          <a:noFill/>
          <a:ln w="9525">
            <a:noFill/>
            <a:miter lim="800000"/>
            <a:headEnd/>
            <a:tailEnd/>
          </a:ln>
        </p:spPr>
        <p:txBody>
          <a:bodyPr wrap="square">
            <a:spAutoFit/>
          </a:bodyPr>
          <a:lstStyle/>
          <a:p>
            <a:pPr algn="l"/>
            <a:r>
              <a:rPr lang="en-GB" sz="2400" b="0" dirty="0"/>
              <a:t>Unknown crystal structure</a:t>
            </a:r>
          </a:p>
        </p:txBody>
      </p:sp>
      <p:grpSp>
        <p:nvGrpSpPr>
          <p:cNvPr id="241" name="Group 5">
            <a:extLst>
              <a:ext uri="{FF2B5EF4-FFF2-40B4-BE49-F238E27FC236}">
                <a16:creationId xmlns:a16="http://schemas.microsoft.com/office/drawing/2014/main" id="{F9FD54BE-93A8-A242-9202-3BBDF5138C4C}"/>
              </a:ext>
            </a:extLst>
          </p:cNvPr>
          <p:cNvGrpSpPr>
            <a:grpSpLocks/>
          </p:cNvGrpSpPr>
          <p:nvPr/>
        </p:nvGrpSpPr>
        <p:grpSpPr bwMode="auto">
          <a:xfrm>
            <a:off x="2040407" y="1816915"/>
            <a:ext cx="1343025" cy="1663700"/>
            <a:chOff x="1423" y="1591"/>
            <a:chExt cx="444" cy="550"/>
          </a:xfrm>
        </p:grpSpPr>
        <p:sp>
          <p:nvSpPr>
            <p:cNvPr id="242" name="Freeform 6">
              <a:extLst>
                <a:ext uri="{FF2B5EF4-FFF2-40B4-BE49-F238E27FC236}">
                  <a16:creationId xmlns:a16="http://schemas.microsoft.com/office/drawing/2014/main" id="{A5A0CB0C-D310-694D-8769-4640B35248E8}"/>
                </a:ext>
              </a:extLst>
            </p:cNvPr>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3" name="Group 7">
              <a:extLst>
                <a:ext uri="{FF2B5EF4-FFF2-40B4-BE49-F238E27FC236}">
                  <a16:creationId xmlns:a16="http://schemas.microsoft.com/office/drawing/2014/main" id="{65D5F16F-DC14-484D-BD11-A81DEA3FB886}"/>
                </a:ext>
              </a:extLst>
            </p:cNvPr>
            <p:cNvGrpSpPr>
              <a:grpSpLocks/>
            </p:cNvGrpSpPr>
            <p:nvPr/>
          </p:nvGrpSpPr>
          <p:grpSpPr bwMode="auto">
            <a:xfrm>
              <a:off x="1423" y="1886"/>
              <a:ext cx="92" cy="69"/>
              <a:chOff x="101" y="1265"/>
              <a:chExt cx="112" cy="84"/>
            </a:xfrm>
          </p:grpSpPr>
          <p:sp>
            <p:nvSpPr>
              <p:cNvPr id="293" name="Freeform 8">
                <a:extLst>
                  <a:ext uri="{FF2B5EF4-FFF2-40B4-BE49-F238E27FC236}">
                    <a16:creationId xmlns:a16="http://schemas.microsoft.com/office/drawing/2014/main" id="{85619AE8-7761-244E-8BD7-0628540B825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94" name="Freeform 9">
                <a:extLst>
                  <a:ext uri="{FF2B5EF4-FFF2-40B4-BE49-F238E27FC236}">
                    <a16:creationId xmlns:a16="http://schemas.microsoft.com/office/drawing/2014/main" id="{B85D81E0-7D75-6D41-BDC8-F93B103D217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95" name="Freeform 10">
                <a:extLst>
                  <a:ext uri="{FF2B5EF4-FFF2-40B4-BE49-F238E27FC236}">
                    <a16:creationId xmlns:a16="http://schemas.microsoft.com/office/drawing/2014/main" id="{7F4D63F6-5D81-8C47-B70B-C79BF900B73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4" name="Group 11">
              <a:extLst>
                <a:ext uri="{FF2B5EF4-FFF2-40B4-BE49-F238E27FC236}">
                  <a16:creationId xmlns:a16="http://schemas.microsoft.com/office/drawing/2014/main" id="{F231FDE0-DEC8-A34A-89CD-120053E471CF}"/>
                </a:ext>
              </a:extLst>
            </p:cNvPr>
            <p:cNvGrpSpPr>
              <a:grpSpLocks/>
            </p:cNvGrpSpPr>
            <p:nvPr/>
          </p:nvGrpSpPr>
          <p:grpSpPr bwMode="auto">
            <a:xfrm>
              <a:off x="1467" y="1848"/>
              <a:ext cx="92" cy="69"/>
              <a:chOff x="101" y="1265"/>
              <a:chExt cx="112" cy="84"/>
            </a:xfrm>
          </p:grpSpPr>
          <p:sp>
            <p:nvSpPr>
              <p:cNvPr id="290" name="Freeform 12">
                <a:extLst>
                  <a:ext uri="{FF2B5EF4-FFF2-40B4-BE49-F238E27FC236}">
                    <a16:creationId xmlns:a16="http://schemas.microsoft.com/office/drawing/2014/main" id="{C2D27F08-8CBB-024A-A443-C3234E9499A3}"/>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91" name="Freeform 13">
                <a:extLst>
                  <a:ext uri="{FF2B5EF4-FFF2-40B4-BE49-F238E27FC236}">
                    <a16:creationId xmlns:a16="http://schemas.microsoft.com/office/drawing/2014/main" id="{1999905F-78FC-7A4E-A73B-D4E1FDB5225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92" name="Freeform 14">
                <a:extLst>
                  <a:ext uri="{FF2B5EF4-FFF2-40B4-BE49-F238E27FC236}">
                    <a16:creationId xmlns:a16="http://schemas.microsoft.com/office/drawing/2014/main" id="{5F46610A-C56B-DE4D-9156-2F8734A089D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5" name="Freeform 15">
              <a:extLst>
                <a:ext uri="{FF2B5EF4-FFF2-40B4-BE49-F238E27FC236}">
                  <a16:creationId xmlns:a16="http://schemas.microsoft.com/office/drawing/2014/main" id="{3C68D092-35F3-DE43-B6BD-3D2346DE5853}"/>
                </a:ext>
              </a:extLst>
            </p:cNvPr>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 name="Group 16">
              <a:extLst>
                <a:ext uri="{FF2B5EF4-FFF2-40B4-BE49-F238E27FC236}">
                  <a16:creationId xmlns:a16="http://schemas.microsoft.com/office/drawing/2014/main" id="{7F1BB3B1-B595-BF4A-A0E4-C2E4BAD455B5}"/>
                </a:ext>
              </a:extLst>
            </p:cNvPr>
            <p:cNvGrpSpPr>
              <a:grpSpLocks/>
            </p:cNvGrpSpPr>
            <p:nvPr/>
          </p:nvGrpSpPr>
          <p:grpSpPr bwMode="auto">
            <a:xfrm>
              <a:off x="1511" y="1809"/>
              <a:ext cx="92" cy="69"/>
              <a:chOff x="101" y="1265"/>
              <a:chExt cx="112" cy="84"/>
            </a:xfrm>
          </p:grpSpPr>
          <p:sp>
            <p:nvSpPr>
              <p:cNvPr id="287" name="Freeform 17">
                <a:extLst>
                  <a:ext uri="{FF2B5EF4-FFF2-40B4-BE49-F238E27FC236}">
                    <a16:creationId xmlns:a16="http://schemas.microsoft.com/office/drawing/2014/main" id="{8090B87D-2478-5C47-BF39-841397E72D0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88" name="Freeform 18">
                <a:extLst>
                  <a:ext uri="{FF2B5EF4-FFF2-40B4-BE49-F238E27FC236}">
                    <a16:creationId xmlns:a16="http://schemas.microsoft.com/office/drawing/2014/main" id="{7AC54C63-7BDC-B046-AAF5-742F0CB1D02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89" name="Freeform 19">
                <a:extLst>
                  <a:ext uri="{FF2B5EF4-FFF2-40B4-BE49-F238E27FC236}">
                    <a16:creationId xmlns:a16="http://schemas.microsoft.com/office/drawing/2014/main" id="{9DF07C23-7208-BA48-A703-161CACB4C52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7" name="Freeform 20">
              <a:extLst>
                <a:ext uri="{FF2B5EF4-FFF2-40B4-BE49-F238E27FC236}">
                  <a16:creationId xmlns:a16="http://schemas.microsoft.com/office/drawing/2014/main" id="{00FAD595-8565-8645-98BB-5EED5FCAC5ED}"/>
                </a:ext>
              </a:extLst>
            </p:cNvPr>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8" name="Freeform 21">
              <a:extLst>
                <a:ext uri="{FF2B5EF4-FFF2-40B4-BE49-F238E27FC236}">
                  <a16:creationId xmlns:a16="http://schemas.microsoft.com/office/drawing/2014/main" id="{DC0C4EE4-7861-E045-9AA3-E270CE1C9BAB}"/>
                </a:ext>
              </a:extLst>
            </p:cNvPr>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9" name="Freeform 22">
              <a:extLst>
                <a:ext uri="{FF2B5EF4-FFF2-40B4-BE49-F238E27FC236}">
                  <a16:creationId xmlns:a16="http://schemas.microsoft.com/office/drawing/2014/main" id="{EE48F028-C42C-974C-B2BC-296BE432E0FF}"/>
                </a:ext>
              </a:extLst>
            </p:cNvPr>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50" name="Group 23">
              <a:extLst>
                <a:ext uri="{FF2B5EF4-FFF2-40B4-BE49-F238E27FC236}">
                  <a16:creationId xmlns:a16="http://schemas.microsoft.com/office/drawing/2014/main" id="{7A0C251F-6104-274F-AAE3-25A4E0AF23B6}"/>
                </a:ext>
              </a:extLst>
            </p:cNvPr>
            <p:cNvGrpSpPr>
              <a:grpSpLocks/>
            </p:cNvGrpSpPr>
            <p:nvPr/>
          </p:nvGrpSpPr>
          <p:grpSpPr bwMode="auto">
            <a:xfrm>
              <a:off x="1555" y="1769"/>
              <a:ext cx="92" cy="69"/>
              <a:chOff x="101" y="1265"/>
              <a:chExt cx="112" cy="84"/>
            </a:xfrm>
          </p:grpSpPr>
          <p:sp>
            <p:nvSpPr>
              <p:cNvPr id="284" name="Freeform 24">
                <a:extLst>
                  <a:ext uri="{FF2B5EF4-FFF2-40B4-BE49-F238E27FC236}">
                    <a16:creationId xmlns:a16="http://schemas.microsoft.com/office/drawing/2014/main" id="{9CA9687E-9C51-C447-8ACB-57EF45151E3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85" name="Freeform 25">
                <a:extLst>
                  <a:ext uri="{FF2B5EF4-FFF2-40B4-BE49-F238E27FC236}">
                    <a16:creationId xmlns:a16="http://schemas.microsoft.com/office/drawing/2014/main" id="{85148E31-851C-E243-BD27-41F7231080B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86" name="Freeform 26">
                <a:extLst>
                  <a:ext uri="{FF2B5EF4-FFF2-40B4-BE49-F238E27FC236}">
                    <a16:creationId xmlns:a16="http://schemas.microsoft.com/office/drawing/2014/main" id="{D72F963C-FAA5-4C47-919B-84C1EABCC71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51" name="Group 27">
              <a:extLst>
                <a:ext uri="{FF2B5EF4-FFF2-40B4-BE49-F238E27FC236}">
                  <a16:creationId xmlns:a16="http://schemas.microsoft.com/office/drawing/2014/main" id="{0CF8F459-1A6D-7C47-B087-DC32796EC0F5}"/>
                </a:ext>
              </a:extLst>
            </p:cNvPr>
            <p:cNvGrpSpPr>
              <a:grpSpLocks/>
            </p:cNvGrpSpPr>
            <p:nvPr/>
          </p:nvGrpSpPr>
          <p:grpSpPr bwMode="auto">
            <a:xfrm rot="-3505034">
              <a:off x="1639" y="1900"/>
              <a:ext cx="92" cy="69"/>
              <a:chOff x="101" y="1265"/>
              <a:chExt cx="112" cy="84"/>
            </a:xfrm>
          </p:grpSpPr>
          <p:sp>
            <p:nvSpPr>
              <p:cNvPr id="281" name="Freeform 28">
                <a:extLst>
                  <a:ext uri="{FF2B5EF4-FFF2-40B4-BE49-F238E27FC236}">
                    <a16:creationId xmlns:a16="http://schemas.microsoft.com/office/drawing/2014/main" id="{D5397EFD-5C73-2047-9D76-7AF3189D508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82" name="Freeform 29">
                <a:extLst>
                  <a:ext uri="{FF2B5EF4-FFF2-40B4-BE49-F238E27FC236}">
                    <a16:creationId xmlns:a16="http://schemas.microsoft.com/office/drawing/2014/main" id="{CC616382-6BC4-BC42-B8F0-6020B54BF2D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83" name="Freeform 30">
                <a:extLst>
                  <a:ext uri="{FF2B5EF4-FFF2-40B4-BE49-F238E27FC236}">
                    <a16:creationId xmlns:a16="http://schemas.microsoft.com/office/drawing/2014/main" id="{C4698A5C-25FE-8B4B-98E8-49C6DA1F4A4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52" name="Group 31">
              <a:extLst>
                <a:ext uri="{FF2B5EF4-FFF2-40B4-BE49-F238E27FC236}">
                  <a16:creationId xmlns:a16="http://schemas.microsoft.com/office/drawing/2014/main" id="{7194658D-40EB-964B-942D-BA20433D1F18}"/>
                </a:ext>
              </a:extLst>
            </p:cNvPr>
            <p:cNvGrpSpPr>
              <a:grpSpLocks/>
            </p:cNvGrpSpPr>
            <p:nvPr/>
          </p:nvGrpSpPr>
          <p:grpSpPr bwMode="auto">
            <a:xfrm rot="-3505034">
              <a:off x="1635" y="1833"/>
              <a:ext cx="92" cy="69"/>
              <a:chOff x="101" y="1265"/>
              <a:chExt cx="112" cy="84"/>
            </a:xfrm>
          </p:grpSpPr>
          <p:sp>
            <p:nvSpPr>
              <p:cNvPr id="278" name="Freeform 32">
                <a:extLst>
                  <a:ext uri="{FF2B5EF4-FFF2-40B4-BE49-F238E27FC236}">
                    <a16:creationId xmlns:a16="http://schemas.microsoft.com/office/drawing/2014/main" id="{40566C91-9B3E-7E4C-BE78-661B5F6E70D3}"/>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79" name="Freeform 33">
                <a:extLst>
                  <a:ext uri="{FF2B5EF4-FFF2-40B4-BE49-F238E27FC236}">
                    <a16:creationId xmlns:a16="http://schemas.microsoft.com/office/drawing/2014/main" id="{948CD18B-2033-0E45-935D-14FE9BFC12F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80" name="Freeform 34">
                <a:extLst>
                  <a:ext uri="{FF2B5EF4-FFF2-40B4-BE49-F238E27FC236}">
                    <a16:creationId xmlns:a16="http://schemas.microsoft.com/office/drawing/2014/main" id="{20C0942A-4187-CE47-A121-B94A5947328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53" name="Freeform 35">
              <a:extLst>
                <a:ext uri="{FF2B5EF4-FFF2-40B4-BE49-F238E27FC236}">
                  <a16:creationId xmlns:a16="http://schemas.microsoft.com/office/drawing/2014/main" id="{B887C68C-BD45-304E-8BE7-64440B840341}"/>
                </a:ext>
              </a:extLst>
            </p:cNvPr>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54" name="Freeform 36">
              <a:extLst>
                <a:ext uri="{FF2B5EF4-FFF2-40B4-BE49-F238E27FC236}">
                  <a16:creationId xmlns:a16="http://schemas.microsoft.com/office/drawing/2014/main" id="{733E7E71-F08C-004C-A6F3-070614728224}"/>
                </a:ext>
              </a:extLst>
            </p:cNvPr>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55" name="Group 37">
              <a:extLst>
                <a:ext uri="{FF2B5EF4-FFF2-40B4-BE49-F238E27FC236}">
                  <a16:creationId xmlns:a16="http://schemas.microsoft.com/office/drawing/2014/main" id="{6200D2AE-4889-D54F-9313-F16FEA11AD33}"/>
                </a:ext>
              </a:extLst>
            </p:cNvPr>
            <p:cNvGrpSpPr>
              <a:grpSpLocks/>
            </p:cNvGrpSpPr>
            <p:nvPr/>
          </p:nvGrpSpPr>
          <p:grpSpPr bwMode="auto">
            <a:xfrm rot="-3868781">
              <a:off x="1754" y="1905"/>
              <a:ext cx="92" cy="69"/>
              <a:chOff x="101" y="1265"/>
              <a:chExt cx="112" cy="84"/>
            </a:xfrm>
          </p:grpSpPr>
          <p:sp>
            <p:nvSpPr>
              <p:cNvPr id="275" name="Freeform 38">
                <a:extLst>
                  <a:ext uri="{FF2B5EF4-FFF2-40B4-BE49-F238E27FC236}">
                    <a16:creationId xmlns:a16="http://schemas.microsoft.com/office/drawing/2014/main" id="{AC8AC680-0DFD-B344-8CC6-4192D9810B3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76" name="Freeform 39">
                <a:extLst>
                  <a:ext uri="{FF2B5EF4-FFF2-40B4-BE49-F238E27FC236}">
                    <a16:creationId xmlns:a16="http://schemas.microsoft.com/office/drawing/2014/main" id="{5898ADEC-806A-FC4C-B7A7-84A0B5F7C77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77" name="Freeform 40">
                <a:extLst>
                  <a:ext uri="{FF2B5EF4-FFF2-40B4-BE49-F238E27FC236}">
                    <a16:creationId xmlns:a16="http://schemas.microsoft.com/office/drawing/2014/main" id="{D4E8329B-D17E-1346-90CF-9060ED2E1DD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56" name="Group 41">
              <a:extLst>
                <a:ext uri="{FF2B5EF4-FFF2-40B4-BE49-F238E27FC236}">
                  <a16:creationId xmlns:a16="http://schemas.microsoft.com/office/drawing/2014/main" id="{6146573B-4DC6-1140-9B17-C689FA665CA8}"/>
                </a:ext>
              </a:extLst>
            </p:cNvPr>
            <p:cNvGrpSpPr>
              <a:grpSpLocks/>
            </p:cNvGrpSpPr>
            <p:nvPr/>
          </p:nvGrpSpPr>
          <p:grpSpPr bwMode="auto">
            <a:xfrm rot="-3868781">
              <a:off x="1742" y="1847"/>
              <a:ext cx="92" cy="69"/>
              <a:chOff x="101" y="1265"/>
              <a:chExt cx="112" cy="84"/>
            </a:xfrm>
          </p:grpSpPr>
          <p:sp>
            <p:nvSpPr>
              <p:cNvPr id="272" name="Freeform 42">
                <a:extLst>
                  <a:ext uri="{FF2B5EF4-FFF2-40B4-BE49-F238E27FC236}">
                    <a16:creationId xmlns:a16="http://schemas.microsoft.com/office/drawing/2014/main" id="{73953D0A-C799-2C4B-97CD-94387C8D5DA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73" name="Freeform 43">
                <a:extLst>
                  <a:ext uri="{FF2B5EF4-FFF2-40B4-BE49-F238E27FC236}">
                    <a16:creationId xmlns:a16="http://schemas.microsoft.com/office/drawing/2014/main" id="{A9E361B7-95BA-1A4C-9A01-ED84D01810B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74" name="Freeform 44">
                <a:extLst>
                  <a:ext uri="{FF2B5EF4-FFF2-40B4-BE49-F238E27FC236}">
                    <a16:creationId xmlns:a16="http://schemas.microsoft.com/office/drawing/2014/main" id="{328C70A2-281D-0046-ABB4-0B9EBE9CBDC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57" name="Freeform 45">
              <a:extLst>
                <a:ext uri="{FF2B5EF4-FFF2-40B4-BE49-F238E27FC236}">
                  <a16:creationId xmlns:a16="http://schemas.microsoft.com/office/drawing/2014/main" id="{F460D44B-A46F-5742-B96A-A804BC36A9E7}"/>
                </a:ext>
              </a:extLst>
            </p:cNvPr>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58" name="Freeform 46">
              <a:extLst>
                <a:ext uri="{FF2B5EF4-FFF2-40B4-BE49-F238E27FC236}">
                  <a16:creationId xmlns:a16="http://schemas.microsoft.com/office/drawing/2014/main" id="{72EDFD68-61BE-B54F-AB74-38DC951DD762}"/>
                </a:ext>
              </a:extLst>
            </p:cNvPr>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59" name="Freeform 47">
              <a:extLst>
                <a:ext uri="{FF2B5EF4-FFF2-40B4-BE49-F238E27FC236}">
                  <a16:creationId xmlns:a16="http://schemas.microsoft.com/office/drawing/2014/main" id="{8EA06EBB-47CD-1740-92F6-35D9049B576C}"/>
                </a:ext>
              </a:extLst>
            </p:cNvPr>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60" name="Freeform 48">
              <a:extLst>
                <a:ext uri="{FF2B5EF4-FFF2-40B4-BE49-F238E27FC236}">
                  <a16:creationId xmlns:a16="http://schemas.microsoft.com/office/drawing/2014/main" id="{7D5642AE-CA0C-954D-A0F4-D1F041548EC7}"/>
                </a:ext>
              </a:extLst>
            </p:cNvPr>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61" name="Group 49">
              <a:extLst>
                <a:ext uri="{FF2B5EF4-FFF2-40B4-BE49-F238E27FC236}">
                  <a16:creationId xmlns:a16="http://schemas.microsoft.com/office/drawing/2014/main" id="{43EB01D9-D5B8-D04F-B9F4-5546CD8FF23C}"/>
                </a:ext>
              </a:extLst>
            </p:cNvPr>
            <p:cNvGrpSpPr>
              <a:grpSpLocks/>
            </p:cNvGrpSpPr>
            <p:nvPr/>
          </p:nvGrpSpPr>
          <p:grpSpPr bwMode="auto">
            <a:xfrm rot="-3868781">
              <a:off x="1729" y="1782"/>
              <a:ext cx="92" cy="69"/>
              <a:chOff x="101" y="1265"/>
              <a:chExt cx="112" cy="84"/>
            </a:xfrm>
          </p:grpSpPr>
          <p:sp>
            <p:nvSpPr>
              <p:cNvPr id="269" name="Freeform 50">
                <a:extLst>
                  <a:ext uri="{FF2B5EF4-FFF2-40B4-BE49-F238E27FC236}">
                    <a16:creationId xmlns:a16="http://schemas.microsoft.com/office/drawing/2014/main" id="{A3476EB8-BADC-6746-A0B0-7B96D7650E9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70" name="Freeform 51">
                <a:extLst>
                  <a:ext uri="{FF2B5EF4-FFF2-40B4-BE49-F238E27FC236}">
                    <a16:creationId xmlns:a16="http://schemas.microsoft.com/office/drawing/2014/main" id="{E6819F5B-2CCB-7647-A6B0-123B0EFB912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71" name="Freeform 52">
                <a:extLst>
                  <a:ext uri="{FF2B5EF4-FFF2-40B4-BE49-F238E27FC236}">
                    <a16:creationId xmlns:a16="http://schemas.microsoft.com/office/drawing/2014/main" id="{557A7EFE-174B-BB46-A32E-9FD3977B960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62" name="Freeform 53">
              <a:extLst>
                <a:ext uri="{FF2B5EF4-FFF2-40B4-BE49-F238E27FC236}">
                  <a16:creationId xmlns:a16="http://schemas.microsoft.com/office/drawing/2014/main" id="{07A60668-0EAE-BA4C-A839-FB34EC4732EE}"/>
                </a:ext>
              </a:extLst>
            </p:cNvPr>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263" name="Freeform 54">
              <a:extLst>
                <a:ext uri="{FF2B5EF4-FFF2-40B4-BE49-F238E27FC236}">
                  <a16:creationId xmlns:a16="http://schemas.microsoft.com/office/drawing/2014/main" id="{7D9A0BD6-1481-CB47-8FF0-B6E8BB45D428}"/>
                </a:ext>
              </a:extLst>
            </p:cNvPr>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64" name="Freeform 55">
              <a:extLst>
                <a:ext uri="{FF2B5EF4-FFF2-40B4-BE49-F238E27FC236}">
                  <a16:creationId xmlns:a16="http://schemas.microsoft.com/office/drawing/2014/main" id="{15BD335E-68E4-F445-A005-A67A60834D4B}"/>
                </a:ext>
              </a:extLst>
            </p:cNvPr>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65" name="Freeform 56">
              <a:extLst>
                <a:ext uri="{FF2B5EF4-FFF2-40B4-BE49-F238E27FC236}">
                  <a16:creationId xmlns:a16="http://schemas.microsoft.com/office/drawing/2014/main" id="{692682C1-372B-FF45-80DE-F74200C221FC}"/>
                </a:ext>
              </a:extLst>
            </p:cNvPr>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66" name="Freeform 57">
              <a:extLst>
                <a:ext uri="{FF2B5EF4-FFF2-40B4-BE49-F238E27FC236}">
                  <a16:creationId xmlns:a16="http://schemas.microsoft.com/office/drawing/2014/main" id="{E7253EEF-5392-A54E-9A87-44E002441457}"/>
                </a:ext>
              </a:extLst>
            </p:cNvPr>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67" name="Freeform 58">
              <a:extLst>
                <a:ext uri="{FF2B5EF4-FFF2-40B4-BE49-F238E27FC236}">
                  <a16:creationId xmlns:a16="http://schemas.microsoft.com/office/drawing/2014/main" id="{97F785DE-9803-2549-A3A8-46973CB0EBAD}"/>
                </a:ext>
              </a:extLst>
            </p:cNvPr>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68" name="Freeform 59">
              <a:extLst>
                <a:ext uri="{FF2B5EF4-FFF2-40B4-BE49-F238E27FC236}">
                  <a16:creationId xmlns:a16="http://schemas.microsoft.com/office/drawing/2014/main" id="{C4DF706C-E5B4-1148-BABC-9BE7550136AE}"/>
                </a:ext>
              </a:extLst>
            </p:cNvPr>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Tree>
    <p:extLst>
      <p:ext uri="{BB962C8B-B14F-4D97-AF65-F5344CB8AC3E}">
        <p14:creationId xmlns:p14="http://schemas.microsoft.com/office/powerpoint/2010/main" val="28930503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8" name="Group 60"/>
          <p:cNvGrpSpPr>
            <a:grpSpLocks/>
          </p:cNvGrpSpPr>
          <p:nvPr/>
        </p:nvGrpSpPr>
        <p:grpSpPr bwMode="auto">
          <a:xfrm rot="10800000" flipV="1">
            <a:off x="4201098" y="3168155"/>
            <a:ext cx="1519237" cy="1376362"/>
            <a:chOff x="1575" y="2572"/>
            <a:chExt cx="502" cy="455"/>
          </a:xfrm>
        </p:grpSpPr>
        <p:sp>
          <p:nvSpPr>
            <p:cNvPr id="129"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0" name="Group 62"/>
            <p:cNvGrpSpPr>
              <a:grpSpLocks/>
            </p:cNvGrpSpPr>
            <p:nvPr/>
          </p:nvGrpSpPr>
          <p:grpSpPr bwMode="auto">
            <a:xfrm rot="6300000">
              <a:off x="1768" y="2583"/>
              <a:ext cx="92" cy="69"/>
              <a:chOff x="101" y="1265"/>
              <a:chExt cx="112" cy="84"/>
            </a:xfrm>
          </p:grpSpPr>
          <p:sp>
            <p:nvSpPr>
              <p:cNvPr id="180"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2"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1" name="Group 66"/>
            <p:cNvGrpSpPr>
              <a:grpSpLocks/>
            </p:cNvGrpSpPr>
            <p:nvPr/>
          </p:nvGrpSpPr>
          <p:grpSpPr bwMode="auto">
            <a:xfrm rot="6300000">
              <a:off x="1793" y="2636"/>
              <a:ext cx="92" cy="69"/>
              <a:chOff x="101" y="1265"/>
              <a:chExt cx="112" cy="84"/>
            </a:xfrm>
          </p:grpSpPr>
          <p:sp>
            <p:nvSpPr>
              <p:cNvPr id="177"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8"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9"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2"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3" name="Group 71"/>
            <p:cNvGrpSpPr>
              <a:grpSpLocks/>
            </p:cNvGrpSpPr>
            <p:nvPr/>
          </p:nvGrpSpPr>
          <p:grpSpPr bwMode="auto">
            <a:xfrm rot="6300000">
              <a:off x="1820" y="2688"/>
              <a:ext cx="92" cy="69"/>
              <a:chOff x="101" y="1265"/>
              <a:chExt cx="112" cy="84"/>
            </a:xfrm>
          </p:grpSpPr>
          <p:sp>
            <p:nvSpPr>
              <p:cNvPr id="174"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5"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4"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35"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6"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37" name="Group 78"/>
            <p:cNvGrpSpPr>
              <a:grpSpLocks/>
            </p:cNvGrpSpPr>
            <p:nvPr/>
          </p:nvGrpSpPr>
          <p:grpSpPr bwMode="auto">
            <a:xfrm rot="6300000">
              <a:off x="1847" y="2741"/>
              <a:ext cx="92" cy="69"/>
              <a:chOff x="101" y="1265"/>
              <a:chExt cx="112" cy="84"/>
            </a:xfrm>
          </p:grpSpPr>
          <p:sp>
            <p:nvSpPr>
              <p:cNvPr id="171"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2"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8" name="Group 82"/>
            <p:cNvGrpSpPr>
              <a:grpSpLocks/>
            </p:cNvGrpSpPr>
            <p:nvPr/>
          </p:nvGrpSpPr>
          <p:grpSpPr bwMode="auto">
            <a:xfrm rot="2794966">
              <a:off x="1698" y="2788"/>
              <a:ext cx="92" cy="69"/>
              <a:chOff x="101" y="1265"/>
              <a:chExt cx="112" cy="84"/>
            </a:xfrm>
          </p:grpSpPr>
          <p:sp>
            <p:nvSpPr>
              <p:cNvPr id="168"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9"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9" name="Group 86"/>
            <p:cNvGrpSpPr>
              <a:grpSpLocks/>
            </p:cNvGrpSpPr>
            <p:nvPr/>
          </p:nvGrpSpPr>
          <p:grpSpPr bwMode="auto">
            <a:xfrm rot="2794966">
              <a:off x="1764" y="2802"/>
              <a:ext cx="92" cy="69"/>
              <a:chOff x="101" y="1265"/>
              <a:chExt cx="112" cy="84"/>
            </a:xfrm>
          </p:grpSpPr>
          <p:sp>
            <p:nvSpPr>
              <p:cNvPr id="165"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6"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0"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41"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2" name="Group 92"/>
            <p:cNvGrpSpPr>
              <a:grpSpLocks/>
            </p:cNvGrpSpPr>
            <p:nvPr/>
          </p:nvGrpSpPr>
          <p:grpSpPr bwMode="auto">
            <a:xfrm rot="2431219">
              <a:off x="1664" y="2898"/>
              <a:ext cx="92" cy="69"/>
              <a:chOff x="101" y="1265"/>
              <a:chExt cx="112" cy="84"/>
            </a:xfrm>
          </p:grpSpPr>
          <p:sp>
            <p:nvSpPr>
              <p:cNvPr id="16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3" name="Group 96"/>
            <p:cNvGrpSpPr>
              <a:grpSpLocks/>
            </p:cNvGrpSpPr>
            <p:nvPr/>
          </p:nvGrpSpPr>
          <p:grpSpPr bwMode="auto">
            <a:xfrm rot="2431219">
              <a:off x="1723" y="2901"/>
              <a:ext cx="92" cy="69"/>
              <a:chOff x="101" y="1265"/>
              <a:chExt cx="112" cy="84"/>
            </a:xfrm>
          </p:grpSpPr>
          <p:sp>
            <p:nvSpPr>
              <p:cNvPr id="159"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0"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1"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4"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5"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7"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8" name="Group 104"/>
            <p:cNvGrpSpPr>
              <a:grpSpLocks/>
            </p:cNvGrpSpPr>
            <p:nvPr/>
          </p:nvGrpSpPr>
          <p:grpSpPr bwMode="auto">
            <a:xfrm rot="2431219">
              <a:off x="1789" y="2906"/>
              <a:ext cx="92" cy="69"/>
              <a:chOff x="101" y="1265"/>
              <a:chExt cx="112" cy="84"/>
            </a:xfrm>
          </p:grpSpPr>
          <p:sp>
            <p:nvSpPr>
              <p:cNvPr id="156"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7"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8"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9"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50"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51"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52"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53"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54"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55"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79" name="Rectangle 3"/>
          <p:cNvSpPr>
            <a:spLocks noGrp="1" noChangeArrowheads="1"/>
          </p:cNvSpPr>
          <p:nvPr>
            <p:ph type="title"/>
          </p:nvPr>
        </p:nvSpPr>
        <p:spPr/>
        <p:txBody>
          <a:bodyPr/>
          <a:lstStyle/>
          <a:p>
            <a:pPr eaLnBrk="1" hangingPunct="1"/>
            <a:r>
              <a:rPr lang="en-GB" altLang="en-GB" dirty="0"/>
              <a:t>molecular replacement – model structure</a:t>
            </a:r>
          </a:p>
        </p:txBody>
      </p:sp>
      <p:sp>
        <p:nvSpPr>
          <p:cNvPr id="24580" name="AutoShape 4"/>
          <p:cNvSpPr>
            <a:spLocks noChangeArrowheads="1"/>
          </p:cNvSpPr>
          <p:nvPr/>
        </p:nvSpPr>
        <p:spPr bwMode="auto">
          <a:xfrm>
            <a:off x="3503699" y="272179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24582" name="Group 60"/>
          <p:cNvGrpSpPr>
            <a:grpSpLocks/>
          </p:cNvGrpSpPr>
          <p:nvPr/>
        </p:nvGrpSpPr>
        <p:grpSpPr bwMode="auto">
          <a:xfrm>
            <a:off x="6050050" y="3785416"/>
            <a:ext cx="1519237" cy="1376362"/>
            <a:chOff x="1575" y="2572"/>
            <a:chExt cx="502" cy="455"/>
          </a:xfrm>
        </p:grpSpPr>
        <p:sp>
          <p:nvSpPr>
            <p:cNvPr id="24594"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5" name="Group 62"/>
            <p:cNvGrpSpPr>
              <a:grpSpLocks/>
            </p:cNvGrpSpPr>
            <p:nvPr/>
          </p:nvGrpSpPr>
          <p:grpSpPr bwMode="auto">
            <a:xfrm rot="6300000">
              <a:off x="1768" y="2583"/>
              <a:ext cx="92" cy="69"/>
              <a:chOff x="101" y="1265"/>
              <a:chExt cx="112" cy="84"/>
            </a:xfrm>
          </p:grpSpPr>
          <p:sp>
            <p:nvSpPr>
              <p:cNvPr id="24645"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6"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7"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596" name="Group 66"/>
            <p:cNvGrpSpPr>
              <a:grpSpLocks/>
            </p:cNvGrpSpPr>
            <p:nvPr/>
          </p:nvGrpSpPr>
          <p:grpSpPr bwMode="auto">
            <a:xfrm rot="6300000">
              <a:off x="1793" y="2636"/>
              <a:ext cx="92" cy="69"/>
              <a:chOff x="101" y="1265"/>
              <a:chExt cx="112" cy="84"/>
            </a:xfrm>
          </p:grpSpPr>
          <p:sp>
            <p:nvSpPr>
              <p:cNvPr id="24642"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3"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4"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7"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8" name="Group 71"/>
            <p:cNvGrpSpPr>
              <a:grpSpLocks/>
            </p:cNvGrpSpPr>
            <p:nvPr/>
          </p:nvGrpSpPr>
          <p:grpSpPr bwMode="auto">
            <a:xfrm rot="6300000">
              <a:off x="1820" y="2688"/>
              <a:ext cx="92" cy="69"/>
              <a:chOff x="101" y="1265"/>
              <a:chExt cx="112" cy="84"/>
            </a:xfrm>
          </p:grpSpPr>
          <p:sp>
            <p:nvSpPr>
              <p:cNvPr id="24639"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0"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1"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9"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00"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01"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2" name="Group 78"/>
            <p:cNvGrpSpPr>
              <a:grpSpLocks/>
            </p:cNvGrpSpPr>
            <p:nvPr/>
          </p:nvGrpSpPr>
          <p:grpSpPr bwMode="auto">
            <a:xfrm rot="6300000">
              <a:off x="1847" y="2741"/>
              <a:ext cx="92" cy="69"/>
              <a:chOff x="101" y="1265"/>
              <a:chExt cx="112" cy="84"/>
            </a:xfrm>
          </p:grpSpPr>
          <p:sp>
            <p:nvSpPr>
              <p:cNvPr id="24636"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7"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8"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3" name="Group 82"/>
            <p:cNvGrpSpPr>
              <a:grpSpLocks/>
            </p:cNvGrpSpPr>
            <p:nvPr/>
          </p:nvGrpSpPr>
          <p:grpSpPr bwMode="auto">
            <a:xfrm rot="2794966">
              <a:off x="1698" y="2788"/>
              <a:ext cx="92" cy="69"/>
              <a:chOff x="101" y="1265"/>
              <a:chExt cx="112" cy="84"/>
            </a:xfrm>
          </p:grpSpPr>
          <p:sp>
            <p:nvSpPr>
              <p:cNvPr id="24633"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4"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5"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4" name="Group 86"/>
            <p:cNvGrpSpPr>
              <a:grpSpLocks/>
            </p:cNvGrpSpPr>
            <p:nvPr/>
          </p:nvGrpSpPr>
          <p:grpSpPr bwMode="auto">
            <a:xfrm rot="2794966">
              <a:off x="1764" y="2802"/>
              <a:ext cx="92" cy="69"/>
              <a:chOff x="101" y="1265"/>
              <a:chExt cx="112" cy="84"/>
            </a:xfrm>
          </p:grpSpPr>
          <p:sp>
            <p:nvSpPr>
              <p:cNvPr id="24630"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1"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2"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5"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06"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7" name="Group 92"/>
            <p:cNvGrpSpPr>
              <a:grpSpLocks/>
            </p:cNvGrpSpPr>
            <p:nvPr/>
          </p:nvGrpSpPr>
          <p:grpSpPr bwMode="auto">
            <a:xfrm rot="2431219">
              <a:off x="1664" y="2898"/>
              <a:ext cx="92" cy="69"/>
              <a:chOff x="101" y="1265"/>
              <a:chExt cx="112" cy="84"/>
            </a:xfrm>
          </p:grpSpPr>
          <p:sp>
            <p:nvSpPr>
              <p:cNvPr id="2462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8" name="Group 96"/>
            <p:cNvGrpSpPr>
              <a:grpSpLocks/>
            </p:cNvGrpSpPr>
            <p:nvPr/>
          </p:nvGrpSpPr>
          <p:grpSpPr bwMode="auto">
            <a:xfrm rot="2431219">
              <a:off x="1723" y="2901"/>
              <a:ext cx="92" cy="69"/>
              <a:chOff x="101" y="1265"/>
              <a:chExt cx="112" cy="84"/>
            </a:xfrm>
          </p:grpSpPr>
          <p:sp>
            <p:nvSpPr>
              <p:cNvPr id="24624"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5"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6"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9"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0"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1"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2"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13" name="Group 104"/>
            <p:cNvGrpSpPr>
              <a:grpSpLocks/>
            </p:cNvGrpSpPr>
            <p:nvPr/>
          </p:nvGrpSpPr>
          <p:grpSpPr bwMode="auto">
            <a:xfrm rot="2431219">
              <a:off x="1789" y="2906"/>
              <a:ext cx="92" cy="69"/>
              <a:chOff x="101" y="1265"/>
              <a:chExt cx="112" cy="84"/>
            </a:xfrm>
          </p:grpSpPr>
          <p:sp>
            <p:nvSpPr>
              <p:cNvPr id="24621"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2"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3"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14"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5"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16"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17"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18"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9"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20"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83" name="Line 115"/>
          <p:cNvSpPr>
            <a:spLocks noChangeShapeType="1"/>
          </p:cNvSpPr>
          <p:nvPr/>
        </p:nvSpPr>
        <p:spPr bwMode="auto">
          <a:xfrm>
            <a:off x="2860137" y="3263441"/>
            <a:ext cx="0" cy="608013"/>
          </a:xfrm>
          <a:prstGeom prst="line">
            <a:avLst/>
          </a:prstGeom>
          <a:noFill/>
          <a:ln w="31750">
            <a:solidFill>
              <a:schemeClr val="tx1"/>
            </a:solidFill>
            <a:miter lim="800000"/>
            <a:headEnd/>
            <a:tailEnd/>
          </a:ln>
        </p:spPr>
        <p:txBody>
          <a:bodyPr wrap="none"/>
          <a:lstStyle/>
          <a:p>
            <a:endParaRPr lang="en-GB" dirty="0"/>
          </a:p>
        </p:txBody>
      </p:sp>
      <p:sp>
        <p:nvSpPr>
          <p:cNvPr id="24584" name="Line 116"/>
          <p:cNvSpPr>
            <a:spLocks noChangeShapeType="1"/>
          </p:cNvSpPr>
          <p:nvPr/>
        </p:nvSpPr>
        <p:spPr bwMode="auto">
          <a:xfrm flipH="1" flipV="1">
            <a:off x="2376635" y="4315641"/>
            <a:ext cx="3754376" cy="0"/>
          </a:xfrm>
          <a:prstGeom prst="line">
            <a:avLst/>
          </a:prstGeom>
          <a:noFill/>
          <a:ln w="31750">
            <a:solidFill>
              <a:schemeClr val="tx1"/>
            </a:solidFill>
            <a:miter lim="800000"/>
            <a:headEnd type="triangle" w="med" len="med"/>
            <a:tailEnd/>
          </a:ln>
        </p:spPr>
        <p:txBody>
          <a:bodyPr wrap="none"/>
          <a:lstStyle/>
          <a:p>
            <a:endParaRPr lang="en-GB" dirty="0"/>
          </a:p>
        </p:txBody>
      </p:sp>
      <p:sp>
        <p:nvSpPr>
          <p:cNvPr id="24585" name="Text Box 117"/>
          <p:cNvSpPr txBox="1">
            <a:spLocks noChangeArrowheads="1"/>
          </p:cNvSpPr>
          <p:nvPr/>
        </p:nvSpPr>
        <p:spPr bwMode="auto">
          <a:xfrm>
            <a:off x="6207414" y="1872230"/>
            <a:ext cx="1306512" cy="457200"/>
          </a:xfrm>
          <a:prstGeom prst="rect">
            <a:avLst/>
          </a:prstGeom>
          <a:noFill/>
          <a:ln w="9525">
            <a:noFill/>
            <a:miter lim="800000"/>
            <a:headEnd/>
            <a:tailEnd/>
          </a:ln>
        </p:spPr>
        <p:txBody>
          <a:bodyPr wrap="none">
            <a:spAutoFit/>
          </a:bodyPr>
          <a:lstStyle/>
          <a:p>
            <a:r>
              <a:rPr lang="en-GB" sz="2400" b="0" dirty="0"/>
              <a:t>Rotation</a:t>
            </a:r>
          </a:p>
        </p:txBody>
      </p:sp>
      <p:sp>
        <p:nvSpPr>
          <p:cNvPr id="24586" name="Text Box 118"/>
          <p:cNvSpPr txBox="1">
            <a:spLocks noChangeArrowheads="1"/>
          </p:cNvSpPr>
          <p:nvPr/>
        </p:nvSpPr>
        <p:spPr bwMode="auto">
          <a:xfrm>
            <a:off x="-655131" y="4006962"/>
            <a:ext cx="3976775" cy="457200"/>
          </a:xfrm>
          <a:prstGeom prst="rect">
            <a:avLst/>
          </a:prstGeom>
          <a:noFill/>
          <a:ln w="9525">
            <a:noFill/>
            <a:miter lim="800000"/>
            <a:headEnd/>
            <a:tailEnd/>
          </a:ln>
        </p:spPr>
        <p:txBody>
          <a:bodyPr wrap="square">
            <a:spAutoFit/>
          </a:bodyPr>
          <a:lstStyle/>
          <a:p>
            <a:r>
              <a:rPr lang="en-GB" sz="2400" b="0" dirty="0"/>
              <a:t>Translation</a:t>
            </a:r>
          </a:p>
        </p:txBody>
      </p:sp>
      <p:sp>
        <p:nvSpPr>
          <p:cNvPr id="24587" name="Text Box 119"/>
          <p:cNvSpPr txBox="1">
            <a:spLocks noChangeArrowheads="1"/>
          </p:cNvSpPr>
          <p:nvPr/>
        </p:nvSpPr>
        <p:spPr bwMode="auto">
          <a:xfrm>
            <a:off x="2532979" y="5213214"/>
            <a:ext cx="944490" cy="461665"/>
          </a:xfrm>
          <a:prstGeom prst="rect">
            <a:avLst/>
          </a:prstGeom>
          <a:noFill/>
          <a:ln w="9525">
            <a:noFill/>
            <a:miter lim="800000"/>
            <a:headEnd/>
            <a:tailEnd/>
          </a:ln>
        </p:spPr>
        <p:txBody>
          <a:bodyPr wrap="none">
            <a:spAutoFit/>
          </a:bodyPr>
          <a:lstStyle/>
          <a:p>
            <a:r>
              <a:rPr lang="en-GB" sz="2400" b="0" dirty="0"/>
              <a:t>origin</a:t>
            </a:r>
          </a:p>
        </p:txBody>
      </p:sp>
      <p:sp>
        <p:nvSpPr>
          <p:cNvPr id="24588" name="Text Box 120"/>
          <p:cNvSpPr txBox="1">
            <a:spLocks noChangeArrowheads="1"/>
          </p:cNvSpPr>
          <p:nvPr/>
        </p:nvSpPr>
        <p:spPr bwMode="auto">
          <a:xfrm>
            <a:off x="2087650" y="1378766"/>
            <a:ext cx="2297552" cy="461665"/>
          </a:xfrm>
          <a:prstGeom prst="rect">
            <a:avLst/>
          </a:prstGeom>
          <a:noFill/>
          <a:ln w="9525">
            <a:noFill/>
            <a:miter lim="800000"/>
            <a:headEnd/>
            <a:tailEnd/>
          </a:ln>
        </p:spPr>
        <p:txBody>
          <a:bodyPr wrap="none">
            <a:spAutoFit/>
          </a:bodyPr>
          <a:lstStyle/>
          <a:p>
            <a:pPr algn="l"/>
            <a:r>
              <a:rPr lang="en-GB" sz="2400" b="0" dirty="0"/>
              <a:t>Model structure</a:t>
            </a:r>
          </a:p>
        </p:txBody>
      </p:sp>
      <p:sp>
        <p:nvSpPr>
          <p:cNvPr id="24590" name="Arc 122"/>
          <p:cNvSpPr>
            <a:spLocks/>
          </p:cNvSpPr>
          <p:nvPr/>
        </p:nvSpPr>
        <p:spPr bwMode="auto">
          <a:xfrm>
            <a:off x="3380409" y="1943555"/>
            <a:ext cx="3797140" cy="200854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24591" name="Line 123"/>
          <p:cNvSpPr>
            <a:spLocks noChangeShapeType="1"/>
          </p:cNvSpPr>
          <p:nvPr/>
        </p:nvSpPr>
        <p:spPr bwMode="auto">
          <a:xfrm rot="2700000">
            <a:off x="2611017" y="3741130"/>
            <a:ext cx="1588" cy="678502"/>
          </a:xfrm>
          <a:prstGeom prst="line">
            <a:avLst/>
          </a:prstGeom>
          <a:noFill/>
          <a:ln w="31750">
            <a:solidFill>
              <a:schemeClr val="tx1"/>
            </a:solidFill>
            <a:miter lim="800000"/>
            <a:headEnd/>
            <a:tailEnd/>
          </a:ln>
        </p:spPr>
        <p:txBody>
          <a:bodyPr wrap="none"/>
          <a:lstStyle/>
          <a:p>
            <a:endParaRPr lang="en-GB" dirty="0"/>
          </a:p>
        </p:txBody>
      </p:sp>
      <p:sp>
        <p:nvSpPr>
          <p:cNvPr id="24592" name="Text Box 124"/>
          <p:cNvSpPr txBox="1">
            <a:spLocks noChangeArrowheads="1"/>
          </p:cNvSpPr>
          <p:nvPr/>
        </p:nvSpPr>
        <p:spPr bwMode="auto">
          <a:xfrm>
            <a:off x="844550" y="3668761"/>
            <a:ext cx="2344600" cy="366713"/>
          </a:xfrm>
          <a:prstGeom prst="rect">
            <a:avLst/>
          </a:prstGeom>
          <a:noFill/>
          <a:ln w="9525">
            <a:noFill/>
            <a:miter lim="800000"/>
            <a:headEnd/>
            <a:tailEnd/>
          </a:ln>
        </p:spPr>
        <p:txBody>
          <a:bodyPr wrap="square">
            <a:spAutoFit/>
          </a:bodyPr>
          <a:lstStyle/>
          <a:p>
            <a:r>
              <a:rPr lang="en-GB" sz="1800" dirty="0"/>
              <a:t>(X,Y,Z)</a:t>
            </a:r>
          </a:p>
        </p:txBody>
      </p:sp>
      <p:sp>
        <p:nvSpPr>
          <p:cNvPr id="24593" name="Text Box 125"/>
          <p:cNvSpPr txBox="1">
            <a:spLocks noChangeArrowheads="1"/>
          </p:cNvSpPr>
          <p:nvPr/>
        </p:nvSpPr>
        <p:spPr bwMode="auto">
          <a:xfrm>
            <a:off x="5069332" y="1615689"/>
            <a:ext cx="1055687" cy="366712"/>
          </a:xfrm>
          <a:prstGeom prst="rect">
            <a:avLst/>
          </a:prstGeom>
          <a:noFill/>
          <a:ln w="9525">
            <a:noFill/>
            <a:miter lim="800000"/>
            <a:headEnd/>
            <a:tailEnd/>
          </a:ln>
        </p:spPr>
        <p:txBody>
          <a:bodyPr wrap="none">
            <a:spAutoFit/>
          </a:bodyPr>
          <a:lstStyle/>
          <a:p>
            <a:r>
              <a:rPr lang="en-GB" sz="1800" dirty="0"/>
              <a:t>(</a:t>
            </a:r>
            <a:r>
              <a:rPr lang="en-GB" sz="1800" dirty="0">
                <a:sym typeface="Symbol" pitchFamily="18" charset="2"/>
              </a:rPr>
              <a:t>,,</a:t>
            </a:r>
            <a:r>
              <a:rPr lang="en-GB" sz="1800" dirty="0"/>
              <a:t>)</a:t>
            </a:r>
          </a:p>
        </p:txBody>
      </p:sp>
      <p:sp>
        <p:nvSpPr>
          <p:cNvPr id="5" name="U-turn Arrow 4">
            <a:extLst>
              <a:ext uri="{FF2B5EF4-FFF2-40B4-BE49-F238E27FC236}">
                <a16:creationId xmlns:a16="http://schemas.microsoft.com/office/drawing/2014/main" id="{BAE063D0-5208-D148-B0E5-FB93D7526AB8}"/>
              </a:ext>
            </a:extLst>
          </p:cNvPr>
          <p:cNvSpPr/>
          <p:nvPr/>
        </p:nvSpPr>
        <p:spPr bwMode="auto">
          <a:xfrm rot="1437716" flipH="1" flipV="1">
            <a:off x="4224980" y="4850096"/>
            <a:ext cx="2036474" cy="628768"/>
          </a:xfrm>
          <a:prstGeom prst="uturnArrow">
            <a:avLst>
              <a:gd name="adj1" fmla="val 36172"/>
              <a:gd name="adj2" fmla="val 25000"/>
              <a:gd name="adj3" fmla="val 20710"/>
              <a:gd name="adj4" fmla="val 43750"/>
              <a:gd name="adj5" fmla="val 100000"/>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7" name="TextBox 6">
            <a:extLst>
              <a:ext uri="{FF2B5EF4-FFF2-40B4-BE49-F238E27FC236}">
                <a16:creationId xmlns:a16="http://schemas.microsoft.com/office/drawing/2014/main" id="{20D25694-ECCC-1C41-ADD8-BB88C2CE8577}"/>
              </a:ext>
            </a:extLst>
          </p:cNvPr>
          <p:cNvSpPr txBox="1"/>
          <p:nvPr/>
        </p:nvSpPr>
        <p:spPr>
          <a:xfrm rot="1454699">
            <a:off x="4701737" y="4797894"/>
            <a:ext cx="1279517" cy="400110"/>
          </a:xfrm>
          <a:prstGeom prst="rect">
            <a:avLst/>
          </a:prstGeom>
          <a:noFill/>
        </p:spPr>
        <p:txBody>
          <a:bodyPr wrap="none" rtlCol="0">
            <a:spAutoFit/>
          </a:bodyPr>
          <a:lstStyle/>
          <a:p>
            <a:r>
              <a:rPr lang="en-US" sz="2000" b="0" dirty="0">
                <a:latin typeface="Avenir Light" panose="020B0402020203020204" pitchFamily="34" charset="77"/>
              </a:rPr>
              <a:t>symmetry</a:t>
            </a:r>
          </a:p>
        </p:txBody>
      </p:sp>
      <p:sp>
        <p:nvSpPr>
          <p:cNvPr id="183" name="Text Box 121">
            <a:extLst>
              <a:ext uri="{FF2B5EF4-FFF2-40B4-BE49-F238E27FC236}">
                <a16:creationId xmlns:a16="http://schemas.microsoft.com/office/drawing/2014/main" id="{C0957413-67CB-6844-8B38-4B2D38F5201B}"/>
              </a:ext>
            </a:extLst>
          </p:cNvPr>
          <p:cNvSpPr txBox="1">
            <a:spLocks noChangeArrowheads="1"/>
          </p:cNvSpPr>
          <p:nvPr/>
        </p:nvSpPr>
        <p:spPr bwMode="auto">
          <a:xfrm>
            <a:off x="8630158" y="4997949"/>
            <a:ext cx="1650174" cy="1200329"/>
          </a:xfrm>
          <a:prstGeom prst="rect">
            <a:avLst/>
          </a:prstGeom>
          <a:noFill/>
          <a:ln w="9525">
            <a:noFill/>
            <a:miter lim="800000"/>
            <a:headEnd/>
            <a:tailEnd/>
          </a:ln>
        </p:spPr>
        <p:txBody>
          <a:bodyPr wrap="square">
            <a:spAutoFit/>
          </a:bodyPr>
          <a:lstStyle/>
          <a:p>
            <a:pPr algn="l"/>
            <a:r>
              <a:rPr lang="en-GB" sz="2400" b="0" dirty="0"/>
              <a:t>Unknown crystal structure</a:t>
            </a:r>
          </a:p>
        </p:txBody>
      </p:sp>
      <p:grpSp>
        <p:nvGrpSpPr>
          <p:cNvPr id="184" name="Group 5">
            <a:extLst>
              <a:ext uri="{FF2B5EF4-FFF2-40B4-BE49-F238E27FC236}">
                <a16:creationId xmlns:a16="http://schemas.microsoft.com/office/drawing/2014/main" id="{7499EC62-DB51-7149-9FA6-64371364D67D}"/>
              </a:ext>
            </a:extLst>
          </p:cNvPr>
          <p:cNvGrpSpPr>
            <a:grpSpLocks/>
          </p:cNvGrpSpPr>
          <p:nvPr/>
        </p:nvGrpSpPr>
        <p:grpSpPr bwMode="auto">
          <a:xfrm>
            <a:off x="2040407" y="1830828"/>
            <a:ext cx="1343025" cy="1566903"/>
            <a:chOff x="1423" y="1593"/>
            <a:chExt cx="444" cy="518"/>
          </a:xfrm>
        </p:grpSpPr>
        <p:sp>
          <p:nvSpPr>
            <p:cNvPr id="185" name="Freeform 6">
              <a:extLst>
                <a:ext uri="{FF2B5EF4-FFF2-40B4-BE49-F238E27FC236}">
                  <a16:creationId xmlns:a16="http://schemas.microsoft.com/office/drawing/2014/main" id="{19656866-583B-3A44-8C8A-4F488DB6A505}"/>
                </a:ext>
              </a:extLst>
            </p:cNvPr>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186" name="Group 7">
              <a:extLst>
                <a:ext uri="{FF2B5EF4-FFF2-40B4-BE49-F238E27FC236}">
                  <a16:creationId xmlns:a16="http://schemas.microsoft.com/office/drawing/2014/main" id="{D73E9206-3CF4-AC40-A9EB-AA0E40D7A6F3}"/>
                </a:ext>
              </a:extLst>
            </p:cNvPr>
            <p:cNvGrpSpPr>
              <a:grpSpLocks/>
            </p:cNvGrpSpPr>
            <p:nvPr/>
          </p:nvGrpSpPr>
          <p:grpSpPr bwMode="auto">
            <a:xfrm>
              <a:off x="1423" y="1886"/>
              <a:ext cx="92" cy="69"/>
              <a:chOff x="101" y="1265"/>
              <a:chExt cx="112" cy="84"/>
            </a:xfrm>
          </p:grpSpPr>
          <p:sp>
            <p:nvSpPr>
              <p:cNvPr id="236" name="Freeform 8">
                <a:extLst>
                  <a:ext uri="{FF2B5EF4-FFF2-40B4-BE49-F238E27FC236}">
                    <a16:creationId xmlns:a16="http://schemas.microsoft.com/office/drawing/2014/main" id="{853CD56D-1A04-7245-A711-9AC474069111}"/>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37" name="Freeform 9">
                <a:extLst>
                  <a:ext uri="{FF2B5EF4-FFF2-40B4-BE49-F238E27FC236}">
                    <a16:creationId xmlns:a16="http://schemas.microsoft.com/office/drawing/2014/main" id="{734989BB-FCF7-4040-9B8D-82F51BE67DB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38" name="Freeform 10">
                <a:extLst>
                  <a:ext uri="{FF2B5EF4-FFF2-40B4-BE49-F238E27FC236}">
                    <a16:creationId xmlns:a16="http://schemas.microsoft.com/office/drawing/2014/main" id="{BE15978D-B4F8-E848-8258-DC9D34B9CF9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87" name="Group 11">
              <a:extLst>
                <a:ext uri="{FF2B5EF4-FFF2-40B4-BE49-F238E27FC236}">
                  <a16:creationId xmlns:a16="http://schemas.microsoft.com/office/drawing/2014/main" id="{95B4844A-2F8F-8D4F-BE54-56EB4D0723ED}"/>
                </a:ext>
              </a:extLst>
            </p:cNvPr>
            <p:cNvGrpSpPr>
              <a:grpSpLocks/>
            </p:cNvGrpSpPr>
            <p:nvPr/>
          </p:nvGrpSpPr>
          <p:grpSpPr bwMode="auto">
            <a:xfrm>
              <a:off x="1467" y="1848"/>
              <a:ext cx="92" cy="69"/>
              <a:chOff x="101" y="1265"/>
              <a:chExt cx="112" cy="84"/>
            </a:xfrm>
          </p:grpSpPr>
          <p:sp>
            <p:nvSpPr>
              <p:cNvPr id="233" name="Freeform 12">
                <a:extLst>
                  <a:ext uri="{FF2B5EF4-FFF2-40B4-BE49-F238E27FC236}">
                    <a16:creationId xmlns:a16="http://schemas.microsoft.com/office/drawing/2014/main" id="{23BC0A2E-AB18-E949-B879-238151CC914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34" name="Freeform 13">
                <a:extLst>
                  <a:ext uri="{FF2B5EF4-FFF2-40B4-BE49-F238E27FC236}">
                    <a16:creationId xmlns:a16="http://schemas.microsoft.com/office/drawing/2014/main" id="{C8E7BAF0-2286-5948-A071-066EB3EE95B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35" name="Freeform 14">
                <a:extLst>
                  <a:ext uri="{FF2B5EF4-FFF2-40B4-BE49-F238E27FC236}">
                    <a16:creationId xmlns:a16="http://schemas.microsoft.com/office/drawing/2014/main" id="{A415D918-2F68-3B4B-B999-1BF381639AC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88" name="Freeform 15">
              <a:extLst>
                <a:ext uri="{FF2B5EF4-FFF2-40B4-BE49-F238E27FC236}">
                  <a16:creationId xmlns:a16="http://schemas.microsoft.com/office/drawing/2014/main" id="{6450033A-EBA9-2948-AEA7-626B30BCBF11}"/>
                </a:ext>
              </a:extLst>
            </p:cNvPr>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189" name="Group 16">
              <a:extLst>
                <a:ext uri="{FF2B5EF4-FFF2-40B4-BE49-F238E27FC236}">
                  <a16:creationId xmlns:a16="http://schemas.microsoft.com/office/drawing/2014/main" id="{6382D310-5944-6F45-A1FE-D495D7F53F41}"/>
                </a:ext>
              </a:extLst>
            </p:cNvPr>
            <p:cNvGrpSpPr>
              <a:grpSpLocks/>
            </p:cNvGrpSpPr>
            <p:nvPr/>
          </p:nvGrpSpPr>
          <p:grpSpPr bwMode="auto">
            <a:xfrm>
              <a:off x="1511" y="1809"/>
              <a:ext cx="92" cy="69"/>
              <a:chOff x="101" y="1265"/>
              <a:chExt cx="112" cy="84"/>
            </a:xfrm>
          </p:grpSpPr>
          <p:sp>
            <p:nvSpPr>
              <p:cNvPr id="230" name="Freeform 17">
                <a:extLst>
                  <a:ext uri="{FF2B5EF4-FFF2-40B4-BE49-F238E27FC236}">
                    <a16:creationId xmlns:a16="http://schemas.microsoft.com/office/drawing/2014/main" id="{74AE35E4-2AC5-AC45-ACEC-FB0D4BA7991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31" name="Freeform 18">
                <a:extLst>
                  <a:ext uri="{FF2B5EF4-FFF2-40B4-BE49-F238E27FC236}">
                    <a16:creationId xmlns:a16="http://schemas.microsoft.com/office/drawing/2014/main" id="{8C008991-501C-0B46-B3AD-3681FFB99FF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32" name="Freeform 19">
                <a:extLst>
                  <a:ext uri="{FF2B5EF4-FFF2-40B4-BE49-F238E27FC236}">
                    <a16:creationId xmlns:a16="http://schemas.microsoft.com/office/drawing/2014/main" id="{3FBCC4B1-1C2D-5748-928D-096088D48FA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90" name="Freeform 20">
              <a:extLst>
                <a:ext uri="{FF2B5EF4-FFF2-40B4-BE49-F238E27FC236}">
                  <a16:creationId xmlns:a16="http://schemas.microsoft.com/office/drawing/2014/main" id="{447ACD01-3637-B243-B720-C6037F46C0B8}"/>
                </a:ext>
              </a:extLst>
            </p:cNvPr>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191" name="Freeform 21">
              <a:extLst>
                <a:ext uri="{FF2B5EF4-FFF2-40B4-BE49-F238E27FC236}">
                  <a16:creationId xmlns:a16="http://schemas.microsoft.com/office/drawing/2014/main" id="{21162D8A-71CE-7540-89C6-F5A187D6D984}"/>
                </a:ext>
              </a:extLst>
            </p:cNvPr>
            <p:cNvSpPr>
              <a:spLocks/>
            </p:cNvSpPr>
            <p:nvPr/>
          </p:nvSpPr>
          <p:spPr bwMode="auto">
            <a:xfrm rot="304334">
              <a:off x="1652" y="1640"/>
              <a:ext cx="107" cy="332"/>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92" name="Freeform 22">
              <a:extLst>
                <a:ext uri="{FF2B5EF4-FFF2-40B4-BE49-F238E27FC236}">
                  <a16:creationId xmlns:a16="http://schemas.microsoft.com/office/drawing/2014/main" id="{B3F4EF4B-3514-D441-87BF-C051CC933893}"/>
                </a:ext>
              </a:extLst>
            </p:cNvPr>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93" name="Group 23">
              <a:extLst>
                <a:ext uri="{FF2B5EF4-FFF2-40B4-BE49-F238E27FC236}">
                  <a16:creationId xmlns:a16="http://schemas.microsoft.com/office/drawing/2014/main" id="{CCE57DDA-07AA-8140-8835-923CCEF4E817}"/>
                </a:ext>
              </a:extLst>
            </p:cNvPr>
            <p:cNvGrpSpPr>
              <a:grpSpLocks/>
            </p:cNvGrpSpPr>
            <p:nvPr/>
          </p:nvGrpSpPr>
          <p:grpSpPr bwMode="auto">
            <a:xfrm>
              <a:off x="1555" y="1769"/>
              <a:ext cx="92" cy="69"/>
              <a:chOff x="101" y="1265"/>
              <a:chExt cx="112" cy="84"/>
            </a:xfrm>
          </p:grpSpPr>
          <p:sp>
            <p:nvSpPr>
              <p:cNvPr id="227" name="Freeform 24">
                <a:extLst>
                  <a:ext uri="{FF2B5EF4-FFF2-40B4-BE49-F238E27FC236}">
                    <a16:creationId xmlns:a16="http://schemas.microsoft.com/office/drawing/2014/main" id="{9AC18C9F-416F-F349-8A2D-6EF0E08FB591}"/>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8" name="Freeform 25">
                <a:extLst>
                  <a:ext uri="{FF2B5EF4-FFF2-40B4-BE49-F238E27FC236}">
                    <a16:creationId xmlns:a16="http://schemas.microsoft.com/office/drawing/2014/main" id="{DB44F624-3A50-574E-8E4C-6686A5DFCE0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9" name="Freeform 26">
                <a:extLst>
                  <a:ext uri="{FF2B5EF4-FFF2-40B4-BE49-F238E27FC236}">
                    <a16:creationId xmlns:a16="http://schemas.microsoft.com/office/drawing/2014/main" id="{7F01F326-7EB9-1446-B0E7-07C6EF1F445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4" name="Group 27">
              <a:extLst>
                <a:ext uri="{FF2B5EF4-FFF2-40B4-BE49-F238E27FC236}">
                  <a16:creationId xmlns:a16="http://schemas.microsoft.com/office/drawing/2014/main" id="{31C894BB-C11C-C248-A873-F3E8B4BD456C}"/>
                </a:ext>
              </a:extLst>
            </p:cNvPr>
            <p:cNvGrpSpPr>
              <a:grpSpLocks/>
            </p:cNvGrpSpPr>
            <p:nvPr/>
          </p:nvGrpSpPr>
          <p:grpSpPr bwMode="auto">
            <a:xfrm rot="-3505034">
              <a:off x="1639" y="1900"/>
              <a:ext cx="92" cy="69"/>
              <a:chOff x="101" y="1265"/>
              <a:chExt cx="112" cy="84"/>
            </a:xfrm>
          </p:grpSpPr>
          <p:sp>
            <p:nvSpPr>
              <p:cNvPr id="224" name="Freeform 28">
                <a:extLst>
                  <a:ext uri="{FF2B5EF4-FFF2-40B4-BE49-F238E27FC236}">
                    <a16:creationId xmlns:a16="http://schemas.microsoft.com/office/drawing/2014/main" id="{91575A36-3D86-5849-83F3-E5840B10EBA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5" name="Freeform 29">
                <a:extLst>
                  <a:ext uri="{FF2B5EF4-FFF2-40B4-BE49-F238E27FC236}">
                    <a16:creationId xmlns:a16="http://schemas.microsoft.com/office/drawing/2014/main" id="{07B2E704-BD6C-C74F-AD50-53EAD7441A13}"/>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6" name="Freeform 30">
                <a:extLst>
                  <a:ext uri="{FF2B5EF4-FFF2-40B4-BE49-F238E27FC236}">
                    <a16:creationId xmlns:a16="http://schemas.microsoft.com/office/drawing/2014/main" id="{74250B60-1A0B-F043-B091-905494A7780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5" name="Group 31">
              <a:extLst>
                <a:ext uri="{FF2B5EF4-FFF2-40B4-BE49-F238E27FC236}">
                  <a16:creationId xmlns:a16="http://schemas.microsoft.com/office/drawing/2014/main" id="{027E1DB7-D54E-554B-AE79-E24E7F22B559}"/>
                </a:ext>
              </a:extLst>
            </p:cNvPr>
            <p:cNvGrpSpPr>
              <a:grpSpLocks/>
            </p:cNvGrpSpPr>
            <p:nvPr/>
          </p:nvGrpSpPr>
          <p:grpSpPr bwMode="auto">
            <a:xfrm rot="-3505034">
              <a:off x="1635" y="1833"/>
              <a:ext cx="92" cy="69"/>
              <a:chOff x="101" y="1265"/>
              <a:chExt cx="112" cy="84"/>
            </a:xfrm>
          </p:grpSpPr>
          <p:sp>
            <p:nvSpPr>
              <p:cNvPr id="221" name="Freeform 32">
                <a:extLst>
                  <a:ext uri="{FF2B5EF4-FFF2-40B4-BE49-F238E27FC236}">
                    <a16:creationId xmlns:a16="http://schemas.microsoft.com/office/drawing/2014/main" id="{A3027AA7-77C9-464A-BCC0-FBF21D4F0B1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2" name="Freeform 33">
                <a:extLst>
                  <a:ext uri="{FF2B5EF4-FFF2-40B4-BE49-F238E27FC236}">
                    <a16:creationId xmlns:a16="http://schemas.microsoft.com/office/drawing/2014/main" id="{BD7A19FB-792D-5447-A748-8657F0AD7FD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3" name="Freeform 34">
                <a:extLst>
                  <a:ext uri="{FF2B5EF4-FFF2-40B4-BE49-F238E27FC236}">
                    <a16:creationId xmlns:a16="http://schemas.microsoft.com/office/drawing/2014/main" id="{82FE1C12-C2F9-7842-B438-3AC926B4CD4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96" name="Freeform 35">
              <a:extLst>
                <a:ext uri="{FF2B5EF4-FFF2-40B4-BE49-F238E27FC236}">
                  <a16:creationId xmlns:a16="http://schemas.microsoft.com/office/drawing/2014/main" id="{9164869E-2EAD-ED4C-98F4-81E3D5ED91A5}"/>
                </a:ext>
              </a:extLst>
            </p:cNvPr>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97" name="Freeform 36">
              <a:extLst>
                <a:ext uri="{FF2B5EF4-FFF2-40B4-BE49-F238E27FC236}">
                  <a16:creationId xmlns:a16="http://schemas.microsoft.com/office/drawing/2014/main" id="{544D129B-18FC-4248-A09D-776ACA0F5070}"/>
                </a:ext>
              </a:extLst>
            </p:cNvPr>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98" name="Group 37">
              <a:extLst>
                <a:ext uri="{FF2B5EF4-FFF2-40B4-BE49-F238E27FC236}">
                  <a16:creationId xmlns:a16="http://schemas.microsoft.com/office/drawing/2014/main" id="{8C010853-9F12-A442-A436-4F27D77C1B53}"/>
                </a:ext>
              </a:extLst>
            </p:cNvPr>
            <p:cNvGrpSpPr>
              <a:grpSpLocks/>
            </p:cNvGrpSpPr>
            <p:nvPr/>
          </p:nvGrpSpPr>
          <p:grpSpPr bwMode="auto">
            <a:xfrm rot="-3868781">
              <a:off x="1754" y="1905"/>
              <a:ext cx="92" cy="69"/>
              <a:chOff x="101" y="1265"/>
              <a:chExt cx="112" cy="84"/>
            </a:xfrm>
          </p:grpSpPr>
          <p:sp>
            <p:nvSpPr>
              <p:cNvPr id="218" name="Freeform 38">
                <a:extLst>
                  <a:ext uri="{FF2B5EF4-FFF2-40B4-BE49-F238E27FC236}">
                    <a16:creationId xmlns:a16="http://schemas.microsoft.com/office/drawing/2014/main" id="{531ED0CE-6226-3D41-A51E-0B0E7F3A78A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9" name="Freeform 39">
                <a:extLst>
                  <a:ext uri="{FF2B5EF4-FFF2-40B4-BE49-F238E27FC236}">
                    <a16:creationId xmlns:a16="http://schemas.microsoft.com/office/drawing/2014/main" id="{B1C3A57E-F3ED-644F-A817-9C220E96290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0" name="Freeform 40">
                <a:extLst>
                  <a:ext uri="{FF2B5EF4-FFF2-40B4-BE49-F238E27FC236}">
                    <a16:creationId xmlns:a16="http://schemas.microsoft.com/office/drawing/2014/main" id="{A99F8B10-A296-7840-B9A3-455672B98DD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9" name="Group 41">
              <a:extLst>
                <a:ext uri="{FF2B5EF4-FFF2-40B4-BE49-F238E27FC236}">
                  <a16:creationId xmlns:a16="http://schemas.microsoft.com/office/drawing/2014/main" id="{1C07C234-1065-C34F-8AC1-D1F000DEF4C9}"/>
                </a:ext>
              </a:extLst>
            </p:cNvPr>
            <p:cNvGrpSpPr>
              <a:grpSpLocks/>
            </p:cNvGrpSpPr>
            <p:nvPr/>
          </p:nvGrpSpPr>
          <p:grpSpPr bwMode="auto">
            <a:xfrm rot="-3868781">
              <a:off x="1742" y="1847"/>
              <a:ext cx="92" cy="69"/>
              <a:chOff x="101" y="1265"/>
              <a:chExt cx="112" cy="84"/>
            </a:xfrm>
          </p:grpSpPr>
          <p:sp>
            <p:nvSpPr>
              <p:cNvPr id="215" name="Freeform 42">
                <a:extLst>
                  <a:ext uri="{FF2B5EF4-FFF2-40B4-BE49-F238E27FC236}">
                    <a16:creationId xmlns:a16="http://schemas.microsoft.com/office/drawing/2014/main" id="{467BC7AF-FD85-FE4B-99BB-48BFD2C7163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6" name="Freeform 43">
                <a:extLst>
                  <a:ext uri="{FF2B5EF4-FFF2-40B4-BE49-F238E27FC236}">
                    <a16:creationId xmlns:a16="http://schemas.microsoft.com/office/drawing/2014/main" id="{1184510E-7A71-9840-8781-7202295DAE0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17" name="Freeform 44">
                <a:extLst>
                  <a:ext uri="{FF2B5EF4-FFF2-40B4-BE49-F238E27FC236}">
                    <a16:creationId xmlns:a16="http://schemas.microsoft.com/office/drawing/2014/main" id="{4704752B-887C-6E49-8128-5272963A1F8C}"/>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00" name="Freeform 45">
              <a:extLst>
                <a:ext uri="{FF2B5EF4-FFF2-40B4-BE49-F238E27FC236}">
                  <a16:creationId xmlns:a16="http://schemas.microsoft.com/office/drawing/2014/main" id="{487F4B5C-B137-EF4D-A77C-937719FC1741}"/>
                </a:ext>
              </a:extLst>
            </p:cNvPr>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01" name="Freeform 46">
              <a:extLst>
                <a:ext uri="{FF2B5EF4-FFF2-40B4-BE49-F238E27FC236}">
                  <a16:creationId xmlns:a16="http://schemas.microsoft.com/office/drawing/2014/main" id="{8C474277-4EF7-D946-B5F3-DD1A6CF7C51F}"/>
                </a:ext>
              </a:extLst>
            </p:cNvPr>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02" name="Freeform 47">
              <a:extLst>
                <a:ext uri="{FF2B5EF4-FFF2-40B4-BE49-F238E27FC236}">
                  <a16:creationId xmlns:a16="http://schemas.microsoft.com/office/drawing/2014/main" id="{0C90529F-C2E3-9D41-8691-9047A6BDCAA6}"/>
                </a:ext>
              </a:extLst>
            </p:cNvPr>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03" name="Freeform 48">
              <a:extLst>
                <a:ext uri="{FF2B5EF4-FFF2-40B4-BE49-F238E27FC236}">
                  <a16:creationId xmlns:a16="http://schemas.microsoft.com/office/drawing/2014/main" id="{957B0A1B-5A70-2644-9EEF-B22850382465}"/>
                </a:ext>
              </a:extLst>
            </p:cNvPr>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04" name="Group 49">
              <a:extLst>
                <a:ext uri="{FF2B5EF4-FFF2-40B4-BE49-F238E27FC236}">
                  <a16:creationId xmlns:a16="http://schemas.microsoft.com/office/drawing/2014/main" id="{42D5433D-52C7-2E43-A236-5824401FC92A}"/>
                </a:ext>
              </a:extLst>
            </p:cNvPr>
            <p:cNvGrpSpPr>
              <a:grpSpLocks/>
            </p:cNvGrpSpPr>
            <p:nvPr/>
          </p:nvGrpSpPr>
          <p:grpSpPr bwMode="auto">
            <a:xfrm rot="-3868781">
              <a:off x="1729" y="1782"/>
              <a:ext cx="92" cy="69"/>
              <a:chOff x="101" y="1265"/>
              <a:chExt cx="112" cy="84"/>
            </a:xfrm>
          </p:grpSpPr>
          <p:sp>
            <p:nvSpPr>
              <p:cNvPr id="212" name="Freeform 50">
                <a:extLst>
                  <a:ext uri="{FF2B5EF4-FFF2-40B4-BE49-F238E27FC236}">
                    <a16:creationId xmlns:a16="http://schemas.microsoft.com/office/drawing/2014/main" id="{93174CA2-76D7-7843-A180-71D283655A9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3" name="Freeform 51">
                <a:extLst>
                  <a:ext uri="{FF2B5EF4-FFF2-40B4-BE49-F238E27FC236}">
                    <a16:creationId xmlns:a16="http://schemas.microsoft.com/office/drawing/2014/main" id="{B7D14D4D-E035-E84C-8A32-74A181F82D9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14" name="Freeform 52">
                <a:extLst>
                  <a:ext uri="{FF2B5EF4-FFF2-40B4-BE49-F238E27FC236}">
                    <a16:creationId xmlns:a16="http://schemas.microsoft.com/office/drawing/2014/main" id="{FD03CFA7-2C16-FE4B-80F7-3C2597DD077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05" name="Freeform 53">
              <a:extLst>
                <a:ext uri="{FF2B5EF4-FFF2-40B4-BE49-F238E27FC236}">
                  <a16:creationId xmlns:a16="http://schemas.microsoft.com/office/drawing/2014/main" id="{05ECC0CD-AD03-AC49-A4E9-1F19B40201FD}"/>
                </a:ext>
              </a:extLst>
            </p:cNvPr>
            <p:cNvSpPr>
              <a:spLocks/>
            </p:cNvSpPr>
            <p:nvPr/>
          </p:nvSpPr>
          <p:spPr bwMode="auto">
            <a:xfrm rot="234905">
              <a:off x="1661" y="1791"/>
              <a:ext cx="38" cy="47"/>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noFill/>
            <a:ln w="9525">
              <a:solidFill>
                <a:schemeClr val="tx1"/>
              </a:solidFill>
              <a:miter lim="800000"/>
              <a:headEnd/>
              <a:tailEnd/>
            </a:ln>
          </p:spPr>
          <p:txBody>
            <a:bodyPr wrap="none"/>
            <a:lstStyle/>
            <a:p>
              <a:endParaRPr lang="en-US" dirty="0"/>
            </a:p>
          </p:txBody>
        </p:sp>
        <p:sp>
          <p:nvSpPr>
            <p:cNvPr id="206" name="Freeform 54">
              <a:extLst>
                <a:ext uri="{FF2B5EF4-FFF2-40B4-BE49-F238E27FC236}">
                  <a16:creationId xmlns:a16="http://schemas.microsoft.com/office/drawing/2014/main" id="{CDBCEC6A-2EB9-8847-B29E-2E10C7E0CA81}"/>
                </a:ext>
              </a:extLst>
            </p:cNvPr>
            <p:cNvSpPr>
              <a:spLocks/>
            </p:cNvSpPr>
            <p:nvPr/>
          </p:nvSpPr>
          <p:spPr bwMode="auto">
            <a:xfrm>
              <a:off x="1602" y="1593"/>
              <a:ext cx="60" cy="85"/>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07" name="Freeform 55">
              <a:extLst>
                <a:ext uri="{FF2B5EF4-FFF2-40B4-BE49-F238E27FC236}">
                  <a16:creationId xmlns:a16="http://schemas.microsoft.com/office/drawing/2014/main" id="{5FE0819E-7759-3049-AB29-976A7C0774B5}"/>
                </a:ext>
              </a:extLst>
            </p:cNvPr>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08" name="Freeform 56">
              <a:extLst>
                <a:ext uri="{FF2B5EF4-FFF2-40B4-BE49-F238E27FC236}">
                  <a16:creationId xmlns:a16="http://schemas.microsoft.com/office/drawing/2014/main" id="{7379A10C-6B55-B347-B13E-73174B2E2D0E}"/>
                </a:ext>
              </a:extLst>
            </p:cNvPr>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09" name="Freeform 57">
              <a:extLst>
                <a:ext uri="{FF2B5EF4-FFF2-40B4-BE49-F238E27FC236}">
                  <a16:creationId xmlns:a16="http://schemas.microsoft.com/office/drawing/2014/main" id="{F4B0F62A-23C0-6C49-9BF8-663514990D9F}"/>
                </a:ext>
              </a:extLst>
            </p:cNvPr>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10" name="Freeform 58">
              <a:extLst>
                <a:ext uri="{FF2B5EF4-FFF2-40B4-BE49-F238E27FC236}">
                  <a16:creationId xmlns:a16="http://schemas.microsoft.com/office/drawing/2014/main" id="{F3FBED90-C99D-EE45-8A6A-280213A1D4F9}"/>
                </a:ext>
              </a:extLst>
            </p:cNvPr>
            <p:cNvSpPr>
              <a:spLocks/>
            </p:cNvSpPr>
            <p:nvPr/>
          </p:nvSpPr>
          <p:spPr bwMode="auto">
            <a:xfrm rot="709473">
              <a:off x="1445" y="1984"/>
              <a:ext cx="148"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11" name="Freeform 59">
              <a:extLst>
                <a:ext uri="{FF2B5EF4-FFF2-40B4-BE49-F238E27FC236}">
                  <a16:creationId xmlns:a16="http://schemas.microsoft.com/office/drawing/2014/main" id="{3991AD73-6557-EE45-AD56-6A3DB4AD3140}"/>
                </a:ext>
              </a:extLst>
            </p:cNvPr>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grpSp>
        <p:nvGrpSpPr>
          <p:cNvPr id="239" name="Group 5">
            <a:extLst>
              <a:ext uri="{FF2B5EF4-FFF2-40B4-BE49-F238E27FC236}">
                <a16:creationId xmlns:a16="http://schemas.microsoft.com/office/drawing/2014/main" id="{0FA4A32D-953A-6348-9939-D279BBE664BE}"/>
              </a:ext>
            </a:extLst>
          </p:cNvPr>
          <p:cNvGrpSpPr>
            <a:grpSpLocks/>
          </p:cNvGrpSpPr>
          <p:nvPr/>
        </p:nvGrpSpPr>
        <p:grpSpPr bwMode="auto">
          <a:xfrm>
            <a:off x="601947" y="1802401"/>
            <a:ext cx="1343025" cy="1663700"/>
            <a:chOff x="1423" y="1591"/>
            <a:chExt cx="444" cy="550"/>
          </a:xfrm>
        </p:grpSpPr>
        <p:sp>
          <p:nvSpPr>
            <p:cNvPr id="240" name="Freeform 6">
              <a:extLst>
                <a:ext uri="{FF2B5EF4-FFF2-40B4-BE49-F238E27FC236}">
                  <a16:creationId xmlns:a16="http://schemas.microsoft.com/office/drawing/2014/main" id="{F0554DE8-E9D4-2246-8488-4E9AD7DAD7F0}"/>
                </a:ext>
              </a:extLst>
            </p:cNvPr>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1" name="Group 7">
              <a:extLst>
                <a:ext uri="{FF2B5EF4-FFF2-40B4-BE49-F238E27FC236}">
                  <a16:creationId xmlns:a16="http://schemas.microsoft.com/office/drawing/2014/main" id="{3C7F057C-8388-5843-8C43-CB579BF6F638}"/>
                </a:ext>
              </a:extLst>
            </p:cNvPr>
            <p:cNvGrpSpPr>
              <a:grpSpLocks/>
            </p:cNvGrpSpPr>
            <p:nvPr/>
          </p:nvGrpSpPr>
          <p:grpSpPr bwMode="auto">
            <a:xfrm>
              <a:off x="1423" y="1886"/>
              <a:ext cx="92" cy="69"/>
              <a:chOff x="101" y="1265"/>
              <a:chExt cx="112" cy="84"/>
            </a:xfrm>
          </p:grpSpPr>
          <p:sp>
            <p:nvSpPr>
              <p:cNvPr id="291" name="Freeform 8">
                <a:extLst>
                  <a:ext uri="{FF2B5EF4-FFF2-40B4-BE49-F238E27FC236}">
                    <a16:creationId xmlns:a16="http://schemas.microsoft.com/office/drawing/2014/main" id="{ADB9FA72-437C-C14A-BEA0-846C5DB653A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92" name="Freeform 9">
                <a:extLst>
                  <a:ext uri="{FF2B5EF4-FFF2-40B4-BE49-F238E27FC236}">
                    <a16:creationId xmlns:a16="http://schemas.microsoft.com/office/drawing/2014/main" id="{111565D0-9C38-B144-998B-4A716A977CB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93" name="Freeform 10">
                <a:extLst>
                  <a:ext uri="{FF2B5EF4-FFF2-40B4-BE49-F238E27FC236}">
                    <a16:creationId xmlns:a16="http://schemas.microsoft.com/office/drawing/2014/main" id="{1874107F-9C2B-2546-B090-1EFE1353959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2" name="Group 11">
              <a:extLst>
                <a:ext uri="{FF2B5EF4-FFF2-40B4-BE49-F238E27FC236}">
                  <a16:creationId xmlns:a16="http://schemas.microsoft.com/office/drawing/2014/main" id="{8E90C19F-92CD-514C-BD68-C25659E8056A}"/>
                </a:ext>
              </a:extLst>
            </p:cNvPr>
            <p:cNvGrpSpPr>
              <a:grpSpLocks/>
            </p:cNvGrpSpPr>
            <p:nvPr/>
          </p:nvGrpSpPr>
          <p:grpSpPr bwMode="auto">
            <a:xfrm>
              <a:off x="1467" y="1848"/>
              <a:ext cx="92" cy="69"/>
              <a:chOff x="101" y="1265"/>
              <a:chExt cx="112" cy="84"/>
            </a:xfrm>
          </p:grpSpPr>
          <p:sp>
            <p:nvSpPr>
              <p:cNvPr id="288" name="Freeform 12">
                <a:extLst>
                  <a:ext uri="{FF2B5EF4-FFF2-40B4-BE49-F238E27FC236}">
                    <a16:creationId xmlns:a16="http://schemas.microsoft.com/office/drawing/2014/main" id="{A5F91CFF-2388-0E41-A98B-91A383D4304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89" name="Freeform 13">
                <a:extLst>
                  <a:ext uri="{FF2B5EF4-FFF2-40B4-BE49-F238E27FC236}">
                    <a16:creationId xmlns:a16="http://schemas.microsoft.com/office/drawing/2014/main" id="{C801F895-4DC2-BD47-AFFF-5FCF1C3852E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90" name="Freeform 14">
                <a:extLst>
                  <a:ext uri="{FF2B5EF4-FFF2-40B4-BE49-F238E27FC236}">
                    <a16:creationId xmlns:a16="http://schemas.microsoft.com/office/drawing/2014/main" id="{7E8AB277-B66B-D940-BA56-1EDCFC34BF6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3" name="Freeform 15">
              <a:extLst>
                <a:ext uri="{FF2B5EF4-FFF2-40B4-BE49-F238E27FC236}">
                  <a16:creationId xmlns:a16="http://schemas.microsoft.com/office/drawing/2014/main" id="{818F6F98-A601-844C-BA26-A07D9A618BC3}"/>
                </a:ext>
              </a:extLst>
            </p:cNvPr>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4" name="Group 16">
              <a:extLst>
                <a:ext uri="{FF2B5EF4-FFF2-40B4-BE49-F238E27FC236}">
                  <a16:creationId xmlns:a16="http://schemas.microsoft.com/office/drawing/2014/main" id="{95B5452B-92ED-3B41-89C6-43347136EE4C}"/>
                </a:ext>
              </a:extLst>
            </p:cNvPr>
            <p:cNvGrpSpPr>
              <a:grpSpLocks/>
            </p:cNvGrpSpPr>
            <p:nvPr/>
          </p:nvGrpSpPr>
          <p:grpSpPr bwMode="auto">
            <a:xfrm>
              <a:off x="1511" y="1809"/>
              <a:ext cx="92" cy="69"/>
              <a:chOff x="101" y="1265"/>
              <a:chExt cx="112" cy="84"/>
            </a:xfrm>
          </p:grpSpPr>
          <p:sp>
            <p:nvSpPr>
              <p:cNvPr id="285" name="Freeform 17">
                <a:extLst>
                  <a:ext uri="{FF2B5EF4-FFF2-40B4-BE49-F238E27FC236}">
                    <a16:creationId xmlns:a16="http://schemas.microsoft.com/office/drawing/2014/main" id="{77B50323-9306-7D47-AF4B-2F0DA2A2A05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86" name="Freeform 18">
                <a:extLst>
                  <a:ext uri="{FF2B5EF4-FFF2-40B4-BE49-F238E27FC236}">
                    <a16:creationId xmlns:a16="http://schemas.microsoft.com/office/drawing/2014/main" id="{D1BFF5DD-3EA4-D847-8664-0E506FC2615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87" name="Freeform 19">
                <a:extLst>
                  <a:ext uri="{FF2B5EF4-FFF2-40B4-BE49-F238E27FC236}">
                    <a16:creationId xmlns:a16="http://schemas.microsoft.com/office/drawing/2014/main" id="{28A4F191-7FDE-F74A-943F-3B2412B2615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5" name="Freeform 20">
              <a:extLst>
                <a:ext uri="{FF2B5EF4-FFF2-40B4-BE49-F238E27FC236}">
                  <a16:creationId xmlns:a16="http://schemas.microsoft.com/office/drawing/2014/main" id="{34A9138E-36D4-424E-A0EA-10922E1C42D2}"/>
                </a:ext>
              </a:extLst>
            </p:cNvPr>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 name="Freeform 21">
              <a:extLst>
                <a:ext uri="{FF2B5EF4-FFF2-40B4-BE49-F238E27FC236}">
                  <a16:creationId xmlns:a16="http://schemas.microsoft.com/office/drawing/2014/main" id="{F94D2EDF-7DE9-A24D-B6C2-AB4DCB8C42AF}"/>
                </a:ext>
              </a:extLst>
            </p:cNvPr>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7" name="Freeform 22">
              <a:extLst>
                <a:ext uri="{FF2B5EF4-FFF2-40B4-BE49-F238E27FC236}">
                  <a16:creationId xmlns:a16="http://schemas.microsoft.com/office/drawing/2014/main" id="{00C8A82C-E07A-C240-9FF6-0CF6143BBE62}"/>
                </a:ext>
              </a:extLst>
            </p:cNvPr>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8" name="Group 23">
              <a:extLst>
                <a:ext uri="{FF2B5EF4-FFF2-40B4-BE49-F238E27FC236}">
                  <a16:creationId xmlns:a16="http://schemas.microsoft.com/office/drawing/2014/main" id="{D1C9FE11-FFAD-A64E-AC5B-BF49C8EEE5D8}"/>
                </a:ext>
              </a:extLst>
            </p:cNvPr>
            <p:cNvGrpSpPr>
              <a:grpSpLocks/>
            </p:cNvGrpSpPr>
            <p:nvPr/>
          </p:nvGrpSpPr>
          <p:grpSpPr bwMode="auto">
            <a:xfrm>
              <a:off x="1555" y="1769"/>
              <a:ext cx="92" cy="69"/>
              <a:chOff x="101" y="1265"/>
              <a:chExt cx="112" cy="84"/>
            </a:xfrm>
          </p:grpSpPr>
          <p:sp>
            <p:nvSpPr>
              <p:cNvPr id="282" name="Freeform 24">
                <a:extLst>
                  <a:ext uri="{FF2B5EF4-FFF2-40B4-BE49-F238E27FC236}">
                    <a16:creationId xmlns:a16="http://schemas.microsoft.com/office/drawing/2014/main" id="{065E3F97-2DE2-F742-8DEA-57018DA7E13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83" name="Freeform 25">
                <a:extLst>
                  <a:ext uri="{FF2B5EF4-FFF2-40B4-BE49-F238E27FC236}">
                    <a16:creationId xmlns:a16="http://schemas.microsoft.com/office/drawing/2014/main" id="{907F64AF-3CF0-3D47-A2CC-24D110CF84F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84" name="Freeform 26">
                <a:extLst>
                  <a:ext uri="{FF2B5EF4-FFF2-40B4-BE49-F238E27FC236}">
                    <a16:creationId xmlns:a16="http://schemas.microsoft.com/office/drawing/2014/main" id="{4F52B0AB-ADC7-694D-97A4-F1829C77CE0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9" name="Group 27">
              <a:extLst>
                <a:ext uri="{FF2B5EF4-FFF2-40B4-BE49-F238E27FC236}">
                  <a16:creationId xmlns:a16="http://schemas.microsoft.com/office/drawing/2014/main" id="{2EB98100-947B-5C46-A45A-27F144016335}"/>
                </a:ext>
              </a:extLst>
            </p:cNvPr>
            <p:cNvGrpSpPr>
              <a:grpSpLocks/>
            </p:cNvGrpSpPr>
            <p:nvPr/>
          </p:nvGrpSpPr>
          <p:grpSpPr bwMode="auto">
            <a:xfrm rot="-3505034">
              <a:off x="1639" y="1900"/>
              <a:ext cx="92" cy="69"/>
              <a:chOff x="101" y="1265"/>
              <a:chExt cx="112" cy="84"/>
            </a:xfrm>
          </p:grpSpPr>
          <p:sp>
            <p:nvSpPr>
              <p:cNvPr id="279" name="Freeform 28">
                <a:extLst>
                  <a:ext uri="{FF2B5EF4-FFF2-40B4-BE49-F238E27FC236}">
                    <a16:creationId xmlns:a16="http://schemas.microsoft.com/office/drawing/2014/main" id="{E2D15ACA-3791-6D45-85F4-8C99D089673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80" name="Freeform 29">
                <a:extLst>
                  <a:ext uri="{FF2B5EF4-FFF2-40B4-BE49-F238E27FC236}">
                    <a16:creationId xmlns:a16="http://schemas.microsoft.com/office/drawing/2014/main" id="{E0B9BD63-0FF8-E045-97CB-32BE87C046C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81" name="Freeform 30">
                <a:extLst>
                  <a:ext uri="{FF2B5EF4-FFF2-40B4-BE49-F238E27FC236}">
                    <a16:creationId xmlns:a16="http://schemas.microsoft.com/office/drawing/2014/main" id="{8A43B5EC-22F8-F747-A9E1-66D7A7E57AE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50" name="Group 31">
              <a:extLst>
                <a:ext uri="{FF2B5EF4-FFF2-40B4-BE49-F238E27FC236}">
                  <a16:creationId xmlns:a16="http://schemas.microsoft.com/office/drawing/2014/main" id="{45DB5B5E-8E44-694B-BB68-99A872D71B97}"/>
                </a:ext>
              </a:extLst>
            </p:cNvPr>
            <p:cNvGrpSpPr>
              <a:grpSpLocks/>
            </p:cNvGrpSpPr>
            <p:nvPr/>
          </p:nvGrpSpPr>
          <p:grpSpPr bwMode="auto">
            <a:xfrm rot="-3505034">
              <a:off x="1635" y="1833"/>
              <a:ext cx="92" cy="69"/>
              <a:chOff x="101" y="1265"/>
              <a:chExt cx="112" cy="84"/>
            </a:xfrm>
          </p:grpSpPr>
          <p:sp>
            <p:nvSpPr>
              <p:cNvPr id="276" name="Freeform 32">
                <a:extLst>
                  <a:ext uri="{FF2B5EF4-FFF2-40B4-BE49-F238E27FC236}">
                    <a16:creationId xmlns:a16="http://schemas.microsoft.com/office/drawing/2014/main" id="{2EA24A08-A863-6841-AF61-F0374E358B7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77" name="Freeform 33">
                <a:extLst>
                  <a:ext uri="{FF2B5EF4-FFF2-40B4-BE49-F238E27FC236}">
                    <a16:creationId xmlns:a16="http://schemas.microsoft.com/office/drawing/2014/main" id="{E1E3FF7D-B1F7-244F-9A79-58B11CA99B3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78" name="Freeform 34">
                <a:extLst>
                  <a:ext uri="{FF2B5EF4-FFF2-40B4-BE49-F238E27FC236}">
                    <a16:creationId xmlns:a16="http://schemas.microsoft.com/office/drawing/2014/main" id="{29015A4F-919A-0249-B67C-6E01A619E9F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51" name="Freeform 35">
              <a:extLst>
                <a:ext uri="{FF2B5EF4-FFF2-40B4-BE49-F238E27FC236}">
                  <a16:creationId xmlns:a16="http://schemas.microsoft.com/office/drawing/2014/main" id="{021BD280-F879-E34F-BB18-4D003FCCEEFC}"/>
                </a:ext>
              </a:extLst>
            </p:cNvPr>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52" name="Freeform 36">
              <a:extLst>
                <a:ext uri="{FF2B5EF4-FFF2-40B4-BE49-F238E27FC236}">
                  <a16:creationId xmlns:a16="http://schemas.microsoft.com/office/drawing/2014/main" id="{EFA1AB5E-3B82-B245-870A-637AD06159A9}"/>
                </a:ext>
              </a:extLst>
            </p:cNvPr>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53" name="Group 37">
              <a:extLst>
                <a:ext uri="{FF2B5EF4-FFF2-40B4-BE49-F238E27FC236}">
                  <a16:creationId xmlns:a16="http://schemas.microsoft.com/office/drawing/2014/main" id="{435DD3CC-B1BF-6741-B816-DC8C39DE4A0D}"/>
                </a:ext>
              </a:extLst>
            </p:cNvPr>
            <p:cNvGrpSpPr>
              <a:grpSpLocks/>
            </p:cNvGrpSpPr>
            <p:nvPr/>
          </p:nvGrpSpPr>
          <p:grpSpPr bwMode="auto">
            <a:xfrm rot="-3868781">
              <a:off x="1754" y="1905"/>
              <a:ext cx="92" cy="69"/>
              <a:chOff x="101" y="1265"/>
              <a:chExt cx="112" cy="84"/>
            </a:xfrm>
          </p:grpSpPr>
          <p:sp>
            <p:nvSpPr>
              <p:cNvPr id="273" name="Freeform 38">
                <a:extLst>
                  <a:ext uri="{FF2B5EF4-FFF2-40B4-BE49-F238E27FC236}">
                    <a16:creationId xmlns:a16="http://schemas.microsoft.com/office/drawing/2014/main" id="{98D7206B-ABCB-7A4D-816A-C8880FCD712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74" name="Freeform 39">
                <a:extLst>
                  <a:ext uri="{FF2B5EF4-FFF2-40B4-BE49-F238E27FC236}">
                    <a16:creationId xmlns:a16="http://schemas.microsoft.com/office/drawing/2014/main" id="{6FD722F9-867C-2043-9442-C033BD029233}"/>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75" name="Freeform 40">
                <a:extLst>
                  <a:ext uri="{FF2B5EF4-FFF2-40B4-BE49-F238E27FC236}">
                    <a16:creationId xmlns:a16="http://schemas.microsoft.com/office/drawing/2014/main" id="{CAAC77C8-E1CB-A14D-88B8-B30F4C52BCE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54" name="Group 41">
              <a:extLst>
                <a:ext uri="{FF2B5EF4-FFF2-40B4-BE49-F238E27FC236}">
                  <a16:creationId xmlns:a16="http://schemas.microsoft.com/office/drawing/2014/main" id="{6464BFB3-0909-234D-B62F-DBC255B21208}"/>
                </a:ext>
              </a:extLst>
            </p:cNvPr>
            <p:cNvGrpSpPr>
              <a:grpSpLocks/>
            </p:cNvGrpSpPr>
            <p:nvPr/>
          </p:nvGrpSpPr>
          <p:grpSpPr bwMode="auto">
            <a:xfrm rot="-3868781">
              <a:off x="1742" y="1847"/>
              <a:ext cx="92" cy="69"/>
              <a:chOff x="101" y="1265"/>
              <a:chExt cx="112" cy="84"/>
            </a:xfrm>
          </p:grpSpPr>
          <p:sp>
            <p:nvSpPr>
              <p:cNvPr id="270" name="Freeform 42">
                <a:extLst>
                  <a:ext uri="{FF2B5EF4-FFF2-40B4-BE49-F238E27FC236}">
                    <a16:creationId xmlns:a16="http://schemas.microsoft.com/office/drawing/2014/main" id="{3F55C5BB-9F9D-5C42-9882-6374854624C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71" name="Freeform 43">
                <a:extLst>
                  <a:ext uri="{FF2B5EF4-FFF2-40B4-BE49-F238E27FC236}">
                    <a16:creationId xmlns:a16="http://schemas.microsoft.com/office/drawing/2014/main" id="{6869314D-AAD9-594B-99AD-30905C1E18E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72" name="Freeform 44">
                <a:extLst>
                  <a:ext uri="{FF2B5EF4-FFF2-40B4-BE49-F238E27FC236}">
                    <a16:creationId xmlns:a16="http://schemas.microsoft.com/office/drawing/2014/main" id="{CCBF30F4-DA1D-D64A-86C7-48250508C96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55" name="Freeform 45">
              <a:extLst>
                <a:ext uri="{FF2B5EF4-FFF2-40B4-BE49-F238E27FC236}">
                  <a16:creationId xmlns:a16="http://schemas.microsoft.com/office/drawing/2014/main" id="{BBE3F52A-F2EA-6A43-8702-361B9176C9AB}"/>
                </a:ext>
              </a:extLst>
            </p:cNvPr>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56" name="Freeform 46">
              <a:extLst>
                <a:ext uri="{FF2B5EF4-FFF2-40B4-BE49-F238E27FC236}">
                  <a16:creationId xmlns:a16="http://schemas.microsoft.com/office/drawing/2014/main" id="{F7672A94-47D2-234F-98AA-BCDA84268ECA}"/>
                </a:ext>
              </a:extLst>
            </p:cNvPr>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57" name="Freeform 47">
              <a:extLst>
                <a:ext uri="{FF2B5EF4-FFF2-40B4-BE49-F238E27FC236}">
                  <a16:creationId xmlns:a16="http://schemas.microsoft.com/office/drawing/2014/main" id="{BD496B60-EEC1-C242-B5FF-2C0A428098F8}"/>
                </a:ext>
              </a:extLst>
            </p:cNvPr>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58" name="Freeform 48">
              <a:extLst>
                <a:ext uri="{FF2B5EF4-FFF2-40B4-BE49-F238E27FC236}">
                  <a16:creationId xmlns:a16="http://schemas.microsoft.com/office/drawing/2014/main" id="{DAB24C62-B045-CA45-84A3-4145F7CA7DDF}"/>
                </a:ext>
              </a:extLst>
            </p:cNvPr>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59" name="Group 49">
              <a:extLst>
                <a:ext uri="{FF2B5EF4-FFF2-40B4-BE49-F238E27FC236}">
                  <a16:creationId xmlns:a16="http://schemas.microsoft.com/office/drawing/2014/main" id="{06E30C16-CD0B-B644-A3F0-068AF9966382}"/>
                </a:ext>
              </a:extLst>
            </p:cNvPr>
            <p:cNvGrpSpPr>
              <a:grpSpLocks/>
            </p:cNvGrpSpPr>
            <p:nvPr/>
          </p:nvGrpSpPr>
          <p:grpSpPr bwMode="auto">
            <a:xfrm rot="-3868781">
              <a:off x="1729" y="1782"/>
              <a:ext cx="92" cy="69"/>
              <a:chOff x="101" y="1265"/>
              <a:chExt cx="112" cy="84"/>
            </a:xfrm>
          </p:grpSpPr>
          <p:sp>
            <p:nvSpPr>
              <p:cNvPr id="267" name="Freeform 50">
                <a:extLst>
                  <a:ext uri="{FF2B5EF4-FFF2-40B4-BE49-F238E27FC236}">
                    <a16:creationId xmlns:a16="http://schemas.microsoft.com/office/drawing/2014/main" id="{270B5B89-3C85-6D48-9057-A0B9B5FEF84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68" name="Freeform 51">
                <a:extLst>
                  <a:ext uri="{FF2B5EF4-FFF2-40B4-BE49-F238E27FC236}">
                    <a16:creationId xmlns:a16="http://schemas.microsoft.com/office/drawing/2014/main" id="{277425D4-409C-434C-8688-6A008752047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69" name="Freeform 52">
                <a:extLst>
                  <a:ext uri="{FF2B5EF4-FFF2-40B4-BE49-F238E27FC236}">
                    <a16:creationId xmlns:a16="http://schemas.microsoft.com/office/drawing/2014/main" id="{4BBB9865-B1F5-404A-958F-0A23257DA5A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60" name="Freeform 53">
              <a:extLst>
                <a:ext uri="{FF2B5EF4-FFF2-40B4-BE49-F238E27FC236}">
                  <a16:creationId xmlns:a16="http://schemas.microsoft.com/office/drawing/2014/main" id="{751E3DF6-092D-6243-8AB0-73755CCC826D}"/>
                </a:ext>
              </a:extLst>
            </p:cNvPr>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261" name="Freeform 54">
              <a:extLst>
                <a:ext uri="{FF2B5EF4-FFF2-40B4-BE49-F238E27FC236}">
                  <a16:creationId xmlns:a16="http://schemas.microsoft.com/office/drawing/2014/main" id="{905A82B6-D385-0443-BF03-23A42750610B}"/>
                </a:ext>
              </a:extLst>
            </p:cNvPr>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62" name="Freeform 55">
              <a:extLst>
                <a:ext uri="{FF2B5EF4-FFF2-40B4-BE49-F238E27FC236}">
                  <a16:creationId xmlns:a16="http://schemas.microsoft.com/office/drawing/2014/main" id="{469BBCB4-9507-6F48-B322-2477660B0519}"/>
                </a:ext>
              </a:extLst>
            </p:cNvPr>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63" name="Freeform 56">
              <a:extLst>
                <a:ext uri="{FF2B5EF4-FFF2-40B4-BE49-F238E27FC236}">
                  <a16:creationId xmlns:a16="http://schemas.microsoft.com/office/drawing/2014/main" id="{79031742-E945-F943-AD1D-0E84F84F9B51}"/>
                </a:ext>
              </a:extLst>
            </p:cNvPr>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64" name="Freeform 57">
              <a:extLst>
                <a:ext uri="{FF2B5EF4-FFF2-40B4-BE49-F238E27FC236}">
                  <a16:creationId xmlns:a16="http://schemas.microsoft.com/office/drawing/2014/main" id="{A6C5CB40-9C43-754E-8ACA-F3F124AED440}"/>
                </a:ext>
              </a:extLst>
            </p:cNvPr>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65" name="Freeform 58">
              <a:extLst>
                <a:ext uri="{FF2B5EF4-FFF2-40B4-BE49-F238E27FC236}">
                  <a16:creationId xmlns:a16="http://schemas.microsoft.com/office/drawing/2014/main" id="{9F15416A-EC48-CB49-92E3-EBB2D46850CE}"/>
                </a:ext>
              </a:extLst>
            </p:cNvPr>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66" name="Freeform 59">
              <a:extLst>
                <a:ext uri="{FF2B5EF4-FFF2-40B4-BE49-F238E27FC236}">
                  <a16:creationId xmlns:a16="http://schemas.microsoft.com/office/drawing/2014/main" id="{2B0A9C1D-F108-BD49-9901-7085FC3A3317}"/>
                </a:ext>
              </a:extLst>
            </p:cNvPr>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Tree>
    <p:extLst>
      <p:ext uri="{BB962C8B-B14F-4D97-AF65-F5344CB8AC3E}">
        <p14:creationId xmlns:p14="http://schemas.microsoft.com/office/powerpoint/2010/main" val="186752888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 name="AutoShape 4">
            <a:extLst>
              <a:ext uri="{FF2B5EF4-FFF2-40B4-BE49-F238E27FC236}">
                <a16:creationId xmlns:a16="http://schemas.microsoft.com/office/drawing/2014/main" id="{C4504270-6608-B141-ACD4-09EB23926F96}"/>
              </a:ext>
            </a:extLst>
          </p:cNvPr>
          <p:cNvSpPr>
            <a:spLocks noChangeArrowheads="1"/>
          </p:cNvSpPr>
          <p:nvPr/>
        </p:nvSpPr>
        <p:spPr bwMode="auto">
          <a:xfrm>
            <a:off x="6591443" y="1373451"/>
            <a:ext cx="2272590" cy="2108784"/>
          </a:xfrm>
          <a:prstGeom prst="cube">
            <a:avLst>
              <a:gd name="adj" fmla="val 8713"/>
            </a:avLst>
          </a:prstGeom>
          <a:solidFill>
            <a:schemeClr val="bg1">
              <a:alpha val="50195"/>
            </a:schemeClr>
          </a:solidFill>
          <a:ln w="9525">
            <a:solidFill>
              <a:srgbClr val="FF6600"/>
            </a:solidFill>
            <a:miter lim="800000"/>
            <a:headEnd/>
            <a:tailEnd/>
          </a:ln>
        </p:spPr>
        <p:txBody>
          <a:bodyPr wrap="none" anchor="ctr"/>
          <a:lstStyle/>
          <a:p>
            <a:endParaRPr lang="en-US" dirty="0"/>
          </a:p>
        </p:txBody>
      </p:sp>
      <p:sp>
        <p:nvSpPr>
          <p:cNvPr id="21510" name="Rectangle 21"/>
          <p:cNvSpPr>
            <a:spLocks noGrp="1" noChangeArrowheads="1"/>
          </p:cNvSpPr>
          <p:nvPr>
            <p:ph type="title"/>
          </p:nvPr>
        </p:nvSpPr>
        <p:spPr/>
        <p:txBody>
          <a:bodyPr/>
          <a:lstStyle/>
          <a:p>
            <a:r>
              <a:rPr lang="en-GB" altLang="en-GB" dirty="0"/>
              <a:t>molecular replacement</a:t>
            </a:r>
          </a:p>
        </p:txBody>
      </p:sp>
      <p:sp>
        <p:nvSpPr>
          <p:cNvPr id="21511" name="Rectangle 22"/>
          <p:cNvSpPr>
            <a:spLocks noGrp="1" noChangeArrowheads="1"/>
          </p:cNvSpPr>
          <p:nvPr>
            <p:ph sz="half" idx="1"/>
          </p:nvPr>
        </p:nvSpPr>
        <p:spPr/>
        <p:txBody>
          <a:bodyPr>
            <a:normAutofit/>
          </a:bodyPr>
          <a:lstStyle/>
          <a:p>
            <a:r>
              <a:rPr lang="en-GB" dirty="0"/>
              <a:t>Find orientation and position where model overlies the target structure</a:t>
            </a:r>
          </a:p>
          <a:p>
            <a:r>
              <a:rPr lang="en-GB" dirty="0"/>
              <a:t>Borrow the phases</a:t>
            </a:r>
          </a:p>
          <a:p>
            <a:r>
              <a:rPr lang="en-GB" dirty="0"/>
              <a:t>Then it becomes a refinement problem </a:t>
            </a:r>
          </a:p>
          <a:p>
            <a:r>
              <a:rPr lang="en-GB" dirty="0"/>
              <a:t>The phases will change during refinement!</a:t>
            </a:r>
          </a:p>
        </p:txBody>
      </p:sp>
      <p:sp>
        <p:nvSpPr>
          <p:cNvPr id="21516" name="Text Box 16"/>
          <p:cNvSpPr txBox="1">
            <a:spLocks noChangeArrowheads="1"/>
          </p:cNvSpPr>
          <p:nvPr/>
        </p:nvSpPr>
        <p:spPr bwMode="auto">
          <a:xfrm>
            <a:off x="9476597" y="3652471"/>
            <a:ext cx="1976217" cy="1615827"/>
          </a:xfrm>
          <a:prstGeom prst="rect">
            <a:avLst/>
          </a:prstGeom>
          <a:noFill/>
          <a:ln w="9525">
            <a:noFill/>
            <a:miter lim="800000"/>
            <a:headEnd/>
            <a:tailEnd/>
          </a:ln>
        </p:spPr>
        <p:txBody>
          <a:bodyPr>
            <a:spAutoFit/>
          </a:bodyPr>
          <a:lstStyle/>
          <a:p>
            <a:pPr algn="l" eaLnBrk="0" hangingPunct="0"/>
            <a:r>
              <a:rPr lang="en-GB" altLang="en-GB" sz="1800" b="0" dirty="0">
                <a:solidFill>
                  <a:srgbClr val="000000"/>
                </a:solidFill>
                <a:latin typeface="Arial" charset="0"/>
              </a:rPr>
              <a:t>H K L    F     </a:t>
            </a:r>
            <a:r>
              <a:rPr lang="en-GB" altLang="en-GB" sz="1800" b="0" dirty="0">
                <a:solidFill>
                  <a:srgbClr val="000000"/>
                </a:solidFill>
                <a:latin typeface="Symbol" pitchFamily="18" charset="2"/>
              </a:rPr>
              <a:t>f</a:t>
            </a:r>
          </a:p>
          <a:p>
            <a:pPr algn="l" eaLnBrk="0" hangingPunct="0"/>
            <a:r>
              <a:rPr lang="en-GB" altLang="en-GB" sz="1800" b="0" dirty="0">
                <a:solidFill>
                  <a:srgbClr val="000000"/>
                </a:solidFill>
                <a:latin typeface="Arial" charset="0"/>
              </a:rPr>
              <a:t>0 0 1   10.4  </a:t>
            </a:r>
            <a:r>
              <a:rPr lang="en-GB" altLang="en-GB" sz="1800" b="0" dirty="0">
                <a:solidFill>
                  <a:schemeClr val="accent6"/>
                </a:solidFill>
                <a:latin typeface="Arial" charset="0"/>
              </a:rPr>
              <a:t>120</a:t>
            </a:r>
          </a:p>
          <a:p>
            <a:pPr algn="l" eaLnBrk="0" hangingPunct="0"/>
            <a:r>
              <a:rPr lang="en-GB" altLang="en-GB" sz="1800" b="0" dirty="0">
                <a:solidFill>
                  <a:srgbClr val="000000"/>
                </a:solidFill>
                <a:latin typeface="Arial" charset="0"/>
              </a:rPr>
              <a:t>0 0 2    3.1   </a:t>
            </a:r>
            <a:r>
              <a:rPr lang="en-GB" altLang="en-GB" sz="1800" b="0" dirty="0">
                <a:solidFill>
                  <a:schemeClr val="accent6"/>
                </a:solidFill>
                <a:latin typeface="Arial" charset="0"/>
              </a:rPr>
              <a:t>10</a:t>
            </a:r>
          </a:p>
          <a:p>
            <a:pPr algn="l" eaLnBrk="0" hangingPunct="0"/>
            <a:r>
              <a:rPr lang="en-GB" altLang="en-GB" sz="1800" b="0" dirty="0">
                <a:solidFill>
                  <a:srgbClr val="000000"/>
                </a:solidFill>
                <a:latin typeface="Arial" charset="0"/>
              </a:rPr>
              <a:t>0 0 3   52.2  </a:t>
            </a:r>
            <a:r>
              <a:rPr lang="en-GB" altLang="en-GB" sz="1800" b="0" dirty="0">
                <a:solidFill>
                  <a:schemeClr val="accent6"/>
                </a:solidFill>
                <a:latin typeface="Arial" charset="0"/>
              </a:rPr>
              <a:t>280</a:t>
            </a:r>
          </a:p>
          <a:p>
            <a:pPr algn="l" eaLnBrk="0" hangingPunct="0">
              <a:spcBef>
                <a:spcPct val="50000"/>
              </a:spcBef>
            </a:pPr>
            <a:r>
              <a:rPr lang="en-GB" altLang="en-GB" sz="1800" b="0" dirty="0">
                <a:solidFill>
                  <a:srgbClr val="000000"/>
                </a:solidFill>
                <a:latin typeface="Arial" charset="0"/>
              </a:rPr>
              <a:t>etc...</a:t>
            </a:r>
          </a:p>
        </p:txBody>
      </p:sp>
      <p:sp>
        <p:nvSpPr>
          <p:cNvPr id="21517" name="Text Box 17"/>
          <p:cNvSpPr txBox="1">
            <a:spLocks noChangeArrowheads="1"/>
          </p:cNvSpPr>
          <p:nvPr/>
        </p:nvSpPr>
        <p:spPr bwMode="auto">
          <a:xfrm>
            <a:off x="6699707" y="3652471"/>
            <a:ext cx="1976218" cy="1615827"/>
          </a:xfrm>
          <a:prstGeom prst="rect">
            <a:avLst/>
          </a:prstGeom>
          <a:noFill/>
          <a:ln w="9525">
            <a:noFill/>
            <a:miter lim="800000"/>
            <a:headEnd/>
            <a:tailEnd/>
          </a:ln>
        </p:spPr>
        <p:txBody>
          <a:bodyPr>
            <a:spAutoFit/>
          </a:bodyPr>
          <a:lstStyle/>
          <a:p>
            <a:pPr algn="l" eaLnBrk="0" hangingPunct="0"/>
            <a:r>
              <a:rPr lang="en-GB" altLang="en-GB" sz="1800" b="0" dirty="0">
                <a:solidFill>
                  <a:srgbClr val="000000"/>
                </a:solidFill>
                <a:latin typeface="Arial" charset="0"/>
              </a:rPr>
              <a:t>H K L    F     </a:t>
            </a:r>
            <a:r>
              <a:rPr lang="en-GB" altLang="en-GB" sz="1800" b="0" dirty="0">
                <a:solidFill>
                  <a:srgbClr val="000000"/>
                </a:solidFill>
                <a:latin typeface="Symbol" pitchFamily="18" charset="2"/>
              </a:rPr>
              <a:t>f</a:t>
            </a:r>
          </a:p>
          <a:p>
            <a:pPr algn="l" eaLnBrk="0" hangingPunct="0"/>
            <a:r>
              <a:rPr lang="en-GB" altLang="en-GB" sz="1800" b="0" dirty="0">
                <a:solidFill>
                  <a:srgbClr val="000000"/>
                </a:solidFill>
                <a:latin typeface="Arial" charset="0"/>
              </a:rPr>
              <a:t>0 0 1   12.6  </a:t>
            </a:r>
            <a:r>
              <a:rPr lang="en-GB" altLang="en-GB" sz="1800" b="0" dirty="0">
                <a:solidFill>
                  <a:schemeClr val="accent6"/>
                </a:solidFill>
                <a:latin typeface="Arial" charset="0"/>
              </a:rPr>
              <a:t>120</a:t>
            </a:r>
          </a:p>
          <a:p>
            <a:pPr algn="l" eaLnBrk="0" hangingPunct="0"/>
            <a:r>
              <a:rPr lang="en-GB" altLang="en-GB" sz="1800" b="0" dirty="0">
                <a:solidFill>
                  <a:srgbClr val="000000"/>
                </a:solidFill>
                <a:latin typeface="Arial" charset="0"/>
              </a:rPr>
              <a:t>0 0 2    2.1   </a:t>
            </a:r>
            <a:r>
              <a:rPr lang="en-GB" altLang="en-GB" sz="1800" b="0" dirty="0">
                <a:solidFill>
                  <a:schemeClr val="accent6"/>
                </a:solidFill>
                <a:latin typeface="Arial" charset="0"/>
              </a:rPr>
              <a:t>10</a:t>
            </a:r>
          </a:p>
          <a:p>
            <a:pPr algn="l" eaLnBrk="0" hangingPunct="0"/>
            <a:r>
              <a:rPr lang="en-GB" altLang="en-GB" sz="1800" b="0" dirty="0">
                <a:solidFill>
                  <a:srgbClr val="000000"/>
                </a:solidFill>
                <a:latin typeface="Arial" charset="0"/>
              </a:rPr>
              <a:t>0 0 3   69.9  </a:t>
            </a:r>
            <a:r>
              <a:rPr lang="en-GB" altLang="en-GB" sz="1800" b="0" dirty="0">
                <a:solidFill>
                  <a:schemeClr val="accent6"/>
                </a:solidFill>
                <a:latin typeface="Arial" charset="0"/>
              </a:rPr>
              <a:t>280</a:t>
            </a:r>
          </a:p>
          <a:p>
            <a:pPr algn="l" eaLnBrk="0" hangingPunct="0">
              <a:spcBef>
                <a:spcPct val="50000"/>
              </a:spcBef>
            </a:pPr>
            <a:r>
              <a:rPr lang="en-GB" altLang="en-GB" sz="1800" b="0" dirty="0">
                <a:solidFill>
                  <a:srgbClr val="000000"/>
                </a:solidFill>
                <a:latin typeface="Arial" charset="0"/>
              </a:rPr>
              <a:t>etc...</a:t>
            </a:r>
          </a:p>
        </p:txBody>
      </p:sp>
      <p:sp>
        <p:nvSpPr>
          <p:cNvPr id="74" name="AutoShape 4">
            <a:extLst>
              <a:ext uri="{FF2B5EF4-FFF2-40B4-BE49-F238E27FC236}">
                <a16:creationId xmlns:a16="http://schemas.microsoft.com/office/drawing/2014/main" id="{EA908761-C421-654E-A5F4-561E7B05BBBF}"/>
              </a:ext>
            </a:extLst>
          </p:cNvPr>
          <p:cNvSpPr>
            <a:spLocks noChangeArrowheads="1"/>
          </p:cNvSpPr>
          <p:nvPr/>
        </p:nvSpPr>
        <p:spPr bwMode="auto">
          <a:xfrm>
            <a:off x="9309809" y="1351680"/>
            <a:ext cx="2272590" cy="2108784"/>
          </a:xfrm>
          <a:prstGeom prst="cube">
            <a:avLst>
              <a:gd name="adj" fmla="val 8713"/>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75" name="Group 60">
            <a:extLst>
              <a:ext uri="{FF2B5EF4-FFF2-40B4-BE49-F238E27FC236}">
                <a16:creationId xmlns:a16="http://schemas.microsoft.com/office/drawing/2014/main" id="{9B675152-B0F6-5A4D-8E8E-7DD6A329D4A8}"/>
              </a:ext>
            </a:extLst>
          </p:cNvPr>
          <p:cNvGrpSpPr>
            <a:grpSpLocks/>
          </p:cNvGrpSpPr>
          <p:nvPr/>
        </p:nvGrpSpPr>
        <p:grpSpPr bwMode="auto">
          <a:xfrm>
            <a:off x="9530912" y="1804701"/>
            <a:ext cx="1519237" cy="1376362"/>
            <a:chOff x="1575" y="2572"/>
            <a:chExt cx="502" cy="455"/>
          </a:xfrm>
        </p:grpSpPr>
        <p:sp>
          <p:nvSpPr>
            <p:cNvPr id="76" name="Freeform 61">
              <a:extLst>
                <a:ext uri="{FF2B5EF4-FFF2-40B4-BE49-F238E27FC236}">
                  <a16:creationId xmlns:a16="http://schemas.microsoft.com/office/drawing/2014/main" id="{FBA87FB8-6348-5049-ABB8-EC325BD6D7F9}"/>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77" name="Group 62">
              <a:extLst>
                <a:ext uri="{FF2B5EF4-FFF2-40B4-BE49-F238E27FC236}">
                  <a16:creationId xmlns:a16="http://schemas.microsoft.com/office/drawing/2014/main" id="{01609DC9-4DE3-844C-9D73-7BF921FEECF3}"/>
                </a:ext>
              </a:extLst>
            </p:cNvPr>
            <p:cNvGrpSpPr>
              <a:grpSpLocks/>
            </p:cNvGrpSpPr>
            <p:nvPr/>
          </p:nvGrpSpPr>
          <p:grpSpPr bwMode="auto">
            <a:xfrm rot="6300000">
              <a:off x="1768" y="2583"/>
              <a:ext cx="92" cy="69"/>
              <a:chOff x="101" y="1265"/>
              <a:chExt cx="112" cy="84"/>
            </a:xfrm>
          </p:grpSpPr>
          <p:sp>
            <p:nvSpPr>
              <p:cNvPr id="127" name="Freeform 63">
                <a:extLst>
                  <a:ext uri="{FF2B5EF4-FFF2-40B4-BE49-F238E27FC236}">
                    <a16:creationId xmlns:a16="http://schemas.microsoft.com/office/drawing/2014/main" id="{AF815A37-0CCB-5B4B-8208-CFD0E561DE7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28" name="Freeform 64">
                <a:extLst>
                  <a:ext uri="{FF2B5EF4-FFF2-40B4-BE49-F238E27FC236}">
                    <a16:creationId xmlns:a16="http://schemas.microsoft.com/office/drawing/2014/main" id="{AE63F637-A912-9E4A-A720-CD5EED310C8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29" name="Freeform 65">
                <a:extLst>
                  <a:ext uri="{FF2B5EF4-FFF2-40B4-BE49-F238E27FC236}">
                    <a16:creationId xmlns:a16="http://schemas.microsoft.com/office/drawing/2014/main" id="{4AF6EE8A-B82A-A740-9D3D-F04A563CF3C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78" name="Group 66">
              <a:extLst>
                <a:ext uri="{FF2B5EF4-FFF2-40B4-BE49-F238E27FC236}">
                  <a16:creationId xmlns:a16="http://schemas.microsoft.com/office/drawing/2014/main" id="{C6ED8101-65B3-8343-86D8-F5896CA93B54}"/>
                </a:ext>
              </a:extLst>
            </p:cNvPr>
            <p:cNvGrpSpPr>
              <a:grpSpLocks/>
            </p:cNvGrpSpPr>
            <p:nvPr/>
          </p:nvGrpSpPr>
          <p:grpSpPr bwMode="auto">
            <a:xfrm rot="6300000">
              <a:off x="1793" y="2636"/>
              <a:ext cx="92" cy="69"/>
              <a:chOff x="101" y="1265"/>
              <a:chExt cx="112" cy="84"/>
            </a:xfrm>
          </p:grpSpPr>
          <p:sp>
            <p:nvSpPr>
              <p:cNvPr id="124" name="Freeform 67">
                <a:extLst>
                  <a:ext uri="{FF2B5EF4-FFF2-40B4-BE49-F238E27FC236}">
                    <a16:creationId xmlns:a16="http://schemas.microsoft.com/office/drawing/2014/main" id="{F095C455-F22C-4C47-BB13-6D3EB8F6073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25" name="Freeform 68">
                <a:extLst>
                  <a:ext uri="{FF2B5EF4-FFF2-40B4-BE49-F238E27FC236}">
                    <a16:creationId xmlns:a16="http://schemas.microsoft.com/office/drawing/2014/main" id="{22B4AB99-710C-604E-A1AC-DFA7DC40183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26" name="Freeform 69">
                <a:extLst>
                  <a:ext uri="{FF2B5EF4-FFF2-40B4-BE49-F238E27FC236}">
                    <a16:creationId xmlns:a16="http://schemas.microsoft.com/office/drawing/2014/main" id="{71DE5BC5-B221-454B-8BAF-047DFA00C2A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79" name="Freeform 70">
              <a:extLst>
                <a:ext uri="{FF2B5EF4-FFF2-40B4-BE49-F238E27FC236}">
                  <a16:creationId xmlns:a16="http://schemas.microsoft.com/office/drawing/2014/main" id="{8237CC6A-7BE1-8542-8D9B-2C8DA9749BBB}"/>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80" name="Group 71">
              <a:extLst>
                <a:ext uri="{FF2B5EF4-FFF2-40B4-BE49-F238E27FC236}">
                  <a16:creationId xmlns:a16="http://schemas.microsoft.com/office/drawing/2014/main" id="{1F771966-4184-764E-AD3C-8F6F23AF6E94}"/>
                </a:ext>
              </a:extLst>
            </p:cNvPr>
            <p:cNvGrpSpPr>
              <a:grpSpLocks/>
            </p:cNvGrpSpPr>
            <p:nvPr/>
          </p:nvGrpSpPr>
          <p:grpSpPr bwMode="auto">
            <a:xfrm rot="6300000">
              <a:off x="1820" y="2688"/>
              <a:ext cx="92" cy="69"/>
              <a:chOff x="101" y="1265"/>
              <a:chExt cx="112" cy="84"/>
            </a:xfrm>
          </p:grpSpPr>
          <p:sp>
            <p:nvSpPr>
              <p:cNvPr id="121" name="Freeform 72">
                <a:extLst>
                  <a:ext uri="{FF2B5EF4-FFF2-40B4-BE49-F238E27FC236}">
                    <a16:creationId xmlns:a16="http://schemas.microsoft.com/office/drawing/2014/main" id="{AB309235-696D-7944-A621-AA77EFD6704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22" name="Freeform 73">
                <a:extLst>
                  <a:ext uri="{FF2B5EF4-FFF2-40B4-BE49-F238E27FC236}">
                    <a16:creationId xmlns:a16="http://schemas.microsoft.com/office/drawing/2014/main" id="{D6327A02-E069-0448-9B78-DA9834DAFE0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23" name="Freeform 74">
                <a:extLst>
                  <a:ext uri="{FF2B5EF4-FFF2-40B4-BE49-F238E27FC236}">
                    <a16:creationId xmlns:a16="http://schemas.microsoft.com/office/drawing/2014/main" id="{1EF1330B-7904-334A-BCB1-B13164B4069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81" name="Freeform 75">
              <a:extLst>
                <a:ext uri="{FF2B5EF4-FFF2-40B4-BE49-F238E27FC236}">
                  <a16:creationId xmlns:a16="http://schemas.microsoft.com/office/drawing/2014/main" id="{2A406BE2-BB11-D142-A664-0005909BD47B}"/>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82" name="Freeform 76">
              <a:extLst>
                <a:ext uri="{FF2B5EF4-FFF2-40B4-BE49-F238E27FC236}">
                  <a16:creationId xmlns:a16="http://schemas.microsoft.com/office/drawing/2014/main" id="{3F0465BB-0730-8241-A8C8-006B724065B9}"/>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83" name="Freeform 77">
              <a:extLst>
                <a:ext uri="{FF2B5EF4-FFF2-40B4-BE49-F238E27FC236}">
                  <a16:creationId xmlns:a16="http://schemas.microsoft.com/office/drawing/2014/main" id="{680FE9B7-39B9-DD4C-AA62-DFC562E1E115}"/>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84" name="Group 78">
              <a:extLst>
                <a:ext uri="{FF2B5EF4-FFF2-40B4-BE49-F238E27FC236}">
                  <a16:creationId xmlns:a16="http://schemas.microsoft.com/office/drawing/2014/main" id="{4322256F-4235-6A46-90A5-F09BF5CB5D2D}"/>
                </a:ext>
              </a:extLst>
            </p:cNvPr>
            <p:cNvGrpSpPr>
              <a:grpSpLocks/>
            </p:cNvGrpSpPr>
            <p:nvPr/>
          </p:nvGrpSpPr>
          <p:grpSpPr bwMode="auto">
            <a:xfrm rot="6300000">
              <a:off x="1847" y="2741"/>
              <a:ext cx="92" cy="69"/>
              <a:chOff x="101" y="1265"/>
              <a:chExt cx="112" cy="84"/>
            </a:xfrm>
          </p:grpSpPr>
          <p:sp>
            <p:nvSpPr>
              <p:cNvPr id="118" name="Freeform 79">
                <a:extLst>
                  <a:ext uri="{FF2B5EF4-FFF2-40B4-BE49-F238E27FC236}">
                    <a16:creationId xmlns:a16="http://schemas.microsoft.com/office/drawing/2014/main" id="{3BE73DCA-71E1-7C4F-AD82-8B093667A93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9" name="Freeform 80">
                <a:extLst>
                  <a:ext uri="{FF2B5EF4-FFF2-40B4-BE49-F238E27FC236}">
                    <a16:creationId xmlns:a16="http://schemas.microsoft.com/office/drawing/2014/main" id="{C42E5F46-9B05-684D-B993-7268575B44F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20" name="Freeform 81">
                <a:extLst>
                  <a:ext uri="{FF2B5EF4-FFF2-40B4-BE49-F238E27FC236}">
                    <a16:creationId xmlns:a16="http://schemas.microsoft.com/office/drawing/2014/main" id="{C0697DDB-C21E-7F42-954E-70A3065352D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85" name="Group 82">
              <a:extLst>
                <a:ext uri="{FF2B5EF4-FFF2-40B4-BE49-F238E27FC236}">
                  <a16:creationId xmlns:a16="http://schemas.microsoft.com/office/drawing/2014/main" id="{47CB42E5-A582-6B43-8169-37157F110FE2}"/>
                </a:ext>
              </a:extLst>
            </p:cNvPr>
            <p:cNvGrpSpPr>
              <a:grpSpLocks/>
            </p:cNvGrpSpPr>
            <p:nvPr/>
          </p:nvGrpSpPr>
          <p:grpSpPr bwMode="auto">
            <a:xfrm rot="2794966">
              <a:off x="1698" y="2788"/>
              <a:ext cx="92" cy="69"/>
              <a:chOff x="101" y="1265"/>
              <a:chExt cx="112" cy="84"/>
            </a:xfrm>
          </p:grpSpPr>
          <p:sp>
            <p:nvSpPr>
              <p:cNvPr id="115" name="Freeform 83">
                <a:extLst>
                  <a:ext uri="{FF2B5EF4-FFF2-40B4-BE49-F238E27FC236}">
                    <a16:creationId xmlns:a16="http://schemas.microsoft.com/office/drawing/2014/main" id="{19284C8B-F058-3C48-B80C-FC2779AB3AB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6" name="Freeform 84">
                <a:extLst>
                  <a:ext uri="{FF2B5EF4-FFF2-40B4-BE49-F238E27FC236}">
                    <a16:creationId xmlns:a16="http://schemas.microsoft.com/office/drawing/2014/main" id="{AA3152A1-8822-0A4E-BCCF-74BABFD0214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17" name="Freeform 85">
                <a:extLst>
                  <a:ext uri="{FF2B5EF4-FFF2-40B4-BE49-F238E27FC236}">
                    <a16:creationId xmlns:a16="http://schemas.microsoft.com/office/drawing/2014/main" id="{6065FDBD-9A40-F846-BA1F-FDBC165DE5F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86" name="Group 86">
              <a:extLst>
                <a:ext uri="{FF2B5EF4-FFF2-40B4-BE49-F238E27FC236}">
                  <a16:creationId xmlns:a16="http://schemas.microsoft.com/office/drawing/2014/main" id="{0081A277-7A1A-E442-85DC-ED018B640826}"/>
                </a:ext>
              </a:extLst>
            </p:cNvPr>
            <p:cNvGrpSpPr>
              <a:grpSpLocks/>
            </p:cNvGrpSpPr>
            <p:nvPr/>
          </p:nvGrpSpPr>
          <p:grpSpPr bwMode="auto">
            <a:xfrm rot="2794966">
              <a:off x="1764" y="2802"/>
              <a:ext cx="92" cy="69"/>
              <a:chOff x="101" y="1265"/>
              <a:chExt cx="112" cy="84"/>
            </a:xfrm>
          </p:grpSpPr>
          <p:sp>
            <p:nvSpPr>
              <p:cNvPr id="112" name="Freeform 87">
                <a:extLst>
                  <a:ext uri="{FF2B5EF4-FFF2-40B4-BE49-F238E27FC236}">
                    <a16:creationId xmlns:a16="http://schemas.microsoft.com/office/drawing/2014/main" id="{48BCCFCC-3319-F448-9697-D62D20D7030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3" name="Freeform 88">
                <a:extLst>
                  <a:ext uri="{FF2B5EF4-FFF2-40B4-BE49-F238E27FC236}">
                    <a16:creationId xmlns:a16="http://schemas.microsoft.com/office/drawing/2014/main" id="{40D5C6DB-F18C-7447-A5CE-E75C08957A7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14" name="Freeform 89">
                <a:extLst>
                  <a:ext uri="{FF2B5EF4-FFF2-40B4-BE49-F238E27FC236}">
                    <a16:creationId xmlns:a16="http://schemas.microsoft.com/office/drawing/2014/main" id="{AE1D3C91-BDEF-AF42-A68A-ABDCB61455A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87" name="Freeform 90">
              <a:extLst>
                <a:ext uri="{FF2B5EF4-FFF2-40B4-BE49-F238E27FC236}">
                  <a16:creationId xmlns:a16="http://schemas.microsoft.com/office/drawing/2014/main" id="{FFC30E60-4C8B-134B-8D0C-3667F84F9693}"/>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88" name="Freeform 91">
              <a:extLst>
                <a:ext uri="{FF2B5EF4-FFF2-40B4-BE49-F238E27FC236}">
                  <a16:creationId xmlns:a16="http://schemas.microsoft.com/office/drawing/2014/main" id="{BDBCEEAD-2163-E54B-B0A4-7721A90586DF}"/>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89" name="Group 92">
              <a:extLst>
                <a:ext uri="{FF2B5EF4-FFF2-40B4-BE49-F238E27FC236}">
                  <a16:creationId xmlns:a16="http://schemas.microsoft.com/office/drawing/2014/main" id="{2A6FD025-920C-D542-A9F4-457A751A01E7}"/>
                </a:ext>
              </a:extLst>
            </p:cNvPr>
            <p:cNvGrpSpPr>
              <a:grpSpLocks/>
            </p:cNvGrpSpPr>
            <p:nvPr/>
          </p:nvGrpSpPr>
          <p:grpSpPr bwMode="auto">
            <a:xfrm rot="2431219">
              <a:off x="1664" y="2898"/>
              <a:ext cx="92" cy="69"/>
              <a:chOff x="101" y="1265"/>
              <a:chExt cx="112" cy="84"/>
            </a:xfrm>
          </p:grpSpPr>
          <p:sp>
            <p:nvSpPr>
              <p:cNvPr id="109" name="Freeform 93">
                <a:extLst>
                  <a:ext uri="{FF2B5EF4-FFF2-40B4-BE49-F238E27FC236}">
                    <a16:creationId xmlns:a16="http://schemas.microsoft.com/office/drawing/2014/main" id="{459A68BE-2D1C-CC48-A60E-C721192310C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0" name="Freeform 94">
                <a:extLst>
                  <a:ext uri="{FF2B5EF4-FFF2-40B4-BE49-F238E27FC236}">
                    <a16:creationId xmlns:a16="http://schemas.microsoft.com/office/drawing/2014/main" id="{20DEA2FD-1EF7-6C4F-80BE-608B9673D6A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11" name="Freeform 95">
                <a:extLst>
                  <a:ext uri="{FF2B5EF4-FFF2-40B4-BE49-F238E27FC236}">
                    <a16:creationId xmlns:a16="http://schemas.microsoft.com/office/drawing/2014/main" id="{716819A1-B551-C841-ADE2-DC776337A98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90" name="Group 96">
              <a:extLst>
                <a:ext uri="{FF2B5EF4-FFF2-40B4-BE49-F238E27FC236}">
                  <a16:creationId xmlns:a16="http://schemas.microsoft.com/office/drawing/2014/main" id="{A084108D-15B7-E54F-BF6B-08149D2129E5}"/>
                </a:ext>
              </a:extLst>
            </p:cNvPr>
            <p:cNvGrpSpPr>
              <a:grpSpLocks/>
            </p:cNvGrpSpPr>
            <p:nvPr/>
          </p:nvGrpSpPr>
          <p:grpSpPr bwMode="auto">
            <a:xfrm rot="2431219">
              <a:off x="1723" y="2901"/>
              <a:ext cx="92" cy="69"/>
              <a:chOff x="101" y="1265"/>
              <a:chExt cx="112" cy="84"/>
            </a:xfrm>
          </p:grpSpPr>
          <p:sp>
            <p:nvSpPr>
              <p:cNvPr id="106" name="Freeform 97">
                <a:extLst>
                  <a:ext uri="{FF2B5EF4-FFF2-40B4-BE49-F238E27FC236}">
                    <a16:creationId xmlns:a16="http://schemas.microsoft.com/office/drawing/2014/main" id="{FF18B89B-6568-EB40-AFE4-B73F791D770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07" name="Freeform 98">
                <a:extLst>
                  <a:ext uri="{FF2B5EF4-FFF2-40B4-BE49-F238E27FC236}">
                    <a16:creationId xmlns:a16="http://schemas.microsoft.com/office/drawing/2014/main" id="{1D0B312B-7B0F-7246-802C-31B0C3DE331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08" name="Freeform 99">
                <a:extLst>
                  <a:ext uri="{FF2B5EF4-FFF2-40B4-BE49-F238E27FC236}">
                    <a16:creationId xmlns:a16="http://schemas.microsoft.com/office/drawing/2014/main" id="{FA64A03E-F502-9944-AFB8-2BCDD86D07F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91" name="Freeform 100">
              <a:extLst>
                <a:ext uri="{FF2B5EF4-FFF2-40B4-BE49-F238E27FC236}">
                  <a16:creationId xmlns:a16="http://schemas.microsoft.com/office/drawing/2014/main" id="{5E53824C-C984-C442-ADB5-FD13774CDAD0}"/>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92" name="Freeform 101">
              <a:extLst>
                <a:ext uri="{FF2B5EF4-FFF2-40B4-BE49-F238E27FC236}">
                  <a16:creationId xmlns:a16="http://schemas.microsoft.com/office/drawing/2014/main" id="{5C7376B4-91EE-4A42-AACB-6DEC7C3381B1}"/>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93" name="Freeform 102">
              <a:extLst>
                <a:ext uri="{FF2B5EF4-FFF2-40B4-BE49-F238E27FC236}">
                  <a16:creationId xmlns:a16="http://schemas.microsoft.com/office/drawing/2014/main" id="{C65736E0-199A-C645-A80F-C931D5D77193}"/>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94" name="Freeform 103">
              <a:extLst>
                <a:ext uri="{FF2B5EF4-FFF2-40B4-BE49-F238E27FC236}">
                  <a16:creationId xmlns:a16="http://schemas.microsoft.com/office/drawing/2014/main" id="{85DFC378-959C-DA40-8B0F-C5066A73EA6A}"/>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95" name="Group 104">
              <a:extLst>
                <a:ext uri="{FF2B5EF4-FFF2-40B4-BE49-F238E27FC236}">
                  <a16:creationId xmlns:a16="http://schemas.microsoft.com/office/drawing/2014/main" id="{60DE6C10-C495-1243-8913-30069B320269}"/>
                </a:ext>
              </a:extLst>
            </p:cNvPr>
            <p:cNvGrpSpPr>
              <a:grpSpLocks/>
            </p:cNvGrpSpPr>
            <p:nvPr/>
          </p:nvGrpSpPr>
          <p:grpSpPr bwMode="auto">
            <a:xfrm rot="2431219">
              <a:off x="1789" y="2906"/>
              <a:ext cx="92" cy="69"/>
              <a:chOff x="101" y="1265"/>
              <a:chExt cx="112" cy="84"/>
            </a:xfrm>
          </p:grpSpPr>
          <p:sp>
            <p:nvSpPr>
              <p:cNvPr id="103" name="Freeform 105">
                <a:extLst>
                  <a:ext uri="{FF2B5EF4-FFF2-40B4-BE49-F238E27FC236}">
                    <a16:creationId xmlns:a16="http://schemas.microsoft.com/office/drawing/2014/main" id="{8A50BC38-6F8F-BE47-9022-CFCBAB3C77A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04" name="Freeform 106">
                <a:extLst>
                  <a:ext uri="{FF2B5EF4-FFF2-40B4-BE49-F238E27FC236}">
                    <a16:creationId xmlns:a16="http://schemas.microsoft.com/office/drawing/2014/main" id="{ED619CBD-790B-D842-B180-6195C1EECC7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05" name="Freeform 107">
                <a:extLst>
                  <a:ext uri="{FF2B5EF4-FFF2-40B4-BE49-F238E27FC236}">
                    <a16:creationId xmlns:a16="http://schemas.microsoft.com/office/drawing/2014/main" id="{E4159C7D-8F47-1046-BDEA-F57CC89DBCC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96" name="Freeform 108">
              <a:extLst>
                <a:ext uri="{FF2B5EF4-FFF2-40B4-BE49-F238E27FC236}">
                  <a16:creationId xmlns:a16="http://schemas.microsoft.com/office/drawing/2014/main" id="{E5B15D3D-3F87-E047-AA67-3EE7B54EC5E3}"/>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97" name="Freeform 109">
              <a:extLst>
                <a:ext uri="{FF2B5EF4-FFF2-40B4-BE49-F238E27FC236}">
                  <a16:creationId xmlns:a16="http://schemas.microsoft.com/office/drawing/2014/main" id="{9C57E26F-1EFE-F240-8E02-3EDC04D07CDB}"/>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98" name="Freeform 110">
              <a:extLst>
                <a:ext uri="{FF2B5EF4-FFF2-40B4-BE49-F238E27FC236}">
                  <a16:creationId xmlns:a16="http://schemas.microsoft.com/office/drawing/2014/main" id="{22F722DE-44DF-DE41-A369-B37E1AD497F8}"/>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99" name="Freeform 111">
              <a:extLst>
                <a:ext uri="{FF2B5EF4-FFF2-40B4-BE49-F238E27FC236}">
                  <a16:creationId xmlns:a16="http://schemas.microsoft.com/office/drawing/2014/main" id="{513B100C-8225-B04B-99F4-A987FAAC7C03}"/>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00" name="Freeform 112">
              <a:extLst>
                <a:ext uri="{FF2B5EF4-FFF2-40B4-BE49-F238E27FC236}">
                  <a16:creationId xmlns:a16="http://schemas.microsoft.com/office/drawing/2014/main" id="{9FE17FC9-F88E-234D-B792-6BE53E2ADE41}"/>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01" name="Freeform 113">
              <a:extLst>
                <a:ext uri="{FF2B5EF4-FFF2-40B4-BE49-F238E27FC236}">
                  <a16:creationId xmlns:a16="http://schemas.microsoft.com/office/drawing/2014/main" id="{BE7DC2A0-2218-9745-9729-520AE8A85AE6}"/>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02" name="Freeform 114">
              <a:extLst>
                <a:ext uri="{FF2B5EF4-FFF2-40B4-BE49-F238E27FC236}">
                  <a16:creationId xmlns:a16="http://schemas.microsoft.com/office/drawing/2014/main" id="{D1F96352-7637-A440-A137-C28CA1A96330}"/>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2" name="Group 1">
            <a:extLst>
              <a:ext uri="{FF2B5EF4-FFF2-40B4-BE49-F238E27FC236}">
                <a16:creationId xmlns:a16="http://schemas.microsoft.com/office/drawing/2014/main" id="{814D6146-1CCE-2A4E-AA2C-CD7233AB6197}"/>
              </a:ext>
            </a:extLst>
          </p:cNvPr>
          <p:cNvGrpSpPr/>
          <p:nvPr/>
        </p:nvGrpSpPr>
        <p:grpSpPr>
          <a:xfrm rot="6357454">
            <a:off x="6977222" y="1772801"/>
            <a:ext cx="1343025" cy="1566903"/>
            <a:chOff x="4741098" y="202214"/>
            <a:chExt cx="1343025" cy="1566903"/>
          </a:xfrm>
        </p:grpSpPr>
        <p:grpSp>
          <p:nvGrpSpPr>
            <p:cNvPr id="140" name="Group 5">
              <a:extLst>
                <a:ext uri="{FF2B5EF4-FFF2-40B4-BE49-F238E27FC236}">
                  <a16:creationId xmlns:a16="http://schemas.microsoft.com/office/drawing/2014/main" id="{5450C329-1EEF-0F41-9C8A-7B19F073AF19}"/>
                </a:ext>
              </a:extLst>
            </p:cNvPr>
            <p:cNvGrpSpPr>
              <a:grpSpLocks/>
            </p:cNvGrpSpPr>
            <p:nvPr/>
          </p:nvGrpSpPr>
          <p:grpSpPr bwMode="auto">
            <a:xfrm>
              <a:off x="4741098" y="202214"/>
              <a:ext cx="1343025" cy="1566903"/>
              <a:chOff x="1423" y="1593"/>
              <a:chExt cx="444" cy="518"/>
            </a:xfrm>
          </p:grpSpPr>
          <p:sp>
            <p:nvSpPr>
              <p:cNvPr id="141" name="Freeform 6">
                <a:extLst>
                  <a:ext uri="{FF2B5EF4-FFF2-40B4-BE49-F238E27FC236}">
                    <a16:creationId xmlns:a16="http://schemas.microsoft.com/office/drawing/2014/main" id="{C9EE099C-3B36-D447-B782-E5C72BFEFF31}"/>
                  </a:ext>
                </a:extLst>
              </p:cNvPr>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142" name="Group 7">
                <a:extLst>
                  <a:ext uri="{FF2B5EF4-FFF2-40B4-BE49-F238E27FC236}">
                    <a16:creationId xmlns:a16="http://schemas.microsoft.com/office/drawing/2014/main" id="{24DAFB45-16B8-7D43-B1A6-FF07CC1A4375}"/>
                  </a:ext>
                </a:extLst>
              </p:cNvPr>
              <p:cNvGrpSpPr>
                <a:grpSpLocks/>
              </p:cNvGrpSpPr>
              <p:nvPr/>
            </p:nvGrpSpPr>
            <p:grpSpPr bwMode="auto">
              <a:xfrm>
                <a:off x="1423" y="1886"/>
                <a:ext cx="92" cy="69"/>
                <a:chOff x="101" y="1265"/>
                <a:chExt cx="112" cy="84"/>
              </a:xfrm>
            </p:grpSpPr>
            <p:sp>
              <p:nvSpPr>
                <p:cNvPr id="192" name="Freeform 8">
                  <a:extLst>
                    <a:ext uri="{FF2B5EF4-FFF2-40B4-BE49-F238E27FC236}">
                      <a16:creationId xmlns:a16="http://schemas.microsoft.com/office/drawing/2014/main" id="{177D5859-0CC3-DE44-B560-305DC31457B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93" name="Freeform 9">
                  <a:extLst>
                    <a:ext uri="{FF2B5EF4-FFF2-40B4-BE49-F238E27FC236}">
                      <a16:creationId xmlns:a16="http://schemas.microsoft.com/office/drawing/2014/main" id="{B99EFDC2-4042-8346-9D46-038BA1B6539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94" name="Freeform 10">
                  <a:extLst>
                    <a:ext uri="{FF2B5EF4-FFF2-40B4-BE49-F238E27FC236}">
                      <a16:creationId xmlns:a16="http://schemas.microsoft.com/office/drawing/2014/main" id="{3B1599A2-4DB7-0949-BF66-D927F415FB2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43" name="Group 11">
                <a:extLst>
                  <a:ext uri="{FF2B5EF4-FFF2-40B4-BE49-F238E27FC236}">
                    <a16:creationId xmlns:a16="http://schemas.microsoft.com/office/drawing/2014/main" id="{6246F5FD-AA23-F549-98D0-9C38C0968C4B}"/>
                  </a:ext>
                </a:extLst>
              </p:cNvPr>
              <p:cNvGrpSpPr>
                <a:grpSpLocks/>
              </p:cNvGrpSpPr>
              <p:nvPr/>
            </p:nvGrpSpPr>
            <p:grpSpPr bwMode="auto">
              <a:xfrm>
                <a:off x="1467" y="1848"/>
                <a:ext cx="92" cy="69"/>
                <a:chOff x="101" y="1265"/>
                <a:chExt cx="112" cy="84"/>
              </a:xfrm>
            </p:grpSpPr>
            <p:sp>
              <p:nvSpPr>
                <p:cNvPr id="189" name="Freeform 12">
                  <a:extLst>
                    <a:ext uri="{FF2B5EF4-FFF2-40B4-BE49-F238E27FC236}">
                      <a16:creationId xmlns:a16="http://schemas.microsoft.com/office/drawing/2014/main" id="{3461B4CD-4D16-F946-BCC3-7112D0705D5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90" name="Freeform 13">
                  <a:extLst>
                    <a:ext uri="{FF2B5EF4-FFF2-40B4-BE49-F238E27FC236}">
                      <a16:creationId xmlns:a16="http://schemas.microsoft.com/office/drawing/2014/main" id="{F760A7C3-3799-3D41-B472-E124A2A0A0C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91" name="Freeform 14">
                  <a:extLst>
                    <a:ext uri="{FF2B5EF4-FFF2-40B4-BE49-F238E27FC236}">
                      <a16:creationId xmlns:a16="http://schemas.microsoft.com/office/drawing/2014/main" id="{0528A701-C3C1-A14F-8804-24CAD99C2EA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44" name="Freeform 15">
                <a:extLst>
                  <a:ext uri="{FF2B5EF4-FFF2-40B4-BE49-F238E27FC236}">
                    <a16:creationId xmlns:a16="http://schemas.microsoft.com/office/drawing/2014/main" id="{A1EDBA20-99F8-714A-A238-F0FAC24ABBB0}"/>
                  </a:ext>
                </a:extLst>
              </p:cNvPr>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145" name="Group 16">
                <a:extLst>
                  <a:ext uri="{FF2B5EF4-FFF2-40B4-BE49-F238E27FC236}">
                    <a16:creationId xmlns:a16="http://schemas.microsoft.com/office/drawing/2014/main" id="{69359BDC-4BC1-FC45-BB98-564DB87B56F0}"/>
                  </a:ext>
                </a:extLst>
              </p:cNvPr>
              <p:cNvGrpSpPr>
                <a:grpSpLocks/>
              </p:cNvGrpSpPr>
              <p:nvPr/>
            </p:nvGrpSpPr>
            <p:grpSpPr bwMode="auto">
              <a:xfrm>
                <a:off x="1511" y="1809"/>
                <a:ext cx="92" cy="69"/>
                <a:chOff x="101" y="1265"/>
                <a:chExt cx="112" cy="84"/>
              </a:xfrm>
            </p:grpSpPr>
            <p:sp>
              <p:nvSpPr>
                <p:cNvPr id="186" name="Freeform 17">
                  <a:extLst>
                    <a:ext uri="{FF2B5EF4-FFF2-40B4-BE49-F238E27FC236}">
                      <a16:creationId xmlns:a16="http://schemas.microsoft.com/office/drawing/2014/main" id="{FE03666F-66BE-2C4D-A1CE-7B8E05C4479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87" name="Freeform 18">
                  <a:extLst>
                    <a:ext uri="{FF2B5EF4-FFF2-40B4-BE49-F238E27FC236}">
                      <a16:creationId xmlns:a16="http://schemas.microsoft.com/office/drawing/2014/main" id="{3A0A9486-D8D4-0249-9416-6DB3FC05896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88" name="Freeform 19">
                  <a:extLst>
                    <a:ext uri="{FF2B5EF4-FFF2-40B4-BE49-F238E27FC236}">
                      <a16:creationId xmlns:a16="http://schemas.microsoft.com/office/drawing/2014/main" id="{703528B6-80C7-DF49-937C-C888CF413FA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46" name="Freeform 20">
                <a:extLst>
                  <a:ext uri="{FF2B5EF4-FFF2-40B4-BE49-F238E27FC236}">
                    <a16:creationId xmlns:a16="http://schemas.microsoft.com/office/drawing/2014/main" id="{A5F190FA-EF86-694C-AD9C-C2BE2E33B24E}"/>
                  </a:ext>
                </a:extLst>
              </p:cNvPr>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147" name="Freeform 21">
                <a:extLst>
                  <a:ext uri="{FF2B5EF4-FFF2-40B4-BE49-F238E27FC236}">
                    <a16:creationId xmlns:a16="http://schemas.microsoft.com/office/drawing/2014/main" id="{FC12A871-B4AE-7948-B810-F4CF2CC6ECFD}"/>
                  </a:ext>
                </a:extLst>
              </p:cNvPr>
              <p:cNvSpPr>
                <a:spLocks/>
              </p:cNvSpPr>
              <p:nvPr/>
            </p:nvSpPr>
            <p:spPr bwMode="auto">
              <a:xfrm rot="304334">
                <a:off x="1652" y="1640"/>
                <a:ext cx="107" cy="332"/>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48" name="Freeform 22">
                <a:extLst>
                  <a:ext uri="{FF2B5EF4-FFF2-40B4-BE49-F238E27FC236}">
                    <a16:creationId xmlns:a16="http://schemas.microsoft.com/office/drawing/2014/main" id="{170B60E0-A809-D145-B254-C988DFAE2C94}"/>
                  </a:ext>
                </a:extLst>
              </p:cNvPr>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49" name="Group 23">
                <a:extLst>
                  <a:ext uri="{FF2B5EF4-FFF2-40B4-BE49-F238E27FC236}">
                    <a16:creationId xmlns:a16="http://schemas.microsoft.com/office/drawing/2014/main" id="{9704344E-4583-554C-BB79-C2C6ABECF9DE}"/>
                  </a:ext>
                </a:extLst>
              </p:cNvPr>
              <p:cNvGrpSpPr>
                <a:grpSpLocks/>
              </p:cNvGrpSpPr>
              <p:nvPr/>
            </p:nvGrpSpPr>
            <p:grpSpPr bwMode="auto">
              <a:xfrm>
                <a:off x="1555" y="1769"/>
                <a:ext cx="92" cy="69"/>
                <a:chOff x="101" y="1265"/>
                <a:chExt cx="112" cy="84"/>
              </a:xfrm>
            </p:grpSpPr>
            <p:sp>
              <p:nvSpPr>
                <p:cNvPr id="183" name="Freeform 24">
                  <a:extLst>
                    <a:ext uri="{FF2B5EF4-FFF2-40B4-BE49-F238E27FC236}">
                      <a16:creationId xmlns:a16="http://schemas.microsoft.com/office/drawing/2014/main" id="{B4590FA6-4D44-0946-B926-F72D2075511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84" name="Freeform 25">
                  <a:extLst>
                    <a:ext uri="{FF2B5EF4-FFF2-40B4-BE49-F238E27FC236}">
                      <a16:creationId xmlns:a16="http://schemas.microsoft.com/office/drawing/2014/main" id="{BC1BAC9A-157D-C54F-9D28-33BE25192BC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85" name="Freeform 26">
                  <a:extLst>
                    <a:ext uri="{FF2B5EF4-FFF2-40B4-BE49-F238E27FC236}">
                      <a16:creationId xmlns:a16="http://schemas.microsoft.com/office/drawing/2014/main" id="{30A45169-F8B8-1647-9B0A-3773B5D58B9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50" name="Group 27">
                <a:extLst>
                  <a:ext uri="{FF2B5EF4-FFF2-40B4-BE49-F238E27FC236}">
                    <a16:creationId xmlns:a16="http://schemas.microsoft.com/office/drawing/2014/main" id="{48EAD406-17A6-614B-B821-FE61654EE7DF}"/>
                  </a:ext>
                </a:extLst>
              </p:cNvPr>
              <p:cNvGrpSpPr>
                <a:grpSpLocks/>
              </p:cNvGrpSpPr>
              <p:nvPr/>
            </p:nvGrpSpPr>
            <p:grpSpPr bwMode="auto">
              <a:xfrm rot="-3505034">
                <a:off x="1639" y="1900"/>
                <a:ext cx="92" cy="69"/>
                <a:chOff x="101" y="1265"/>
                <a:chExt cx="112" cy="84"/>
              </a:xfrm>
            </p:grpSpPr>
            <p:sp>
              <p:nvSpPr>
                <p:cNvPr id="180" name="Freeform 28">
                  <a:extLst>
                    <a:ext uri="{FF2B5EF4-FFF2-40B4-BE49-F238E27FC236}">
                      <a16:creationId xmlns:a16="http://schemas.microsoft.com/office/drawing/2014/main" id="{84BC8B01-9AEF-804C-ABFF-CA6236A3A1E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81" name="Freeform 29">
                  <a:extLst>
                    <a:ext uri="{FF2B5EF4-FFF2-40B4-BE49-F238E27FC236}">
                      <a16:creationId xmlns:a16="http://schemas.microsoft.com/office/drawing/2014/main" id="{1BE6B483-A556-2142-A9B0-3609A20692D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82" name="Freeform 30">
                  <a:extLst>
                    <a:ext uri="{FF2B5EF4-FFF2-40B4-BE49-F238E27FC236}">
                      <a16:creationId xmlns:a16="http://schemas.microsoft.com/office/drawing/2014/main" id="{4A98DBDB-5564-8F4C-AF3D-0D3D425E284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51" name="Group 31">
                <a:extLst>
                  <a:ext uri="{FF2B5EF4-FFF2-40B4-BE49-F238E27FC236}">
                    <a16:creationId xmlns:a16="http://schemas.microsoft.com/office/drawing/2014/main" id="{90B3AB84-A689-5A4C-BF5B-87C591732815}"/>
                  </a:ext>
                </a:extLst>
              </p:cNvPr>
              <p:cNvGrpSpPr>
                <a:grpSpLocks/>
              </p:cNvGrpSpPr>
              <p:nvPr/>
            </p:nvGrpSpPr>
            <p:grpSpPr bwMode="auto">
              <a:xfrm rot="-3505034">
                <a:off x="1635" y="1833"/>
                <a:ext cx="92" cy="69"/>
                <a:chOff x="101" y="1265"/>
                <a:chExt cx="112" cy="84"/>
              </a:xfrm>
            </p:grpSpPr>
            <p:sp>
              <p:nvSpPr>
                <p:cNvPr id="177" name="Freeform 32">
                  <a:extLst>
                    <a:ext uri="{FF2B5EF4-FFF2-40B4-BE49-F238E27FC236}">
                      <a16:creationId xmlns:a16="http://schemas.microsoft.com/office/drawing/2014/main" id="{8557E1AF-E687-C540-B09E-C457EB06238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78" name="Freeform 33">
                  <a:extLst>
                    <a:ext uri="{FF2B5EF4-FFF2-40B4-BE49-F238E27FC236}">
                      <a16:creationId xmlns:a16="http://schemas.microsoft.com/office/drawing/2014/main" id="{072A36A8-C830-C446-9366-5033AC9B77B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79" name="Freeform 34">
                  <a:extLst>
                    <a:ext uri="{FF2B5EF4-FFF2-40B4-BE49-F238E27FC236}">
                      <a16:creationId xmlns:a16="http://schemas.microsoft.com/office/drawing/2014/main" id="{B288BDB2-2D11-CD46-861A-FE9D4FA19FD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52" name="Freeform 35">
                <a:extLst>
                  <a:ext uri="{FF2B5EF4-FFF2-40B4-BE49-F238E27FC236}">
                    <a16:creationId xmlns:a16="http://schemas.microsoft.com/office/drawing/2014/main" id="{7BB97D0B-9BED-8C4F-A9C0-85D52D5EFFFE}"/>
                  </a:ext>
                </a:extLst>
              </p:cNvPr>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53" name="Freeform 36">
                <a:extLst>
                  <a:ext uri="{FF2B5EF4-FFF2-40B4-BE49-F238E27FC236}">
                    <a16:creationId xmlns:a16="http://schemas.microsoft.com/office/drawing/2014/main" id="{7C6BB46B-B73F-9442-BCF6-FD41A8FF062A}"/>
                  </a:ext>
                </a:extLst>
              </p:cNvPr>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54" name="Group 37">
                <a:extLst>
                  <a:ext uri="{FF2B5EF4-FFF2-40B4-BE49-F238E27FC236}">
                    <a16:creationId xmlns:a16="http://schemas.microsoft.com/office/drawing/2014/main" id="{972C44A7-8A51-4245-9E94-DF4B3661DE03}"/>
                  </a:ext>
                </a:extLst>
              </p:cNvPr>
              <p:cNvGrpSpPr>
                <a:grpSpLocks/>
              </p:cNvGrpSpPr>
              <p:nvPr/>
            </p:nvGrpSpPr>
            <p:grpSpPr bwMode="auto">
              <a:xfrm rot="-3868781">
                <a:off x="1754" y="1905"/>
                <a:ext cx="92" cy="69"/>
                <a:chOff x="101" y="1265"/>
                <a:chExt cx="112" cy="84"/>
              </a:xfrm>
            </p:grpSpPr>
            <p:sp>
              <p:nvSpPr>
                <p:cNvPr id="174" name="Freeform 38">
                  <a:extLst>
                    <a:ext uri="{FF2B5EF4-FFF2-40B4-BE49-F238E27FC236}">
                      <a16:creationId xmlns:a16="http://schemas.microsoft.com/office/drawing/2014/main" id="{6C46F77B-1619-B541-884C-EC541FA8112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75" name="Freeform 39">
                  <a:extLst>
                    <a:ext uri="{FF2B5EF4-FFF2-40B4-BE49-F238E27FC236}">
                      <a16:creationId xmlns:a16="http://schemas.microsoft.com/office/drawing/2014/main" id="{9A235A31-14F3-E040-9505-71745DE75071}"/>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76" name="Freeform 40">
                  <a:extLst>
                    <a:ext uri="{FF2B5EF4-FFF2-40B4-BE49-F238E27FC236}">
                      <a16:creationId xmlns:a16="http://schemas.microsoft.com/office/drawing/2014/main" id="{3C368091-B5A2-E649-830C-78530DC49BD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55" name="Group 41">
                <a:extLst>
                  <a:ext uri="{FF2B5EF4-FFF2-40B4-BE49-F238E27FC236}">
                    <a16:creationId xmlns:a16="http://schemas.microsoft.com/office/drawing/2014/main" id="{ADB19F99-B82F-C748-80EC-EBADC1144376}"/>
                  </a:ext>
                </a:extLst>
              </p:cNvPr>
              <p:cNvGrpSpPr>
                <a:grpSpLocks/>
              </p:cNvGrpSpPr>
              <p:nvPr/>
            </p:nvGrpSpPr>
            <p:grpSpPr bwMode="auto">
              <a:xfrm rot="-3868781">
                <a:off x="1742" y="1847"/>
                <a:ext cx="92" cy="69"/>
                <a:chOff x="101" y="1265"/>
                <a:chExt cx="112" cy="84"/>
              </a:xfrm>
            </p:grpSpPr>
            <p:sp>
              <p:nvSpPr>
                <p:cNvPr id="171" name="Freeform 42">
                  <a:extLst>
                    <a:ext uri="{FF2B5EF4-FFF2-40B4-BE49-F238E27FC236}">
                      <a16:creationId xmlns:a16="http://schemas.microsoft.com/office/drawing/2014/main" id="{DE0F5A01-0549-5446-8E28-D3609D1BE47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72" name="Freeform 43">
                  <a:extLst>
                    <a:ext uri="{FF2B5EF4-FFF2-40B4-BE49-F238E27FC236}">
                      <a16:creationId xmlns:a16="http://schemas.microsoft.com/office/drawing/2014/main" id="{EAA926C1-0F92-AF40-96B7-E1380893F72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73" name="Freeform 44">
                  <a:extLst>
                    <a:ext uri="{FF2B5EF4-FFF2-40B4-BE49-F238E27FC236}">
                      <a16:creationId xmlns:a16="http://schemas.microsoft.com/office/drawing/2014/main" id="{8B4F8764-88B3-CE43-A4B2-7CDE9EEDB96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56" name="Freeform 45">
                <a:extLst>
                  <a:ext uri="{FF2B5EF4-FFF2-40B4-BE49-F238E27FC236}">
                    <a16:creationId xmlns:a16="http://schemas.microsoft.com/office/drawing/2014/main" id="{2C52E428-4791-284D-98AB-20925EFFFCA9}"/>
                  </a:ext>
                </a:extLst>
              </p:cNvPr>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57" name="Freeform 46">
                <a:extLst>
                  <a:ext uri="{FF2B5EF4-FFF2-40B4-BE49-F238E27FC236}">
                    <a16:creationId xmlns:a16="http://schemas.microsoft.com/office/drawing/2014/main" id="{9A710353-DC0A-DE48-8648-ED9DB6876E88}"/>
                  </a:ext>
                </a:extLst>
              </p:cNvPr>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58" name="Freeform 47">
                <a:extLst>
                  <a:ext uri="{FF2B5EF4-FFF2-40B4-BE49-F238E27FC236}">
                    <a16:creationId xmlns:a16="http://schemas.microsoft.com/office/drawing/2014/main" id="{A74F084C-2862-364B-9E88-07EE83A25D82}"/>
                  </a:ext>
                </a:extLst>
              </p:cNvPr>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59" name="Freeform 48">
                <a:extLst>
                  <a:ext uri="{FF2B5EF4-FFF2-40B4-BE49-F238E27FC236}">
                    <a16:creationId xmlns:a16="http://schemas.microsoft.com/office/drawing/2014/main" id="{DA9FADDB-D20D-2145-9F74-728E0BDC3201}"/>
                  </a:ext>
                </a:extLst>
              </p:cNvPr>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60" name="Group 49">
                <a:extLst>
                  <a:ext uri="{FF2B5EF4-FFF2-40B4-BE49-F238E27FC236}">
                    <a16:creationId xmlns:a16="http://schemas.microsoft.com/office/drawing/2014/main" id="{F896FEAA-C7E6-9840-8B97-E38BC7707A0A}"/>
                  </a:ext>
                </a:extLst>
              </p:cNvPr>
              <p:cNvGrpSpPr>
                <a:grpSpLocks/>
              </p:cNvGrpSpPr>
              <p:nvPr/>
            </p:nvGrpSpPr>
            <p:grpSpPr bwMode="auto">
              <a:xfrm rot="-3868781">
                <a:off x="1729" y="1782"/>
                <a:ext cx="92" cy="69"/>
                <a:chOff x="101" y="1265"/>
                <a:chExt cx="112" cy="84"/>
              </a:xfrm>
            </p:grpSpPr>
            <p:sp>
              <p:nvSpPr>
                <p:cNvPr id="168" name="Freeform 50">
                  <a:extLst>
                    <a:ext uri="{FF2B5EF4-FFF2-40B4-BE49-F238E27FC236}">
                      <a16:creationId xmlns:a16="http://schemas.microsoft.com/office/drawing/2014/main" id="{4184D5DB-4D32-4049-8460-D197BEB2285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69" name="Freeform 51">
                  <a:extLst>
                    <a:ext uri="{FF2B5EF4-FFF2-40B4-BE49-F238E27FC236}">
                      <a16:creationId xmlns:a16="http://schemas.microsoft.com/office/drawing/2014/main" id="{015B9D5E-7F62-504A-94D5-B8251E7AE4C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70" name="Freeform 52">
                  <a:extLst>
                    <a:ext uri="{FF2B5EF4-FFF2-40B4-BE49-F238E27FC236}">
                      <a16:creationId xmlns:a16="http://schemas.microsoft.com/office/drawing/2014/main" id="{BEC27ED8-5794-5A48-9768-E069F8B666F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61" name="Freeform 53">
                <a:extLst>
                  <a:ext uri="{FF2B5EF4-FFF2-40B4-BE49-F238E27FC236}">
                    <a16:creationId xmlns:a16="http://schemas.microsoft.com/office/drawing/2014/main" id="{90BA3F22-E8F0-7346-8BCD-E8738776572A}"/>
                  </a:ext>
                </a:extLst>
              </p:cNvPr>
              <p:cNvSpPr>
                <a:spLocks/>
              </p:cNvSpPr>
              <p:nvPr/>
            </p:nvSpPr>
            <p:spPr bwMode="auto">
              <a:xfrm rot="234905">
                <a:off x="1661" y="1791"/>
                <a:ext cx="38" cy="47"/>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noFill/>
              <a:ln w="9525">
                <a:solidFill>
                  <a:schemeClr val="tx1"/>
                </a:solidFill>
                <a:miter lim="800000"/>
                <a:headEnd/>
                <a:tailEnd/>
              </a:ln>
            </p:spPr>
            <p:txBody>
              <a:bodyPr wrap="none"/>
              <a:lstStyle/>
              <a:p>
                <a:endParaRPr lang="en-US" dirty="0"/>
              </a:p>
            </p:txBody>
          </p:sp>
          <p:sp>
            <p:nvSpPr>
              <p:cNvPr id="162" name="Freeform 54">
                <a:extLst>
                  <a:ext uri="{FF2B5EF4-FFF2-40B4-BE49-F238E27FC236}">
                    <a16:creationId xmlns:a16="http://schemas.microsoft.com/office/drawing/2014/main" id="{19FF2A7E-7C34-7F4B-8AF3-DC462565CD38}"/>
                  </a:ext>
                </a:extLst>
              </p:cNvPr>
              <p:cNvSpPr>
                <a:spLocks/>
              </p:cNvSpPr>
              <p:nvPr/>
            </p:nvSpPr>
            <p:spPr bwMode="auto">
              <a:xfrm>
                <a:off x="1602" y="1593"/>
                <a:ext cx="60" cy="85"/>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63" name="Freeform 55">
                <a:extLst>
                  <a:ext uri="{FF2B5EF4-FFF2-40B4-BE49-F238E27FC236}">
                    <a16:creationId xmlns:a16="http://schemas.microsoft.com/office/drawing/2014/main" id="{9B4CE0E2-0C48-404F-8C68-AE8F217935EF}"/>
                  </a:ext>
                </a:extLst>
              </p:cNvPr>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64" name="Freeform 56">
                <a:extLst>
                  <a:ext uri="{FF2B5EF4-FFF2-40B4-BE49-F238E27FC236}">
                    <a16:creationId xmlns:a16="http://schemas.microsoft.com/office/drawing/2014/main" id="{7EBD3CB0-FC99-1A4E-AE18-064D2B1EFB3A}"/>
                  </a:ext>
                </a:extLst>
              </p:cNvPr>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65" name="Freeform 57">
                <a:extLst>
                  <a:ext uri="{FF2B5EF4-FFF2-40B4-BE49-F238E27FC236}">
                    <a16:creationId xmlns:a16="http://schemas.microsoft.com/office/drawing/2014/main" id="{36D91B1D-F576-4F4D-8A3A-7B0C4F4E08C6}"/>
                  </a:ext>
                </a:extLst>
              </p:cNvPr>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166" name="Freeform 58">
                <a:extLst>
                  <a:ext uri="{FF2B5EF4-FFF2-40B4-BE49-F238E27FC236}">
                    <a16:creationId xmlns:a16="http://schemas.microsoft.com/office/drawing/2014/main" id="{24CDA853-DC84-E945-B13B-CF908F209918}"/>
                  </a:ext>
                </a:extLst>
              </p:cNvPr>
              <p:cNvSpPr>
                <a:spLocks/>
              </p:cNvSpPr>
              <p:nvPr/>
            </p:nvSpPr>
            <p:spPr bwMode="auto">
              <a:xfrm rot="709473">
                <a:off x="1445" y="1984"/>
                <a:ext cx="148"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67" name="Freeform 59">
                <a:extLst>
                  <a:ext uri="{FF2B5EF4-FFF2-40B4-BE49-F238E27FC236}">
                    <a16:creationId xmlns:a16="http://schemas.microsoft.com/office/drawing/2014/main" id="{EC0DD551-5F9E-D046-9A78-0257066D16D5}"/>
                  </a:ext>
                </a:extLst>
              </p:cNvPr>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197" name="Freeform 24">
              <a:extLst>
                <a:ext uri="{FF2B5EF4-FFF2-40B4-BE49-F238E27FC236}">
                  <a16:creationId xmlns:a16="http://schemas.microsoft.com/office/drawing/2014/main" id="{C0AECF15-F6C0-884B-81A7-39098C866AE3}"/>
                </a:ext>
              </a:extLst>
            </p:cNvPr>
            <p:cNvSpPr>
              <a:spLocks/>
            </p:cNvSpPr>
            <p:nvPr/>
          </p:nvSpPr>
          <p:spPr bwMode="auto">
            <a:xfrm>
              <a:off x="5321222" y="616601"/>
              <a:ext cx="141627" cy="141631"/>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98" name="Freeform 26">
              <a:extLst>
                <a:ext uri="{FF2B5EF4-FFF2-40B4-BE49-F238E27FC236}">
                  <a16:creationId xmlns:a16="http://schemas.microsoft.com/office/drawing/2014/main" id="{07A84141-7135-B24E-B68D-461054BFD0CB}"/>
                </a:ext>
              </a:extLst>
            </p:cNvPr>
            <p:cNvSpPr>
              <a:spLocks/>
            </p:cNvSpPr>
            <p:nvPr/>
          </p:nvSpPr>
          <p:spPr bwMode="auto">
            <a:xfrm rot="1673949">
              <a:off x="5278982" y="631510"/>
              <a:ext cx="255922" cy="193811"/>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30" name="Arc 122">
            <a:extLst>
              <a:ext uri="{FF2B5EF4-FFF2-40B4-BE49-F238E27FC236}">
                <a16:creationId xmlns:a16="http://schemas.microsoft.com/office/drawing/2014/main" id="{E84595A2-8403-2148-9F74-BF753540F61F}"/>
              </a:ext>
            </a:extLst>
          </p:cNvPr>
          <p:cNvSpPr>
            <a:spLocks/>
          </p:cNvSpPr>
          <p:nvPr/>
        </p:nvSpPr>
        <p:spPr bwMode="auto">
          <a:xfrm rot="1845278" flipV="1">
            <a:off x="8487328" y="4419204"/>
            <a:ext cx="2166962" cy="1125993"/>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Tree>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AutoShape 4">
            <a:extLst>
              <a:ext uri="{FF2B5EF4-FFF2-40B4-BE49-F238E27FC236}">
                <a16:creationId xmlns:a16="http://schemas.microsoft.com/office/drawing/2014/main" id="{F798CE44-BF01-CC41-B5F0-E62336E0F379}"/>
              </a:ext>
            </a:extLst>
          </p:cNvPr>
          <p:cNvSpPr>
            <a:spLocks noChangeArrowheads="1"/>
          </p:cNvSpPr>
          <p:nvPr/>
        </p:nvSpPr>
        <p:spPr bwMode="auto">
          <a:xfrm>
            <a:off x="6591443" y="1373451"/>
            <a:ext cx="2272590" cy="2108784"/>
          </a:xfrm>
          <a:prstGeom prst="cube">
            <a:avLst>
              <a:gd name="adj" fmla="val 8713"/>
            </a:avLst>
          </a:prstGeom>
          <a:solidFill>
            <a:schemeClr val="bg1">
              <a:alpha val="50195"/>
            </a:schemeClr>
          </a:solidFill>
          <a:ln w="9525">
            <a:solidFill>
              <a:srgbClr val="FF6600"/>
            </a:solidFill>
            <a:miter lim="800000"/>
            <a:headEnd/>
            <a:tailEnd/>
          </a:ln>
        </p:spPr>
        <p:txBody>
          <a:bodyPr wrap="none" anchor="ctr"/>
          <a:lstStyle/>
          <a:p>
            <a:endParaRPr lang="en-US" dirty="0"/>
          </a:p>
        </p:txBody>
      </p:sp>
      <p:sp>
        <p:nvSpPr>
          <p:cNvPr id="74" name="Freeform 21">
            <a:extLst>
              <a:ext uri="{FF2B5EF4-FFF2-40B4-BE49-F238E27FC236}">
                <a16:creationId xmlns:a16="http://schemas.microsoft.com/office/drawing/2014/main" id="{2C4F0F12-0B46-D442-A829-05AD832EA316}"/>
              </a:ext>
            </a:extLst>
          </p:cNvPr>
          <p:cNvSpPr>
            <a:spLocks/>
          </p:cNvSpPr>
          <p:nvPr/>
        </p:nvSpPr>
        <p:spPr bwMode="auto">
          <a:xfrm rot="6661788">
            <a:off x="7570385" y="2268312"/>
            <a:ext cx="323656" cy="1004269"/>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28" name="Freeform 127">
            <a:extLst>
              <a:ext uri="{FF2B5EF4-FFF2-40B4-BE49-F238E27FC236}">
                <a16:creationId xmlns:a16="http://schemas.microsoft.com/office/drawing/2014/main" id="{B1AE0367-2DB3-9E46-A492-4C05BAA00F8E}"/>
              </a:ext>
            </a:extLst>
          </p:cNvPr>
          <p:cNvSpPr/>
          <p:nvPr/>
        </p:nvSpPr>
        <p:spPr bwMode="auto">
          <a:xfrm>
            <a:off x="7714397" y="2828499"/>
            <a:ext cx="481175" cy="262719"/>
          </a:xfrm>
          <a:custGeom>
            <a:avLst/>
            <a:gdLst>
              <a:gd name="connsiteX0" fmla="*/ 467436 w 481175"/>
              <a:gd name="connsiteY0" fmla="*/ 214952 h 262719"/>
              <a:gd name="connsiteX1" fmla="*/ 440140 w 481175"/>
              <a:gd name="connsiteY1" fmla="*/ 201304 h 262719"/>
              <a:gd name="connsiteX2" fmla="*/ 429904 w 481175"/>
              <a:gd name="connsiteY2" fmla="*/ 191068 h 262719"/>
              <a:gd name="connsiteX3" fmla="*/ 392373 w 481175"/>
              <a:gd name="connsiteY3" fmla="*/ 163773 h 262719"/>
              <a:gd name="connsiteX4" fmla="*/ 378725 w 481175"/>
              <a:gd name="connsiteY4" fmla="*/ 153537 h 262719"/>
              <a:gd name="connsiteX5" fmla="*/ 368490 w 481175"/>
              <a:gd name="connsiteY5" fmla="*/ 150125 h 262719"/>
              <a:gd name="connsiteX6" fmla="*/ 337782 w 481175"/>
              <a:gd name="connsiteY6" fmla="*/ 133065 h 262719"/>
              <a:gd name="connsiteX7" fmla="*/ 320722 w 481175"/>
              <a:gd name="connsiteY7" fmla="*/ 126241 h 262719"/>
              <a:gd name="connsiteX8" fmla="*/ 293427 w 481175"/>
              <a:gd name="connsiteY8" fmla="*/ 112594 h 262719"/>
              <a:gd name="connsiteX9" fmla="*/ 262719 w 481175"/>
              <a:gd name="connsiteY9" fmla="*/ 95534 h 262719"/>
              <a:gd name="connsiteX10" fmla="*/ 242248 w 481175"/>
              <a:gd name="connsiteY10" fmla="*/ 78474 h 262719"/>
              <a:gd name="connsiteX11" fmla="*/ 221776 w 481175"/>
              <a:gd name="connsiteY11" fmla="*/ 71650 h 262719"/>
              <a:gd name="connsiteX12" fmla="*/ 211540 w 481175"/>
              <a:gd name="connsiteY12" fmla="*/ 64826 h 262719"/>
              <a:gd name="connsiteX13" fmla="*/ 191069 w 481175"/>
              <a:gd name="connsiteY13" fmla="*/ 58002 h 262719"/>
              <a:gd name="connsiteX14" fmla="*/ 170597 w 481175"/>
              <a:gd name="connsiteY14" fmla="*/ 47767 h 262719"/>
              <a:gd name="connsiteX15" fmla="*/ 160361 w 481175"/>
              <a:gd name="connsiteY15" fmla="*/ 40943 h 262719"/>
              <a:gd name="connsiteX16" fmla="*/ 139890 w 481175"/>
              <a:gd name="connsiteY16" fmla="*/ 34119 h 262719"/>
              <a:gd name="connsiteX17" fmla="*/ 129654 w 481175"/>
              <a:gd name="connsiteY17" fmla="*/ 30707 h 262719"/>
              <a:gd name="connsiteX18" fmla="*/ 119418 w 481175"/>
              <a:gd name="connsiteY18" fmla="*/ 23883 h 262719"/>
              <a:gd name="connsiteX19" fmla="*/ 81887 w 481175"/>
              <a:gd name="connsiteY19" fmla="*/ 13647 h 262719"/>
              <a:gd name="connsiteX20" fmla="*/ 71651 w 481175"/>
              <a:gd name="connsiteY20" fmla="*/ 10235 h 262719"/>
              <a:gd name="connsiteX21" fmla="*/ 54591 w 481175"/>
              <a:gd name="connsiteY21" fmla="*/ 6823 h 262719"/>
              <a:gd name="connsiteX22" fmla="*/ 34119 w 481175"/>
              <a:gd name="connsiteY22" fmla="*/ 0 h 262719"/>
              <a:gd name="connsiteX23" fmla="*/ 6824 w 481175"/>
              <a:gd name="connsiteY23" fmla="*/ 13647 h 262719"/>
              <a:gd name="connsiteX24" fmla="*/ 0 w 481175"/>
              <a:gd name="connsiteY24" fmla="*/ 34119 h 262719"/>
              <a:gd name="connsiteX25" fmla="*/ 6824 w 481175"/>
              <a:gd name="connsiteY25" fmla="*/ 44355 h 262719"/>
              <a:gd name="connsiteX26" fmla="*/ 40943 w 481175"/>
              <a:gd name="connsiteY26" fmla="*/ 64826 h 262719"/>
              <a:gd name="connsiteX27" fmla="*/ 51179 w 481175"/>
              <a:gd name="connsiteY27" fmla="*/ 71650 h 262719"/>
              <a:gd name="connsiteX28" fmla="*/ 61415 w 481175"/>
              <a:gd name="connsiteY28" fmla="*/ 75062 h 262719"/>
              <a:gd name="connsiteX29" fmla="*/ 81887 w 481175"/>
              <a:gd name="connsiteY29" fmla="*/ 92122 h 262719"/>
              <a:gd name="connsiteX30" fmla="*/ 92122 w 481175"/>
              <a:gd name="connsiteY30" fmla="*/ 95534 h 262719"/>
              <a:gd name="connsiteX31" fmla="*/ 122830 w 481175"/>
              <a:gd name="connsiteY31" fmla="*/ 122829 h 262719"/>
              <a:gd name="connsiteX32" fmla="*/ 133066 w 481175"/>
              <a:gd name="connsiteY32" fmla="*/ 133065 h 262719"/>
              <a:gd name="connsiteX33" fmla="*/ 153537 w 481175"/>
              <a:gd name="connsiteY33" fmla="*/ 146713 h 262719"/>
              <a:gd name="connsiteX34" fmla="*/ 163773 w 481175"/>
              <a:gd name="connsiteY34" fmla="*/ 153537 h 262719"/>
              <a:gd name="connsiteX35" fmla="*/ 174009 w 481175"/>
              <a:gd name="connsiteY35" fmla="*/ 163773 h 262719"/>
              <a:gd name="connsiteX36" fmla="*/ 180833 w 481175"/>
              <a:gd name="connsiteY36" fmla="*/ 174008 h 262719"/>
              <a:gd name="connsiteX37" fmla="*/ 191069 w 481175"/>
              <a:gd name="connsiteY37" fmla="*/ 177420 h 262719"/>
              <a:gd name="connsiteX38" fmla="*/ 208128 w 481175"/>
              <a:gd name="connsiteY38" fmla="*/ 197892 h 262719"/>
              <a:gd name="connsiteX39" fmla="*/ 218364 w 481175"/>
              <a:gd name="connsiteY39" fmla="*/ 201304 h 262719"/>
              <a:gd name="connsiteX40" fmla="*/ 238836 w 481175"/>
              <a:gd name="connsiteY40" fmla="*/ 214952 h 262719"/>
              <a:gd name="connsiteX41" fmla="*/ 269543 w 481175"/>
              <a:gd name="connsiteY41" fmla="*/ 235423 h 262719"/>
              <a:gd name="connsiteX42" fmla="*/ 279779 w 481175"/>
              <a:gd name="connsiteY42" fmla="*/ 242247 h 262719"/>
              <a:gd name="connsiteX43" fmla="*/ 290015 w 481175"/>
              <a:gd name="connsiteY43" fmla="*/ 245659 h 262719"/>
              <a:gd name="connsiteX44" fmla="*/ 300251 w 481175"/>
              <a:gd name="connsiteY44" fmla="*/ 252483 h 262719"/>
              <a:gd name="connsiteX45" fmla="*/ 310487 w 481175"/>
              <a:gd name="connsiteY45" fmla="*/ 255895 h 262719"/>
              <a:gd name="connsiteX46" fmla="*/ 348018 w 481175"/>
              <a:gd name="connsiteY46" fmla="*/ 262719 h 262719"/>
              <a:gd name="connsiteX47" fmla="*/ 453788 w 481175"/>
              <a:gd name="connsiteY47" fmla="*/ 259307 h 262719"/>
              <a:gd name="connsiteX48" fmla="*/ 464024 w 481175"/>
              <a:gd name="connsiteY48" fmla="*/ 255895 h 262719"/>
              <a:gd name="connsiteX49" fmla="*/ 474260 w 481175"/>
              <a:gd name="connsiteY49" fmla="*/ 249071 h 262719"/>
              <a:gd name="connsiteX50" fmla="*/ 481084 w 481175"/>
              <a:gd name="connsiteY50" fmla="*/ 238835 h 262719"/>
              <a:gd name="connsiteX51" fmla="*/ 477672 w 481175"/>
              <a:gd name="connsiteY51" fmla="*/ 228600 h 262719"/>
              <a:gd name="connsiteX52" fmla="*/ 460612 w 481175"/>
              <a:gd name="connsiteY52" fmla="*/ 211540 h 262719"/>
              <a:gd name="connsiteX53" fmla="*/ 467436 w 481175"/>
              <a:gd name="connsiteY53" fmla="*/ 214952 h 26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81175" h="262719">
                <a:moveTo>
                  <a:pt x="467436" y="214952"/>
                </a:moveTo>
                <a:cubicBezTo>
                  <a:pt x="464024" y="213246"/>
                  <a:pt x="448722" y="206765"/>
                  <a:pt x="440140" y="201304"/>
                </a:cubicBezTo>
                <a:cubicBezTo>
                  <a:pt x="436069" y="198713"/>
                  <a:pt x="433535" y="194246"/>
                  <a:pt x="429904" y="191068"/>
                </a:cubicBezTo>
                <a:cubicBezTo>
                  <a:pt x="404802" y="169103"/>
                  <a:pt x="420751" y="185056"/>
                  <a:pt x="392373" y="163773"/>
                </a:cubicBezTo>
                <a:cubicBezTo>
                  <a:pt x="387824" y="160361"/>
                  <a:pt x="383662" y="156358"/>
                  <a:pt x="378725" y="153537"/>
                </a:cubicBezTo>
                <a:cubicBezTo>
                  <a:pt x="375603" y="151753"/>
                  <a:pt x="371707" y="151733"/>
                  <a:pt x="368490" y="150125"/>
                </a:cubicBezTo>
                <a:cubicBezTo>
                  <a:pt x="334050" y="132904"/>
                  <a:pt x="367346" y="146205"/>
                  <a:pt x="337782" y="133065"/>
                </a:cubicBezTo>
                <a:cubicBezTo>
                  <a:pt x="332185" y="130578"/>
                  <a:pt x="326076" y="129216"/>
                  <a:pt x="320722" y="126241"/>
                </a:cubicBezTo>
                <a:cubicBezTo>
                  <a:pt x="292253" y="110425"/>
                  <a:pt x="321721" y="119665"/>
                  <a:pt x="293427" y="112594"/>
                </a:cubicBezTo>
                <a:cubicBezTo>
                  <a:pt x="269962" y="96951"/>
                  <a:pt x="280736" y="101540"/>
                  <a:pt x="262719" y="95534"/>
                </a:cubicBezTo>
                <a:cubicBezTo>
                  <a:pt x="256290" y="89105"/>
                  <a:pt x="250799" y="82275"/>
                  <a:pt x="242248" y="78474"/>
                </a:cubicBezTo>
                <a:cubicBezTo>
                  <a:pt x="235675" y="75553"/>
                  <a:pt x="227761" y="75640"/>
                  <a:pt x="221776" y="71650"/>
                </a:cubicBezTo>
                <a:cubicBezTo>
                  <a:pt x="218364" y="69375"/>
                  <a:pt x="215287" y="66492"/>
                  <a:pt x="211540" y="64826"/>
                </a:cubicBezTo>
                <a:cubicBezTo>
                  <a:pt x="204967" y="61905"/>
                  <a:pt x="197054" y="61991"/>
                  <a:pt x="191069" y="58002"/>
                </a:cubicBezTo>
                <a:cubicBezTo>
                  <a:pt x="161725" y="38442"/>
                  <a:pt x="198857" y="61897"/>
                  <a:pt x="170597" y="47767"/>
                </a:cubicBezTo>
                <a:cubicBezTo>
                  <a:pt x="166929" y="45933"/>
                  <a:pt x="164108" y="42609"/>
                  <a:pt x="160361" y="40943"/>
                </a:cubicBezTo>
                <a:cubicBezTo>
                  <a:pt x="153788" y="38022"/>
                  <a:pt x="146714" y="36394"/>
                  <a:pt x="139890" y="34119"/>
                </a:cubicBezTo>
                <a:cubicBezTo>
                  <a:pt x="136478" y="32982"/>
                  <a:pt x="132647" y="32702"/>
                  <a:pt x="129654" y="30707"/>
                </a:cubicBezTo>
                <a:cubicBezTo>
                  <a:pt x="126242" y="28432"/>
                  <a:pt x="123165" y="25548"/>
                  <a:pt x="119418" y="23883"/>
                </a:cubicBezTo>
                <a:cubicBezTo>
                  <a:pt x="100596" y="15518"/>
                  <a:pt x="100234" y="18234"/>
                  <a:pt x="81887" y="13647"/>
                </a:cubicBezTo>
                <a:cubicBezTo>
                  <a:pt x="78398" y="12775"/>
                  <a:pt x="75140" y="11107"/>
                  <a:pt x="71651" y="10235"/>
                </a:cubicBezTo>
                <a:cubicBezTo>
                  <a:pt x="66025" y="8828"/>
                  <a:pt x="60186" y="8349"/>
                  <a:pt x="54591" y="6823"/>
                </a:cubicBezTo>
                <a:cubicBezTo>
                  <a:pt x="47651" y="4931"/>
                  <a:pt x="34119" y="0"/>
                  <a:pt x="34119" y="0"/>
                </a:cubicBezTo>
                <a:cubicBezTo>
                  <a:pt x="16078" y="3006"/>
                  <a:pt x="13647" y="-1705"/>
                  <a:pt x="6824" y="13647"/>
                </a:cubicBezTo>
                <a:cubicBezTo>
                  <a:pt x="3903" y="20220"/>
                  <a:pt x="0" y="34119"/>
                  <a:pt x="0" y="34119"/>
                </a:cubicBezTo>
                <a:cubicBezTo>
                  <a:pt x="2275" y="37531"/>
                  <a:pt x="3738" y="41655"/>
                  <a:pt x="6824" y="44355"/>
                </a:cubicBezTo>
                <a:cubicBezTo>
                  <a:pt x="22531" y="58098"/>
                  <a:pt x="25540" y="56024"/>
                  <a:pt x="40943" y="64826"/>
                </a:cubicBezTo>
                <a:cubicBezTo>
                  <a:pt x="44503" y="66861"/>
                  <a:pt x="47511" y="69816"/>
                  <a:pt x="51179" y="71650"/>
                </a:cubicBezTo>
                <a:cubicBezTo>
                  <a:pt x="54396" y="73258"/>
                  <a:pt x="58198" y="73454"/>
                  <a:pt x="61415" y="75062"/>
                </a:cubicBezTo>
                <a:cubicBezTo>
                  <a:pt x="83738" y="86223"/>
                  <a:pt x="59253" y="77032"/>
                  <a:pt x="81887" y="92122"/>
                </a:cubicBezTo>
                <a:cubicBezTo>
                  <a:pt x="84879" y="94117"/>
                  <a:pt x="88710" y="94397"/>
                  <a:pt x="92122" y="95534"/>
                </a:cubicBezTo>
                <a:cubicBezTo>
                  <a:pt x="124757" y="139048"/>
                  <a:pt x="72419" y="72418"/>
                  <a:pt x="122830" y="122829"/>
                </a:cubicBezTo>
                <a:cubicBezTo>
                  <a:pt x="126242" y="126241"/>
                  <a:pt x="129257" y="130102"/>
                  <a:pt x="133066" y="133065"/>
                </a:cubicBezTo>
                <a:cubicBezTo>
                  <a:pt x="139540" y="138100"/>
                  <a:pt x="146713" y="142164"/>
                  <a:pt x="153537" y="146713"/>
                </a:cubicBezTo>
                <a:cubicBezTo>
                  <a:pt x="156949" y="148988"/>
                  <a:pt x="160873" y="150637"/>
                  <a:pt x="163773" y="153537"/>
                </a:cubicBezTo>
                <a:cubicBezTo>
                  <a:pt x="167185" y="156949"/>
                  <a:pt x="170920" y="160066"/>
                  <a:pt x="174009" y="163773"/>
                </a:cubicBezTo>
                <a:cubicBezTo>
                  <a:pt x="176634" y="166923"/>
                  <a:pt x="177631" y="171447"/>
                  <a:pt x="180833" y="174008"/>
                </a:cubicBezTo>
                <a:cubicBezTo>
                  <a:pt x="183642" y="176255"/>
                  <a:pt x="187657" y="176283"/>
                  <a:pt x="191069" y="177420"/>
                </a:cubicBezTo>
                <a:cubicBezTo>
                  <a:pt x="196103" y="184971"/>
                  <a:pt x="200249" y="192639"/>
                  <a:pt x="208128" y="197892"/>
                </a:cubicBezTo>
                <a:cubicBezTo>
                  <a:pt x="211120" y="199887"/>
                  <a:pt x="215220" y="199557"/>
                  <a:pt x="218364" y="201304"/>
                </a:cubicBezTo>
                <a:cubicBezTo>
                  <a:pt x="225533" y="205287"/>
                  <a:pt x="232012" y="210403"/>
                  <a:pt x="238836" y="214952"/>
                </a:cubicBezTo>
                <a:lnTo>
                  <a:pt x="269543" y="235423"/>
                </a:lnTo>
                <a:cubicBezTo>
                  <a:pt x="272955" y="237698"/>
                  <a:pt x="275889" y="240950"/>
                  <a:pt x="279779" y="242247"/>
                </a:cubicBezTo>
                <a:cubicBezTo>
                  <a:pt x="283191" y="243384"/>
                  <a:pt x="286798" y="244051"/>
                  <a:pt x="290015" y="245659"/>
                </a:cubicBezTo>
                <a:cubicBezTo>
                  <a:pt x="293683" y="247493"/>
                  <a:pt x="296583" y="250649"/>
                  <a:pt x="300251" y="252483"/>
                </a:cubicBezTo>
                <a:cubicBezTo>
                  <a:pt x="303468" y="254091"/>
                  <a:pt x="307029" y="254907"/>
                  <a:pt x="310487" y="255895"/>
                </a:cubicBezTo>
                <a:cubicBezTo>
                  <a:pt x="326575" y="260492"/>
                  <a:pt x="328687" y="259957"/>
                  <a:pt x="348018" y="262719"/>
                </a:cubicBezTo>
                <a:cubicBezTo>
                  <a:pt x="383275" y="261582"/>
                  <a:pt x="418574" y="261378"/>
                  <a:pt x="453788" y="259307"/>
                </a:cubicBezTo>
                <a:cubicBezTo>
                  <a:pt x="457378" y="259096"/>
                  <a:pt x="460807" y="257503"/>
                  <a:pt x="464024" y="255895"/>
                </a:cubicBezTo>
                <a:cubicBezTo>
                  <a:pt x="467692" y="254061"/>
                  <a:pt x="470848" y="251346"/>
                  <a:pt x="474260" y="249071"/>
                </a:cubicBezTo>
                <a:cubicBezTo>
                  <a:pt x="476535" y="245659"/>
                  <a:pt x="480410" y="242880"/>
                  <a:pt x="481084" y="238835"/>
                </a:cubicBezTo>
                <a:cubicBezTo>
                  <a:pt x="481675" y="235288"/>
                  <a:pt x="479280" y="231817"/>
                  <a:pt x="477672" y="228600"/>
                </a:cubicBezTo>
                <a:cubicBezTo>
                  <a:pt x="471985" y="217226"/>
                  <a:pt x="470848" y="218364"/>
                  <a:pt x="460612" y="211540"/>
                </a:cubicBezTo>
                <a:cubicBezTo>
                  <a:pt x="456840" y="200225"/>
                  <a:pt x="470848" y="216658"/>
                  <a:pt x="467436" y="214952"/>
                </a:cubicBezTo>
                <a:close/>
              </a:path>
            </a:pathLst>
          </a:custGeom>
          <a:solidFill>
            <a:srgbClr val="C00000">
              <a:alpha val="48000"/>
            </a:srgbClr>
          </a:solid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122" name="Freeform 121">
            <a:extLst>
              <a:ext uri="{FF2B5EF4-FFF2-40B4-BE49-F238E27FC236}">
                <a16:creationId xmlns:a16="http://schemas.microsoft.com/office/drawing/2014/main" id="{FFADCD85-655E-6549-BCB5-9E1EC9BB299A}"/>
              </a:ext>
            </a:extLst>
          </p:cNvPr>
          <p:cNvSpPr/>
          <p:nvPr/>
        </p:nvSpPr>
        <p:spPr bwMode="auto">
          <a:xfrm>
            <a:off x="6979834" y="1712494"/>
            <a:ext cx="377569" cy="566471"/>
          </a:xfrm>
          <a:custGeom>
            <a:avLst/>
            <a:gdLst>
              <a:gd name="connsiteX0" fmla="*/ 471268 w 492369"/>
              <a:gd name="connsiteY0" fmla="*/ 91440 h 611944"/>
              <a:gd name="connsiteX1" fmla="*/ 422031 w 492369"/>
              <a:gd name="connsiteY1" fmla="*/ 63304 h 611944"/>
              <a:gd name="connsiteX2" fmla="*/ 400929 w 492369"/>
              <a:gd name="connsiteY2" fmla="*/ 49236 h 611944"/>
              <a:gd name="connsiteX3" fmla="*/ 379828 w 492369"/>
              <a:gd name="connsiteY3" fmla="*/ 42203 h 611944"/>
              <a:gd name="connsiteX4" fmla="*/ 316523 w 492369"/>
              <a:gd name="connsiteY4" fmla="*/ 7033 h 611944"/>
              <a:gd name="connsiteX5" fmla="*/ 288388 w 492369"/>
              <a:gd name="connsiteY5" fmla="*/ 0 h 611944"/>
              <a:gd name="connsiteX6" fmla="*/ 175846 w 492369"/>
              <a:gd name="connsiteY6" fmla="*/ 7033 h 611944"/>
              <a:gd name="connsiteX7" fmla="*/ 154744 w 492369"/>
              <a:gd name="connsiteY7" fmla="*/ 14067 h 611944"/>
              <a:gd name="connsiteX8" fmla="*/ 140677 w 492369"/>
              <a:gd name="connsiteY8" fmla="*/ 35169 h 611944"/>
              <a:gd name="connsiteX9" fmla="*/ 119575 w 492369"/>
              <a:gd name="connsiteY9" fmla="*/ 49236 h 611944"/>
              <a:gd name="connsiteX10" fmla="*/ 105508 w 492369"/>
              <a:gd name="connsiteY10" fmla="*/ 70338 h 611944"/>
              <a:gd name="connsiteX11" fmla="*/ 84406 w 492369"/>
              <a:gd name="connsiteY11" fmla="*/ 84406 h 611944"/>
              <a:gd name="connsiteX12" fmla="*/ 77372 w 492369"/>
              <a:gd name="connsiteY12" fmla="*/ 105507 h 611944"/>
              <a:gd name="connsiteX13" fmla="*/ 56271 w 492369"/>
              <a:gd name="connsiteY13" fmla="*/ 126609 h 611944"/>
              <a:gd name="connsiteX14" fmla="*/ 35169 w 492369"/>
              <a:gd name="connsiteY14" fmla="*/ 168812 h 611944"/>
              <a:gd name="connsiteX15" fmla="*/ 28135 w 492369"/>
              <a:gd name="connsiteY15" fmla="*/ 189913 h 611944"/>
              <a:gd name="connsiteX16" fmla="*/ 14068 w 492369"/>
              <a:gd name="connsiteY16" fmla="*/ 218049 h 611944"/>
              <a:gd name="connsiteX17" fmla="*/ 0 w 492369"/>
              <a:gd name="connsiteY17" fmla="*/ 260252 h 611944"/>
              <a:gd name="connsiteX18" fmla="*/ 21101 w 492369"/>
              <a:gd name="connsiteY18" fmla="*/ 379827 h 611944"/>
              <a:gd name="connsiteX19" fmla="*/ 28135 w 492369"/>
              <a:gd name="connsiteY19" fmla="*/ 400929 h 611944"/>
              <a:gd name="connsiteX20" fmla="*/ 70338 w 492369"/>
              <a:gd name="connsiteY20" fmla="*/ 436098 h 611944"/>
              <a:gd name="connsiteX21" fmla="*/ 77372 w 492369"/>
              <a:gd name="connsiteY21" fmla="*/ 457200 h 611944"/>
              <a:gd name="connsiteX22" fmla="*/ 98474 w 492369"/>
              <a:gd name="connsiteY22" fmla="*/ 471267 h 611944"/>
              <a:gd name="connsiteX23" fmla="*/ 140677 w 492369"/>
              <a:gd name="connsiteY23" fmla="*/ 506436 h 611944"/>
              <a:gd name="connsiteX24" fmla="*/ 175846 w 492369"/>
              <a:gd name="connsiteY24" fmla="*/ 541606 h 611944"/>
              <a:gd name="connsiteX25" fmla="*/ 196948 w 492369"/>
              <a:gd name="connsiteY25" fmla="*/ 562707 h 611944"/>
              <a:gd name="connsiteX26" fmla="*/ 239151 w 492369"/>
              <a:gd name="connsiteY26" fmla="*/ 583809 h 611944"/>
              <a:gd name="connsiteX27" fmla="*/ 260252 w 492369"/>
              <a:gd name="connsiteY27" fmla="*/ 597876 h 611944"/>
              <a:gd name="connsiteX28" fmla="*/ 309489 w 492369"/>
              <a:gd name="connsiteY28" fmla="*/ 611944 h 611944"/>
              <a:gd name="connsiteX29" fmla="*/ 422031 w 492369"/>
              <a:gd name="connsiteY29" fmla="*/ 590843 h 611944"/>
              <a:gd name="connsiteX30" fmla="*/ 443132 w 492369"/>
              <a:gd name="connsiteY30" fmla="*/ 548640 h 611944"/>
              <a:gd name="connsiteX31" fmla="*/ 471268 w 492369"/>
              <a:gd name="connsiteY31" fmla="*/ 506436 h 611944"/>
              <a:gd name="connsiteX32" fmla="*/ 478301 w 492369"/>
              <a:gd name="connsiteY32" fmla="*/ 478301 h 611944"/>
              <a:gd name="connsiteX33" fmla="*/ 492369 w 492369"/>
              <a:gd name="connsiteY33" fmla="*/ 429064 h 611944"/>
              <a:gd name="connsiteX34" fmla="*/ 485335 w 492369"/>
              <a:gd name="connsiteY34" fmla="*/ 196947 h 611944"/>
              <a:gd name="connsiteX35" fmla="*/ 478301 w 492369"/>
              <a:gd name="connsiteY35" fmla="*/ 168812 h 611944"/>
              <a:gd name="connsiteX36" fmla="*/ 457200 w 492369"/>
              <a:gd name="connsiteY36" fmla="*/ 105507 h 611944"/>
              <a:gd name="connsiteX37" fmla="*/ 450166 w 492369"/>
              <a:gd name="connsiteY37" fmla="*/ 84406 h 611944"/>
              <a:gd name="connsiteX38" fmla="*/ 471268 w 492369"/>
              <a:gd name="connsiteY38" fmla="*/ 91440 h 61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2369" h="611944">
                <a:moveTo>
                  <a:pt x="471268" y="91440"/>
                </a:moveTo>
                <a:cubicBezTo>
                  <a:pt x="454856" y="82061"/>
                  <a:pt x="438240" y="73030"/>
                  <a:pt x="422031" y="63304"/>
                </a:cubicBezTo>
                <a:cubicBezTo>
                  <a:pt x="414782" y="58955"/>
                  <a:pt x="408490" y="53017"/>
                  <a:pt x="400929" y="49236"/>
                </a:cubicBezTo>
                <a:cubicBezTo>
                  <a:pt x="394298" y="45920"/>
                  <a:pt x="386862" y="44547"/>
                  <a:pt x="379828" y="42203"/>
                </a:cubicBezTo>
                <a:cubicBezTo>
                  <a:pt x="342047" y="17016"/>
                  <a:pt x="349019" y="16317"/>
                  <a:pt x="316523" y="7033"/>
                </a:cubicBezTo>
                <a:cubicBezTo>
                  <a:pt x="307228" y="4377"/>
                  <a:pt x="297766" y="2344"/>
                  <a:pt x="288388" y="0"/>
                </a:cubicBezTo>
                <a:cubicBezTo>
                  <a:pt x="250874" y="2344"/>
                  <a:pt x="213227" y="3098"/>
                  <a:pt x="175846" y="7033"/>
                </a:cubicBezTo>
                <a:cubicBezTo>
                  <a:pt x="168472" y="7809"/>
                  <a:pt x="160534" y="9435"/>
                  <a:pt x="154744" y="14067"/>
                </a:cubicBezTo>
                <a:cubicBezTo>
                  <a:pt x="148143" y="19348"/>
                  <a:pt x="146655" y="29191"/>
                  <a:pt x="140677" y="35169"/>
                </a:cubicBezTo>
                <a:cubicBezTo>
                  <a:pt x="134699" y="41147"/>
                  <a:pt x="126609" y="44547"/>
                  <a:pt x="119575" y="49236"/>
                </a:cubicBezTo>
                <a:cubicBezTo>
                  <a:pt x="114886" y="56270"/>
                  <a:pt x="111486" y="64360"/>
                  <a:pt x="105508" y="70338"/>
                </a:cubicBezTo>
                <a:cubicBezTo>
                  <a:pt x="99530" y="76316"/>
                  <a:pt x="89687" y="77805"/>
                  <a:pt x="84406" y="84406"/>
                </a:cubicBezTo>
                <a:cubicBezTo>
                  <a:pt x="79774" y="90195"/>
                  <a:pt x="81485" y="99338"/>
                  <a:pt x="77372" y="105507"/>
                </a:cubicBezTo>
                <a:cubicBezTo>
                  <a:pt x="71854" y="113784"/>
                  <a:pt x="63305" y="119575"/>
                  <a:pt x="56271" y="126609"/>
                </a:cubicBezTo>
                <a:cubicBezTo>
                  <a:pt x="38591" y="179646"/>
                  <a:pt x="62440" y="114271"/>
                  <a:pt x="35169" y="168812"/>
                </a:cubicBezTo>
                <a:cubicBezTo>
                  <a:pt x="31853" y="175443"/>
                  <a:pt x="31056" y="183098"/>
                  <a:pt x="28135" y="189913"/>
                </a:cubicBezTo>
                <a:cubicBezTo>
                  <a:pt x="24005" y="199551"/>
                  <a:pt x="17962" y="208313"/>
                  <a:pt x="14068" y="218049"/>
                </a:cubicBezTo>
                <a:cubicBezTo>
                  <a:pt x="8561" y="231817"/>
                  <a:pt x="0" y="260252"/>
                  <a:pt x="0" y="260252"/>
                </a:cubicBezTo>
                <a:cubicBezTo>
                  <a:pt x="8376" y="352389"/>
                  <a:pt x="-1155" y="313057"/>
                  <a:pt x="21101" y="379827"/>
                </a:cubicBezTo>
                <a:cubicBezTo>
                  <a:pt x="23446" y="386861"/>
                  <a:pt x="22892" y="395686"/>
                  <a:pt x="28135" y="400929"/>
                </a:cubicBezTo>
                <a:cubicBezTo>
                  <a:pt x="55215" y="428007"/>
                  <a:pt x="40960" y="416512"/>
                  <a:pt x="70338" y="436098"/>
                </a:cubicBezTo>
                <a:cubicBezTo>
                  <a:pt x="72683" y="443132"/>
                  <a:pt x="72740" y="451410"/>
                  <a:pt x="77372" y="457200"/>
                </a:cubicBezTo>
                <a:cubicBezTo>
                  <a:pt x="82653" y="463801"/>
                  <a:pt x="91980" y="465855"/>
                  <a:pt x="98474" y="471267"/>
                </a:cubicBezTo>
                <a:cubicBezTo>
                  <a:pt x="152632" y="516399"/>
                  <a:pt x="88285" y="471510"/>
                  <a:pt x="140677" y="506436"/>
                </a:cubicBezTo>
                <a:cubicBezTo>
                  <a:pt x="166465" y="545120"/>
                  <a:pt x="140679" y="512301"/>
                  <a:pt x="175846" y="541606"/>
                </a:cubicBezTo>
                <a:cubicBezTo>
                  <a:pt x="183488" y="547974"/>
                  <a:pt x="189306" y="556339"/>
                  <a:pt x="196948" y="562707"/>
                </a:cubicBezTo>
                <a:cubicBezTo>
                  <a:pt x="227186" y="587905"/>
                  <a:pt x="207426" y="567947"/>
                  <a:pt x="239151" y="583809"/>
                </a:cubicBezTo>
                <a:cubicBezTo>
                  <a:pt x="246712" y="587589"/>
                  <a:pt x="252691" y="594096"/>
                  <a:pt x="260252" y="597876"/>
                </a:cubicBezTo>
                <a:cubicBezTo>
                  <a:pt x="270343" y="602921"/>
                  <a:pt x="300474" y="609690"/>
                  <a:pt x="309489" y="611944"/>
                </a:cubicBezTo>
                <a:cubicBezTo>
                  <a:pt x="348577" y="608937"/>
                  <a:pt x="392301" y="620573"/>
                  <a:pt x="422031" y="590843"/>
                </a:cubicBezTo>
                <a:cubicBezTo>
                  <a:pt x="445447" y="567427"/>
                  <a:pt x="428832" y="574380"/>
                  <a:pt x="443132" y="548640"/>
                </a:cubicBezTo>
                <a:cubicBezTo>
                  <a:pt x="451343" y="533860"/>
                  <a:pt x="471268" y="506436"/>
                  <a:pt x="471268" y="506436"/>
                </a:cubicBezTo>
                <a:cubicBezTo>
                  <a:pt x="473612" y="497058"/>
                  <a:pt x="475645" y="487596"/>
                  <a:pt x="478301" y="478301"/>
                </a:cubicBezTo>
                <a:cubicBezTo>
                  <a:pt x="498491" y="407635"/>
                  <a:pt x="470370" y="517062"/>
                  <a:pt x="492369" y="429064"/>
                </a:cubicBezTo>
                <a:cubicBezTo>
                  <a:pt x="490024" y="351692"/>
                  <a:pt x="489513" y="274242"/>
                  <a:pt x="485335" y="196947"/>
                </a:cubicBezTo>
                <a:cubicBezTo>
                  <a:pt x="484813" y="187294"/>
                  <a:pt x="481079" y="178071"/>
                  <a:pt x="478301" y="168812"/>
                </a:cubicBezTo>
                <a:cubicBezTo>
                  <a:pt x="478296" y="168794"/>
                  <a:pt x="460720" y="116067"/>
                  <a:pt x="457200" y="105507"/>
                </a:cubicBezTo>
                <a:lnTo>
                  <a:pt x="450166" y="84406"/>
                </a:lnTo>
                <a:lnTo>
                  <a:pt x="471268" y="91440"/>
                </a:lnTo>
                <a:close/>
              </a:path>
            </a:pathLst>
          </a:custGeom>
          <a:solidFill>
            <a:srgbClr val="C00000">
              <a:alpha val="55000"/>
            </a:srgbClr>
          </a:solid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125" name="Freeform 124">
            <a:extLst>
              <a:ext uri="{FF2B5EF4-FFF2-40B4-BE49-F238E27FC236}">
                <a16:creationId xmlns:a16="http://schemas.microsoft.com/office/drawing/2014/main" id="{FF708EEC-A10D-7546-B2C4-D9A63A765AB0}"/>
              </a:ext>
            </a:extLst>
          </p:cNvPr>
          <p:cNvSpPr/>
          <p:nvPr/>
        </p:nvSpPr>
        <p:spPr bwMode="auto">
          <a:xfrm rot="20852381">
            <a:off x="6864150" y="1909183"/>
            <a:ext cx="335262" cy="337624"/>
          </a:xfrm>
          <a:custGeom>
            <a:avLst/>
            <a:gdLst>
              <a:gd name="connsiteX0" fmla="*/ 422031 w 457200"/>
              <a:gd name="connsiteY0" fmla="*/ 196947 h 337624"/>
              <a:gd name="connsiteX1" fmla="*/ 379828 w 457200"/>
              <a:gd name="connsiteY1" fmla="*/ 140677 h 337624"/>
              <a:gd name="connsiteX2" fmla="*/ 358726 w 457200"/>
              <a:gd name="connsiteY2" fmla="*/ 119575 h 337624"/>
              <a:gd name="connsiteX3" fmla="*/ 344659 w 457200"/>
              <a:gd name="connsiteY3" fmla="*/ 98474 h 337624"/>
              <a:gd name="connsiteX4" fmla="*/ 302456 w 457200"/>
              <a:gd name="connsiteY4" fmla="*/ 56271 h 337624"/>
              <a:gd name="connsiteX5" fmla="*/ 267286 w 457200"/>
              <a:gd name="connsiteY5" fmla="*/ 28135 h 337624"/>
              <a:gd name="connsiteX6" fmla="*/ 246185 w 457200"/>
              <a:gd name="connsiteY6" fmla="*/ 7034 h 337624"/>
              <a:gd name="connsiteX7" fmla="*/ 225083 w 457200"/>
              <a:gd name="connsiteY7" fmla="*/ 0 h 337624"/>
              <a:gd name="connsiteX8" fmla="*/ 63305 w 457200"/>
              <a:gd name="connsiteY8" fmla="*/ 7034 h 337624"/>
              <a:gd name="connsiteX9" fmla="*/ 14068 w 457200"/>
              <a:gd name="connsiteY9" fmla="*/ 42203 h 337624"/>
              <a:gd name="connsiteX10" fmla="*/ 0 w 457200"/>
              <a:gd name="connsiteY10" fmla="*/ 63304 h 337624"/>
              <a:gd name="connsiteX11" fmla="*/ 21102 w 457200"/>
              <a:gd name="connsiteY11" fmla="*/ 175846 h 337624"/>
              <a:gd name="connsiteX12" fmla="*/ 42203 w 457200"/>
              <a:gd name="connsiteY12" fmla="*/ 189914 h 337624"/>
              <a:gd name="connsiteX13" fmla="*/ 77373 w 457200"/>
              <a:gd name="connsiteY13" fmla="*/ 218049 h 337624"/>
              <a:gd name="connsiteX14" fmla="*/ 119576 w 457200"/>
              <a:gd name="connsiteY14" fmla="*/ 246184 h 337624"/>
              <a:gd name="connsiteX15" fmla="*/ 203982 w 457200"/>
              <a:gd name="connsiteY15" fmla="*/ 302455 h 337624"/>
              <a:gd name="connsiteX16" fmla="*/ 225083 w 457200"/>
              <a:gd name="connsiteY16" fmla="*/ 316523 h 337624"/>
              <a:gd name="connsiteX17" fmla="*/ 267286 w 457200"/>
              <a:gd name="connsiteY17" fmla="*/ 330591 h 337624"/>
              <a:gd name="connsiteX18" fmla="*/ 288388 w 457200"/>
              <a:gd name="connsiteY18" fmla="*/ 337624 h 337624"/>
              <a:gd name="connsiteX19" fmla="*/ 400929 w 457200"/>
              <a:gd name="connsiteY19" fmla="*/ 330591 h 337624"/>
              <a:gd name="connsiteX20" fmla="*/ 422031 w 457200"/>
              <a:gd name="connsiteY20" fmla="*/ 316523 h 337624"/>
              <a:gd name="connsiteX21" fmla="*/ 457200 w 457200"/>
              <a:gd name="connsiteY21" fmla="*/ 253218 h 337624"/>
              <a:gd name="connsiteX22" fmla="*/ 450166 w 457200"/>
              <a:gd name="connsiteY22" fmla="*/ 211015 h 337624"/>
              <a:gd name="connsiteX23" fmla="*/ 422031 w 457200"/>
              <a:gd name="connsiteY23" fmla="*/ 196947 h 33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7200" h="337624">
                <a:moveTo>
                  <a:pt x="422031" y="196947"/>
                </a:moveTo>
                <a:cubicBezTo>
                  <a:pt x="410308" y="185224"/>
                  <a:pt x="394675" y="158823"/>
                  <a:pt x="379828" y="140677"/>
                </a:cubicBezTo>
                <a:cubicBezTo>
                  <a:pt x="373529" y="132978"/>
                  <a:pt x="365094" y="127217"/>
                  <a:pt x="358726" y="119575"/>
                </a:cubicBezTo>
                <a:cubicBezTo>
                  <a:pt x="353314" y="113081"/>
                  <a:pt x="350275" y="104792"/>
                  <a:pt x="344659" y="98474"/>
                </a:cubicBezTo>
                <a:cubicBezTo>
                  <a:pt x="331442" y="83605"/>
                  <a:pt x="313492" y="72824"/>
                  <a:pt x="302456" y="56271"/>
                </a:cubicBezTo>
                <a:cubicBezTo>
                  <a:pt x="284275" y="29000"/>
                  <a:pt x="296408" y="37842"/>
                  <a:pt x="267286" y="28135"/>
                </a:cubicBezTo>
                <a:cubicBezTo>
                  <a:pt x="260252" y="21101"/>
                  <a:pt x="254462" y="12552"/>
                  <a:pt x="246185" y="7034"/>
                </a:cubicBezTo>
                <a:cubicBezTo>
                  <a:pt x="240016" y="2921"/>
                  <a:pt x="232497" y="0"/>
                  <a:pt x="225083" y="0"/>
                </a:cubicBezTo>
                <a:cubicBezTo>
                  <a:pt x="171106" y="0"/>
                  <a:pt x="117231" y="4689"/>
                  <a:pt x="63305" y="7034"/>
                </a:cubicBezTo>
                <a:cubicBezTo>
                  <a:pt x="0" y="28135"/>
                  <a:pt x="32826" y="4689"/>
                  <a:pt x="14068" y="42203"/>
                </a:cubicBezTo>
                <a:cubicBezTo>
                  <a:pt x="10287" y="49764"/>
                  <a:pt x="4689" y="56270"/>
                  <a:pt x="0" y="63304"/>
                </a:cubicBezTo>
                <a:cubicBezTo>
                  <a:pt x="3008" y="102406"/>
                  <a:pt x="-8631" y="146113"/>
                  <a:pt x="21102" y="175846"/>
                </a:cubicBezTo>
                <a:cubicBezTo>
                  <a:pt x="27079" y="181824"/>
                  <a:pt x="35169" y="185225"/>
                  <a:pt x="42203" y="189914"/>
                </a:cubicBezTo>
                <a:cubicBezTo>
                  <a:pt x="73667" y="237108"/>
                  <a:pt x="36601" y="190867"/>
                  <a:pt x="77373" y="218049"/>
                </a:cubicBezTo>
                <a:cubicBezTo>
                  <a:pt x="130058" y="253173"/>
                  <a:pt x="69403" y="229462"/>
                  <a:pt x="119576" y="246184"/>
                </a:cubicBezTo>
                <a:lnTo>
                  <a:pt x="203982" y="302455"/>
                </a:lnTo>
                <a:cubicBezTo>
                  <a:pt x="211016" y="307144"/>
                  <a:pt x="217063" y="313850"/>
                  <a:pt x="225083" y="316523"/>
                </a:cubicBezTo>
                <a:lnTo>
                  <a:pt x="267286" y="330591"/>
                </a:lnTo>
                <a:lnTo>
                  <a:pt x="288388" y="337624"/>
                </a:lnTo>
                <a:cubicBezTo>
                  <a:pt x="325902" y="335280"/>
                  <a:pt x="363802" y="336453"/>
                  <a:pt x="400929" y="330591"/>
                </a:cubicBezTo>
                <a:cubicBezTo>
                  <a:pt x="409279" y="329273"/>
                  <a:pt x="416464" y="322885"/>
                  <a:pt x="422031" y="316523"/>
                </a:cubicBezTo>
                <a:cubicBezTo>
                  <a:pt x="448077" y="286756"/>
                  <a:pt x="447539" y="282200"/>
                  <a:pt x="457200" y="253218"/>
                </a:cubicBezTo>
                <a:cubicBezTo>
                  <a:pt x="454855" y="239150"/>
                  <a:pt x="454676" y="224545"/>
                  <a:pt x="450166" y="211015"/>
                </a:cubicBezTo>
                <a:cubicBezTo>
                  <a:pt x="442559" y="188192"/>
                  <a:pt x="433754" y="208670"/>
                  <a:pt x="422031" y="196947"/>
                </a:cubicBezTo>
                <a:close/>
              </a:path>
            </a:pathLst>
          </a:custGeom>
          <a:gradFill flip="none" rotWithShape="1">
            <a:gsLst>
              <a:gs pos="0">
                <a:srgbClr val="00B050">
                  <a:tint val="66000"/>
                  <a:satMod val="160000"/>
                </a:srgbClr>
              </a:gs>
              <a:gs pos="50000">
                <a:srgbClr val="00B050">
                  <a:tint val="44500"/>
                  <a:satMod val="160000"/>
                </a:srgbClr>
              </a:gs>
              <a:gs pos="100000">
                <a:srgbClr val="00B050">
                  <a:tint val="23500"/>
                  <a:satMod val="160000"/>
                </a:srgbClr>
              </a:gs>
            </a:gsLst>
            <a:lin ang="8100000" scaled="1"/>
            <a:tileRect/>
          </a:grad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2" name="Title 1">
            <a:extLst>
              <a:ext uri="{FF2B5EF4-FFF2-40B4-BE49-F238E27FC236}">
                <a16:creationId xmlns:a16="http://schemas.microsoft.com/office/drawing/2014/main" id="{53CDF778-9661-9D4C-8DE9-1D0E976A0102}"/>
              </a:ext>
            </a:extLst>
          </p:cNvPr>
          <p:cNvSpPr>
            <a:spLocks noGrp="1"/>
          </p:cNvSpPr>
          <p:nvPr>
            <p:ph type="title"/>
          </p:nvPr>
        </p:nvSpPr>
        <p:spPr>
          <a:xfrm>
            <a:off x="609601" y="206831"/>
            <a:ext cx="10909300" cy="838199"/>
          </a:xfrm>
        </p:spPr>
        <p:txBody>
          <a:bodyPr/>
          <a:lstStyle/>
          <a:p>
            <a:r>
              <a:rPr lang="en-US" dirty="0"/>
              <a:t>Rebuilding</a:t>
            </a:r>
          </a:p>
        </p:txBody>
      </p:sp>
      <p:sp>
        <p:nvSpPr>
          <p:cNvPr id="3" name="Content Placeholder 2">
            <a:extLst>
              <a:ext uri="{FF2B5EF4-FFF2-40B4-BE49-F238E27FC236}">
                <a16:creationId xmlns:a16="http://schemas.microsoft.com/office/drawing/2014/main" id="{5E10D874-D563-AB44-BECF-2423B1D15B17}"/>
              </a:ext>
            </a:extLst>
          </p:cNvPr>
          <p:cNvSpPr>
            <a:spLocks noGrp="1"/>
          </p:cNvSpPr>
          <p:nvPr>
            <p:ph sz="half" idx="1"/>
          </p:nvPr>
        </p:nvSpPr>
        <p:spPr>
          <a:xfrm>
            <a:off x="609601" y="1152397"/>
            <a:ext cx="5334000" cy="5019805"/>
          </a:xfrm>
        </p:spPr>
        <p:txBody>
          <a:bodyPr/>
          <a:lstStyle/>
          <a:p>
            <a:r>
              <a:rPr lang="en-US" dirty="0"/>
              <a:t>After molecular replacement the electron density maps can be inspected to see where the model is wrong</a:t>
            </a:r>
          </a:p>
          <a:p>
            <a:r>
              <a:rPr lang="en-US" dirty="0"/>
              <a:t>Rebuilding can be thought of as a type of phase improvement/density modification</a:t>
            </a:r>
          </a:p>
        </p:txBody>
      </p:sp>
      <p:sp>
        <p:nvSpPr>
          <p:cNvPr id="6" name="Text Box 16">
            <a:extLst>
              <a:ext uri="{FF2B5EF4-FFF2-40B4-BE49-F238E27FC236}">
                <a16:creationId xmlns:a16="http://schemas.microsoft.com/office/drawing/2014/main" id="{53B5E28D-183D-5340-A6B2-4D104EF201D6}"/>
              </a:ext>
            </a:extLst>
          </p:cNvPr>
          <p:cNvSpPr txBox="1">
            <a:spLocks noChangeArrowheads="1"/>
          </p:cNvSpPr>
          <p:nvPr/>
        </p:nvSpPr>
        <p:spPr bwMode="auto">
          <a:xfrm>
            <a:off x="9476597" y="3652471"/>
            <a:ext cx="1976217" cy="1615827"/>
          </a:xfrm>
          <a:prstGeom prst="rect">
            <a:avLst/>
          </a:prstGeom>
          <a:noFill/>
          <a:ln w="9525">
            <a:noFill/>
            <a:miter lim="800000"/>
            <a:headEnd/>
            <a:tailEnd/>
          </a:ln>
        </p:spPr>
        <p:txBody>
          <a:bodyPr>
            <a:spAutoFit/>
          </a:bodyPr>
          <a:lstStyle/>
          <a:p>
            <a:pPr algn="l" eaLnBrk="0" hangingPunct="0"/>
            <a:r>
              <a:rPr lang="en-GB" altLang="en-GB" sz="1800" b="0" dirty="0">
                <a:solidFill>
                  <a:srgbClr val="000000"/>
                </a:solidFill>
                <a:latin typeface="Arial" charset="0"/>
              </a:rPr>
              <a:t>H K L    F     </a:t>
            </a:r>
            <a:r>
              <a:rPr lang="en-GB" altLang="en-GB" sz="1800" b="0" dirty="0">
                <a:solidFill>
                  <a:srgbClr val="000000"/>
                </a:solidFill>
                <a:latin typeface="Symbol" pitchFamily="18" charset="2"/>
              </a:rPr>
              <a:t>f</a:t>
            </a:r>
          </a:p>
          <a:p>
            <a:pPr algn="l" eaLnBrk="0" hangingPunct="0"/>
            <a:r>
              <a:rPr lang="en-GB" altLang="en-GB" sz="1800" b="0" dirty="0">
                <a:solidFill>
                  <a:srgbClr val="000000"/>
                </a:solidFill>
                <a:latin typeface="Arial" charset="0"/>
              </a:rPr>
              <a:t>0 0 1   10.4  </a:t>
            </a:r>
            <a:r>
              <a:rPr lang="en-GB" altLang="en-GB" sz="1800" b="0" dirty="0">
                <a:solidFill>
                  <a:schemeClr val="accent6"/>
                </a:solidFill>
                <a:highlight>
                  <a:srgbClr val="FFFF00"/>
                </a:highlight>
                <a:latin typeface="Arial" charset="0"/>
              </a:rPr>
              <a:t>142</a:t>
            </a:r>
          </a:p>
          <a:p>
            <a:pPr algn="l" eaLnBrk="0" hangingPunct="0"/>
            <a:r>
              <a:rPr lang="en-GB" altLang="en-GB" sz="1800" b="0" dirty="0">
                <a:solidFill>
                  <a:srgbClr val="000000"/>
                </a:solidFill>
                <a:latin typeface="Arial" charset="0"/>
              </a:rPr>
              <a:t>0 0 2    3.1   </a:t>
            </a:r>
            <a:r>
              <a:rPr lang="en-GB" altLang="en-GB" sz="1800" b="0" dirty="0">
                <a:solidFill>
                  <a:schemeClr val="accent6"/>
                </a:solidFill>
                <a:highlight>
                  <a:srgbClr val="FFFF00"/>
                </a:highlight>
                <a:latin typeface="Arial" charset="0"/>
              </a:rPr>
              <a:t>34</a:t>
            </a:r>
          </a:p>
          <a:p>
            <a:pPr algn="l" eaLnBrk="0" hangingPunct="0"/>
            <a:r>
              <a:rPr lang="en-GB" altLang="en-GB" sz="1800" b="0" dirty="0">
                <a:solidFill>
                  <a:srgbClr val="000000"/>
                </a:solidFill>
                <a:latin typeface="Arial" charset="0"/>
              </a:rPr>
              <a:t>0 0 3   52.2  </a:t>
            </a:r>
            <a:r>
              <a:rPr lang="en-GB" altLang="en-GB" sz="1800" b="0" dirty="0">
                <a:solidFill>
                  <a:schemeClr val="accent6"/>
                </a:solidFill>
                <a:highlight>
                  <a:srgbClr val="FFFF00"/>
                </a:highlight>
                <a:latin typeface="Arial" charset="0"/>
              </a:rPr>
              <a:t>250</a:t>
            </a:r>
          </a:p>
          <a:p>
            <a:pPr algn="l" eaLnBrk="0" hangingPunct="0">
              <a:spcBef>
                <a:spcPct val="50000"/>
              </a:spcBef>
            </a:pPr>
            <a:r>
              <a:rPr lang="en-GB" altLang="en-GB" sz="1800" b="0" dirty="0">
                <a:solidFill>
                  <a:srgbClr val="000000"/>
                </a:solidFill>
                <a:latin typeface="Arial" charset="0"/>
              </a:rPr>
              <a:t>etc...</a:t>
            </a:r>
          </a:p>
        </p:txBody>
      </p:sp>
      <p:sp>
        <p:nvSpPr>
          <p:cNvPr id="7" name="Text Box 17">
            <a:extLst>
              <a:ext uri="{FF2B5EF4-FFF2-40B4-BE49-F238E27FC236}">
                <a16:creationId xmlns:a16="http://schemas.microsoft.com/office/drawing/2014/main" id="{26B3D34F-EC2D-404E-8538-CE4CF49E34A5}"/>
              </a:ext>
            </a:extLst>
          </p:cNvPr>
          <p:cNvSpPr txBox="1">
            <a:spLocks noChangeArrowheads="1"/>
          </p:cNvSpPr>
          <p:nvPr/>
        </p:nvSpPr>
        <p:spPr bwMode="auto">
          <a:xfrm>
            <a:off x="6699707" y="3652471"/>
            <a:ext cx="1976218" cy="1615827"/>
          </a:xfrm>
          <a:prstGeom prst="rect">
            <a:avLst/>
          </a:prstGeom>
          <a:noFill/>
          <a:ln w="9525">
            <a:noFill/>
            <a:miter lim="800000"/>
            <a:headEnd/>
            <a:tailEnd/>
          </a:ln>
        </p:spPr>
        <p:txBody>
          <a:bodyPr>
            <a:spAutoFit/>
          </a:bodyPr>
          <a:lstStyle/>
          <a:p>
            <a:pPr algn="l" eaLnBrk="0" hangingPunct="0"/>
            <a:r>
              <a:rPr lang="en-GB" altLang="en-GB" sz="1800" b="0" dirty="0">
                <a:solidFill>
                  <a:srgbClr val="000000"/>
                </a:solidFill>
                <a:latin typeface="Arial" charset="0"/>
              </a:rPr>
              <a:t>H K L    F     </a:t>
            </a:r>
            <a:r>
              <a:rPr lang="en-GB" altLang="en-GB" sz="1800" b="0" dirty="0">
                <a:solidFill>
                  <a:srgbClr val="000000"/>
                </a:solidFill>
                <a:latin typeface="Symbol" pitchFamily="18" charset="2"/>
              </a:rPr>
              <a:t>f</a:t>
            </a:r>
          </a:p>
          <a:p>
            <a:pPr algn="l" eaLnBrk="0" hangingPunct="0"/>
            <a:r>
              <a:rPr lang="en-GB" altLang="en-GB" sz="1800" b="0" dirty="0">
                <a:solidFill>
                  <a:srgbClr val="000000"/>
                </a:solidFill>
                <a:latin typeface="Arial" charset="0"/>
              </a:rPr>
              <a:t>0 0 1   12.6  </a:t>
            </a:r>
            <a:r>
              <a:rPr lang="en-GB" altLang="en-GB" sz="1800" b="0" dirty="0">
                <a:solidFill>
                  <a:schemeClr val="accent6"/>
                </a:solidFill>
                <a:latin typeface="Arial" charset="0"/>
              </a:rPr>
              <a:t>120</a:t>
            </a:r>
          </a:p>
          <a:p>
            <a:pPr algn="l" eaLnBrk="0" hangingPunct="0"/>
            <a:r>
              <a:rPr lang="en-GB" altLang="en-GB" sz="1800" b="0" dirty="0">
                <a:solidFill>
                  <a:srgbClr val="000000"/>
                </a:solidFill>
                <a:latin typeface="Arial" charset="0"/>
              </a:rPr>
              <a:t>0 0 2    2.1   </a:t>
            </a:r>
            <a:r>
              <a:rPr lang="en-GB" altLang="en-GB" sz="1800" b="0" dirty="0">
                <a:solidFill>
                  <a:schemeClr val="accent6"/>
                </a:solidFill>
                <a:latin typeface="Arial" charset="0"/>
              </a:rPr>
              <a:t>10</a:t>
            </a:r>
          </a:p>
          <a:p>
            <a:pPr algn="l" eaLnBrk="0" hangingPunct="0"/>
            <a:r>
              <a:rPr lang="en-GB" altLang="en-GB" sz="1800" b="0" dirty="0">
                <a:solidFill>
                  <a:srgbClr val="000000"/>
                </a:solidFill>
                <a:latin typeface="Arial" charset="0"/>
              </a:rPr>
              <a:t>0 0 3   69.9  </a:t>
            </a:r>
            <a:r>
              <a:rPr lang="en-GB" altLang="en-GB" sz="1800" b="0" dirty="0">
                <a:solidFill>
                  <a:schemeClr val="accent6"/>
                </a:solidFill>
                <a:latin typeface="Arial" charset="0"/>
              </a:rPr>
              <a:t>280</a:t>
            </a:r>
          </a:p>
          <a:p>
            <a:pPr algn="l" eaLnBrk="0" hangingPunct="0">
              <a:spcBef>
                <a:spcPct val="50000"/>
              </a:spcBef>
            </a:pPr>
            <a:r>
              <a:rPr lang="en-GB" altLang="en-GB" sz="1800" b="0" dirty="0">
                <a:solidFill>
                  <a:srgbClr val="000000"/>
                </a:solidFill>
                <a:latin typeface="Arial" charset="0"/>
              </a:rPr>
              <a:t>etc...</a:t>
            </a:r>
          </a:p>
        </p:txBody>
      </p:sp>
      <p:sp>
        <p:nvSpPr>
          <p:cNvPr id="8" name="AutoShape 4">
            <a:extLst>
              <a:ext uri="{FF2B5EF4-FFF2-40B4-BE49-F238E27FC236}">
                <a16:creationId xmlns:a16="http://schemas.microsoft.com/office/drawing/2014/main" id="{7688ABBB-08DA-E04D-AA0A-B664159AC48F}"/>
              </a:ext>
            </a:extLst>
          </p:cNvPr>
          <p:cNvSpPr>
            <a:spLocks noChangeArrowheads="1"/>
          </p:cNvSpPr>
          <p:nvPr/>
        </p:nvSpPr>
        <p:spPr bwMode="auto">
          <a:xfrm>
            <a:off x="9309809" y="1351680"/>
            <a:ext cx="2272590" cy="2108784"/>
          </a:xfrm>
          <a:prstGeom prst="cube">
            <a:avLst>
              <a:gd name="adj" fmla="val 8713"/>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9" name="Group 60">
            <a:extLst>
              <a:ext uri="{FF2B5EF4-FFF2-40B4-BE49-F238E27FC236}">
                <a16:creationId xmlns:a16="http://schemas.microsoft.com/office/drawing/2014/main" id="{0A376DBC-5726-F94C-9821-F802BB94D37A}"/>
              </a:ext>
            </a:extLst>
          </p:cNvPr>
          <p:cNvGrpSpPr>
            <a:grpSpLocks/>
          </p:cNvGrpSpPr>
          <p:nvPr/>
        </p:nvGrpSpPr>
        <p:grpSpPr bwMode="auto">
          <a:xfrm>
            <a:off x="9530912" y="1804701"/>
            <a:ext cx="1519237" cy="1376362"/>
            <a:chOff x="1575" y="2572"/>
            <a:chExt cx="502" cy="455"/>
          </a:xfrm>
        </p:grpSpPr>
        <p:sp>
          <p:nvSpPr>
            <p:cNvPr id="10" name="Freeform 61">
              <a:extLst>
                <a:ext uri="{FF2B5EF4-FFF2-40B4-BE49-F238E27FC236}">
                  <a16:creationId xmlns:a16="http://schemas.microsoft.com/office/drawing/2014/main" id="{5C5ED2DC-8CD7-1C49-A630-A34BDBEC0FFA}"/>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1" name="Group 62">
              <a:extLst>
                <a:ext uri="{FF2B5EF4-FFF2-40B4-BE49-F238E27FC236}">
                  <a16:creationId xmlns:a16="http://schemas.microsoft.com/office/drawing/2014/main" id="{8414AE82-A94D-3944-BDBA-6F516FD00C9E}"/>
                </a:ext>
              </a:extLst>
            </p:cNvPr>
            <p:cNvGrpSpPr>
              <a:grpSpLocks/>
            </p:cNvGrpSpPr>
            <p:nvPr/>
          </p:nvGrpSpPr>
          <p:grpSpPr bwMode="auto">
            <a:xfrm rot="6300000">
              <a:off x="1768" y="2583"/>
              <a:ext cx="92" cy="69"/>
              <a:chOff x="101" y="1265"/>
              <a:chExt cx="112" cy="84"/>
            </a:xfrm>
          </p:grpSpPr>
          <p:sp>
            <p:nvSpPr>
              <p:cNvPr id="61" name="Freeform 63">
                <a:extLst>
                  <a:ext uri="{FF2B5EF4-FFF2-40B4-BE49-F238E27FC236}">
                    <a16:creationId xmlns:a16="http://schemas.microsoft.com/office/drawing/2014/main" id="{AA9DD658-CCC0-954D-B13A-D484515CB4D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62" name="Freeform 64">
                <a:extLst>
                  <a:ext uri="{FF2B5EF4-FFF2-40B4-BE49-F238E27FC236}">
                    <a16:creationId xmlns:a16="http://schemas.microsoft.com/office/drawing/2014/main" id="{07AF7A40-1624-1944-814C-37E401B1B82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63" name="Freeform 65">
                <a:extLst>
                  <a:ext uri="{FF2B5EF4-FFF2-40B4-BE49-F238E27FC236}">
                    <a16:creationId xmlns:a16="http://schemas.microsoft.com/office/drawing/2014/main" id="{7E5E5040-A95D-564F-8AAB-2FE45768E94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2" name="Group 66">
              <a:extLst>
                <a:ext uri="{FF2B5EF4-FFF2-40B4-BE49-F238E27FC236}">
                  <a16:creationId xmlns:a16="http://schemas.microsoft.com/office/drawing/2014/main" id="{0CAB994D-6DC7-6D41-BEAB-81FB6F2B4445}"/>
                </a:ext>
              </a:extLst>
            </p:cNvPr>
            <p:cNvGrpSpPr>
              <a:grpSpLocks/>
            </p:cNvGrpSpPr>
            <p:nvPr/>
          </p:nvGrpSpPr>
          <p:grpSpPr bwMode="auto">
            <a:xfrm rot="6300000">
              <a:off x="1793" y="2636"/>
              <a:ext cx="92" cy="69"/>
              <a:chOff x="101" y="1265"/>
              <a:chExt cx="112" cy="84"/>
            </a:xfrm>
          </p:grpSpPr>
          <p:sp>
            <p:nvSpPr>
              <p:cNvPr id="58" name="Freeform 67">
                <a:extLst>
                  <a:ext uri="{FF2B5EF4-FFF2-40B4-BE49-F238E27FC236}">
                    <a16:creationId xmlns:a16="http://schemas.microsoft.com/office/drawing/2014/main" id="{743001A5-263C-8C4A-BEA6-106BC55AA36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59" name="Freeform 68">
                <a:extLst>
                  <a:ext uri="{FF2B5EF4-FFF2-40B4-BE49-F238E27FC236}">
                    <a16:creationId xmlns:a16="http://schemas.microsoft.com/office/drawing/2014/main" id="{E682067F-9820-A340-ACE8-3ABB7746DF8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60" name="Freeform 69">
                <a:extLst>
                  <a:ext uri="{FF2B5EF4-FFF2-40B4-BE49-F238E27FC236}">
                    <a16:creationId xmlns:a16="http://schemas.microsoft.com/office/drawing/2014/main" id="{706042DC-1ED2-B04F-A727-721A8FC377A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 name="Freeform 70">
              <a:extLst>
                <a:ext uri="{FF2B5EF4-FFF2-40B4-BE49-F238E27FC236}">
                  <a16:creationId xmlns:a16="http://schemas.microsoft.com/office/drawing/2014/main" id="{3266BCA5-FB16-E94B-8440-3E9C750C7456}"/>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4" name="Group 71">
              <a:extLst>
                <a:ext uri="{FF2B5EF4-FFF2-40B4-BE49-F238E27FC236}">
                  <a16:creationId xmlns:a16="http://schemas.microsoft.com/office/drawing/2014/main" id="{6D2D9DF5-BFA2-8942-8642-753213D19604}"/>
                </a:ext>
              </a:extLst>
            </p:cNvPr>
            <p:cNvGrpSpPr>
              <a:grpSpLocks/>
            </p:cNvGrpSpPr>
            <p:nvPr/>
          </p:nvGrpSpPr>
          <p:grpSpPr bwMode="auto">
            <a:xfrm rot="6300000">
              <a:off x="1820" y="2688"/>
              <a:ext cx="92" cy="69"/>
              <a:chOff x="101" y="1265"/>
              <a:chExt cx="112" cy="84"/>
            </a:xfrm>
          </p:grpSpPr>
          <p:sp>
            <p:nvSpPr>
              <p:cNvPr id="55" name="Freeform 72">
                <a:extLst>
                  <a:ext uri="{FF2B5EF4-FFF2-40B4-BE49-F238E27FC236}">
                    <a16:creationId xmlns:a16="http://schemas.microsoft.com/office/drawing/2014/main" id="{E4D55C24-5B7E-024B-BC1F-F4375DDE6B5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56" name="Freeform 73">
                <a:extLst>
                  <a:ext uri="{FF2B5EF4-FFF2-40B4-BE49-F238E27FC236}">
                    <a16:creationId xmlns:a16="http://schemas.microsoft.com/office/drawing/2014/main" id="{934B457D-2B32-5F40-97D2-CAF87C3E166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57" name="Freeform 74">
                <a:extLst>
                  <a:ext uri="{FF2B5EF4-FFF2-40B4-BE49-F238E27FC236}">
                    <a16:creationId xmlns:a16="http://schemas.microsoft.com/office/drawing/2014/main" id="{0B208778-D17D-B842-BA87-7AB5844717B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5" name="Freeform 75">
              <a:extLst>
                <a:ext uri="{FF2B5EF4-FFF2-40B4-BE49-F238E27FC236}">
                  <a16:creationId xmlns:a16="http://schemas.microsoft.com/office/drawing/2014/main" id="{D108D4F1-9E0E-9944-B42C-15213A528136}"/>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6" name="Freeform 76">
              <a:extLst>
                <a:ext uri="{FF2B5EF4-FFF2-40B4-BE49-F238E27FC236}">
                  <a16:creationId xmlns:a16="http://schemas.microsoft.com/office/drawing/2014/main" id="{6AAD566E-2C3A-BE4C-90D1-A1F3AC6776FF}"/>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 name="Freeform 77">
              <a:extLst>
                <a:ext uri="{FF2B5EF4-FFF2-40B4-BE49-F238E27FC236}">
                  <a16:creationId xmlns:a16="http://schemas.microsoft.com/office/drawing/2014/main" id="{DF5C28EB-4414-8B4F-A540-781A5F3175C9}"/>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8" name="Group 78">
              <a:extLst>
                <a:ext uri="{FF2B5EF4-FFF2-40B4-BE49-F238E27FC236}">
                  <a16:creationId xmlns:a16="http://schemas.microsoft.com/office/drawing/2014/main" id="{4B1E5A53-47D5-154C-A098-E7D12431CC72}"/>
                </a:ext>
              </a:extLst>
            </p:cNvPr>
            <p:cNvGrpSpPr>
              <a:grpSpLocks/>
            </p:cNvGrpSpPr>
            <p:nvPr/>
          </p:nvGrpSpPr>
          <p:grpSpPr bwMode="auto">
            <a:xfrm rot="6300000">
              <a:off x="1847" y="2741"/>
              <a:ext cx="92" cy="69"/>
              <a:chOff x="101" y="1265"/>
              <a:chExt cx="112" cy="84"/>
            </a:xfrm>
          </p:grpSpPr>
          <p:sp>
            <p:nvSpPr>
              <p:cNvPr id="52" name="Freeform 79">
                <a:extLst>
                  <a:ext uri="{FF2B5EF4-FFF2-40B4-BE49-F238E27FC236}">
                    <a16:creationId xmlns:a16="http://schemas.microsoft.com/office/drawing/2014/main" id="{5F484B7E-7CF1-4442-A815-A62AAAA384D3}"/>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53" name="Freeform 80">
                <a:extLst>
                  <a:ext uri="{FF2B5EF4-FFF2-40B4-BE49-F238E27FC236}">
                    <a16:creationId xmlns:a16="http://schemas.microsoft.com/office/drawing/2014/main" id="{650B408E-FD26-EB49-80C6-E0AB11465A4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54" name="Freeform 81">
                <a:extLst>
                  <a:ext uri="{FF2B5EF4-FFF2-40B4-BE49-F238E27FC236}">
                    <a16:creationId xmlns:a16="http://schemas.microsoft.com/office/drawing/2014/main" id="{7E944420-C769-BD4F-A292-1D7B6171E05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9" name="Group 82">
              <a:extLst>
                <a:ext uri="{FF2B5EF4-FFF2-40B4-BE49-F238E27FC236}">
                  <a16:creationId xmlns:a16="http://schemas.microsoft.com/office/drawing/2014/main" id="{B711FF3B-69D8-CC4A-84BC-721FD3174960}"/>
                </a:ext>
              </a:extLst>
            </p:cNvPr>
            <p:cNvGrpSpPr>
              <a:grpSpLocks/>
            </p:cNvGrpSpPr>
            <p:nvPr/>
          </p:nvGrpSpPr>
          <p:grpSpPr bwMode="auto">
            <a:xfrm rot="2794966">
              <a:off x="1698" y="2788"/>
              <a:ext cx="92" cy="69"/>
              <a:chOff x="101" y="1265"/>
              <a:chExt cx="112" cy="84"/>
            </a:xfrm>
          </p:grpSpPr>
          <p:sp>
            <p:nvSpPr>
              <p:cNvPr id="49" name="Freeform 83">
                <a:extLst>
                  <a:ext uri="{FF2B5EF4-FFF2-40B4-BE49-F238E27FC236}">
                    <a16:creationId xmlns:a16="http://schemas.microsoft.com/office/drawing/2014/main" id="{2D694A58-1DDA-554A-A2D0-D9B3E718DD1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50" name="Freeform 84">
                <a:extLst>
                  <a:ext uri="{FF2B5EF4-FFF2-40B4-BE49-F238E27FC236}">
                    <a16:creationId xmlns:a16="http://schemas.microsoft.com/office/drawing/2014/main" id="{9E95D3B8-A1D3-FB40-AE0F-77022318113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51" name="Freeform 85">
                <a:extLst>
                  <a:ext uri="{FF2B5EF4-FFF2-40B4-BE49-F238E27FC236}">
                    <a16:creationId xmlns:a16="http://schemas.microsoft.com/office/drawing/2014/main" id="{E5BFA98A-989E-6C45-9CE3-4537F49FAEC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0" name="Group 86">
              <a:extLst>
                <a:ext uri="{FF2B5EF4-FFF2-40B4-BE49-F238E27FC236}">
                  <a16:creationId xmlns:a16="http://schemas.microsoft.com/office/drawing/2014/main" id="{EEACB020-CC93-8A4D-94E8-C27F35AC7D85}"/>
                </a:ext>
              </a:extLst>
            </p:cNvPr>
            <p:cNvGrpSpPr>
              <a:grpSpLocks/>
            </p:cNvGrpSpPr>
            <p:nvPr/>
          </p:nvGrpSpPr>
          <p:grpSpPr bwMode="auto">
            <a:xfrm rot="2794966">
              <a:off x="1764" y="2802"/>
              <a:ext cx="92" cy="69"/>
              <a:chOff x="101" y="1265"/>
              <a:chExt cx="112" cy="84"/>
            </a:xfrm>
          </p:grpSpPr>
          <p:sp>
            <p:nvSpPr>
              <p:cNvPr id="46" name="Freeform 87">
                <a:extLst>
                  <a:ext uri="{FF2B5EF4-FFF2-40B4-BE49-F238E27FC236}">
                    <a16:creationId xmlns:a16="http://schemas.microsoft.com/office/drawing/2014/main" id="{0A397F34-8C8B-C046-956E-944E51E781C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7" name="Freeform 88">
                <a:extLst>
                  <a:ext uri="{FF2B5EF4-FFF2-40B4-BE49-F238E27FC236}">
                    <a16:creationId xmlns:a16="http://schemas.microsoft.com/office/drawing/2014/main" id="{B35C5A46-8371-2149-8502-93B2D097F7C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8" name="Freeform 89">
                <a:extLst>
                  <a:ext uri="{FF2B5EF4-FFF2-40B4-BE49-F238E27FC236}">
                    <a16:creationId xmlns:a16="http://schemas.microsoft.com/office/drawing/2014/main" id="{53B48FA5-F76E-644F-A9E6-818123064AC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1" name="Freeform 90">
              <a:extLst>
                <a:ext uri="{FF2B5EF4-FFF2-40B4-BE49-F238E27FC236}">
                  <a16:creationId xmlns:a16="http://schemas.microsoft.com/office/drawing/2014/main" id="{8FB36DAD-8C42-1742-AF9A-7CA00539FA32}"/>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2" name="Freeform 91">
              <a:extLst>
                <a:ext uri="{FF2B5EF4-FFF2-40B4-BE49-F238E27FC236}">
                  <a16:creationId xmlns:a16="http://schemas.microsoft.com/office/drawing/2014/main" id="{42A85280-FD76-C84F-96AA-84CD73B40EC3}"/>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3" name="Group 92">
              <a:extLst>
                <a:ext uri="{FF2B5EF4-FFF2-40B4-BE49-F238E27FC236}">
                  <a16:creationId xmlns:a16="http://schemas.microsoft.com/office/drawing/2014/main" id="{BC13169F-444F-A746-BEBA-707E6100A601}"/>
                </a:ext>
              </a:extLst>
            </p:cNvPr>
            <p:cNvGrpSpPr>
              <a:grpSpLocks/>
            </p:cNvGrpSpPr>
            <p:nvPr/>
          </p:nvGrpSpPr>
          <p:grpSpPr bwMode="auto">
            <a:xfrm rot="2431219">
              <a:off x="1664" y="2898"/>
              <a:ext cx="92" cy="69"/>
              <a:chOff x="101" y="1265"/>
              <a:chExt cx="112" cy="84"/>
            </a:xfrm>
          </p:grpSpPr>
          <p:sp>
            <p:nvSpPr>
              <p:cNvPr id="43" name="Freeform 93">
                <a:extLst>
                  <a:ext uri="{FF2B5EF4-FFF2-40B4-BE49-F238E27FC236}">
                    <a16:creationId xmlns:a16="http://schemas.microsoft.com/office/drawing/2014/main" id="{6E341AC2-3EC6-0A44-8D21-6B75A943A9D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4" name="Freeform 94">
                <a:extLst>
                  <a:ext uri="{FF2B5EF4-FFF2-40B4-BE49-F238E27FC236}">
                    <a16:creationId xmlns:a16="http://schemas.microsoft.com/office/drawing/2014/main" id="{9AFB1300-8994-0D40-A3D3-7671045E70D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5" name="Freeform 95">
                <a:extLst>
                  <a:ext uri="{FF2B5EF4-FFF2-40B4-BE49-F238E27FC236}">
                    <a16:creationId xmlns:a16="http://schemas.microsoft.com/office/drawing/2014/main" id="{7F09D457-ACC8-B54F-827D-43DB2571D07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 name="Group 96">
              <a:extLst>
                <a:ext uri="{FF2B5EF4-FFF2-40B4-BE49-F238E27FC236}">
                  <a16:creationId xmlns:a16="http://schemas.microsoft.com/office/drawing/2014/main" id="{DE3198EB-A1AB-1C43-904E-1388AA499FDB}"/>
                </a:ext>
              </a:extLst>
            </p:cNvPr>
            <p:cNvGrpSpPr>
              <a:grpSpLocks/>
            </p:cNvGrpSpPr>
            <p:nvPr/>
          </p:nvGrpSpPr>
          <p:grpSpPr bwMode="auto">
            <a:xfrm rot="2431219">
              <a:off x="1723" y="2901"/>
              <a:ext cx="92" cy="69"/>
              <a:chOff x="101" y="1265"/>
              <a:chExt cx="112" cy="84"/>
            </a:xfrm>
          </p:grpSpPr>
          <p:sp>
            <p:nvSpPr>
              <p:cNvPr id="40" name="Freeform 97">
                <a:extLst>
                  <a:ext uri="{FF2B5EF4-FFF2-40B4-BE49-F238E27FC236}">
                    <a16:creationId xmlns:a16="http://schemas.microsoft.com/office/drawing/2014/main" id="{B95D5475-C7A2-2F4C-97CB-B7A8C5FE6D8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1" name="Freeform 98">
                <a:extLst>
                  <a:ext uri="{FF2B5EF4-FFF2-40B4-BE49-F238E27FC236}">
                    <a16:creationId xmlns:a16="http://schemas.microsoft.com/office/drawing/2014/main" id="{FE5D5720-8059-D849-83F8-91B6F065A11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2" name="Freeform 99">
                <a:extLst>
                  <a:ext uri="{FF2B5EF4-FFF2-40B4-BE49-F238E27FC236}">
                    <a16:creationId xmlns:a16="http://schemas.microsoft.com/office/drawing/2014/main" id="{17693C61-D687-A042-9A78-992A19E09D5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5" name="Freeform 100">
              <a:extLst>
                <a:ext uri="{FF2B5EF4-FFF2-40B4-BE49-F238E27FC236}">
                  <a16:creationId xmlns:a16="http://schemas.microsoft.com/office/drawing/2014/main" id="{F1A66D95-A765-2342-9967-23A1AEB6D7D5}"/>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 name="Freeform 101">
              <a:extLst>
                <a:ext uri="{FF2B5EF4-FFF2-40B4-BE49-F238E27FC236}">
                  <a16:creationId xmlns:a16="http://schemas.microsoft.com/office/drawing/2014/main" id="{B7D9EC63-64EE-A14B-ABFA-7259F8886DAF}"/>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7" name="Freeform 102">
              <a:extLst>
                <a:ext uri="{FF2B5EF4-FFF2-40B4-BE49-F238E27FC236}">
                  <a16:creationId xmlns:a16="http://schemas.microsoft.com/office/drawing/2014/main" id="{EEDD4AD2-21B8-814F-BC89-FA3272C6D320}"/>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8" name="Freeform 103">
              <a:extLst>
                <a:ext uri="{FF2B5EF4-FFF2-40B4-BE49-F238E27FC236}">
                  <a16:creationId xmlns:a16="http://schemas.microsoft.com/office/drawing/2014/main" id="{79A72941-6F89-1448-8506-B0EF265B5ECB}"/>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9" name="Group 104">
              <a:extLst>
                <a:ext uri="{FF2B5EF4-FFF2-40B4-BE49-F238E27FC236}">
                  <a16:creationId xmlns:a16="http://schemas.microsoft.com/office/drawing/2014/main" id="{55DA68FE-64EC-3E40-BE6C-309A7CE42A1E}"/>
                </a:ext>
              </a:extLst>
            </p:cNvPr>
            <p:cNvGrpSpPr>
              <a:grpSpLocks/>
            </p:cNvGrpSpPr>
            <p:nvPr/>
          </p:nvGrpSpPr>
          <p:grpSpPr bwMode="auto">
            <a:xfrm rot="2431219">
              <a:off x="1789" y="2906"/>
              <a:ext cx="92" cy="69"/>
              <a:chOff x="101" y="1265"/>
              <a:chExt cx="112" cy="84"/>
            </a:xfrm>
          </p:grpSpPr>
          <p:sp>
            <p:nvSpPr>
              <p:cNvPr id="37" name="Freeform 105">
                <a:extLst>
                  <a:ext uri="{FF2B5EF4-FFF2-40B4-BE49-F238E27FC236}">
                    <a16:creationId xmlns:a16="http://schemas.microsoft.com/office/drawing/2014/main" id="{EAA43B20-CE41-F945-BEEB-297BA10BC25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8" name="Freeform 106">
                <a:extLst>
                  <a:ext uri="{FF2B5EF4-FFF2-40B4-BE49-F238E27FC236}">
                    <a16:creationId xmlns:a16="http://schemas.microsoft.com/office/drawing/2014/main" id="{B5AA1392-E1D0-834C-980C-6658407B904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9" name="Freeform 107">
                <a:extLst>
                  <a:ext uri="{FF2B5EF4-FFF2-40B4-BE49-F238E27FC236}">
                    <a16:creationId xmlns:a16="http://schemas.microsoft.com/office/drawing/2014/main" id="{5C789660-4C06-CC49-BEFD-5613825BFC1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0" name="Freeform 108">
              <a:extLst>
                <a:ext uri="{FF2B5EF4-FFF2-40B4-BE49-F238E27FC236}">
                  <a16:creationId xmlns:a16="http://schemas.microsoft.com/office/drawing/2014/main" id="{61C98E82-49DE-0D48-86BC-E7FDB7770CEC}"/>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31" name="Freeform 109">
              <a:extLst>
                <a:ext uri="{FF2B5EF4-FFF2-40B4-BE49-F238E27FC236}">
                  <a16:creationId xmlns:a16="http://schemas.microsoft.com/office/drawing/2014/main" id="{71C40460-5584-C646-A653-334B338F52E8}"/>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32" name="Freeform 110">
              <a:extLst>
                <a:ext uri="{FF2B5EF4-FFF2-40B4-BE49-F238E27FC236}">
                  <a16:creationId xmlns:a16="http://schemas.microsoft.com/office/drawing/2014/main" id="{1A16F62B-12FB-124D-93C5-B6230665ABC1}"/>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33" name="Freeform 111">
              <a:extLst>
                <a:ext uri="{FF2B5EF4-FFF2-40B4-BE49-F238E27FC236}">
                  <a16:creationId xmlns:a16="http://schemas.microsoft.com/office/drawing/2014/main" id="{D4866065-A619-E14C-9A20-AA07BF84EDDA}"/>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34" name="Freeform 112">
              <a:extLst>
                <a:ext uri="{FF2B5EF4-FFF2-40B4-BE49-F238E27FC236}">
                  <a16:creationId xmlns:a16="http://schemas.microsoft.com/office/drawing/2014/main" id="{076D01AA-423F-0F43-9C4C-B9139B84E3A5}"/>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35" name="Freeform 113">
              <a:extLst>
                <a:ext uri="{FF2B5EF4-FFF2-40B4-BE49-F238E27FC236}">
                  <a16:creationId xmlns:a16="http://schemas.microsoft.com/office/drawing/2014/main" id="{DD788762-3FA9-EA4E-A391-C5B829D87EEB}"/>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36" name="Freeform 114">
              <a:extLst>
                <a:ext uri="{FF2B5EF4-FFF2-40B4-BE49-F238E27FC236}">
                  <a16:creationId xmlns:a16="http://schemas.microsoft.com/office/drawing/2014/main" id="{D04CA172-FF6F-C445-90E2-E3C80DF21ABC}"/>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68" name="Freeform 6">
            <a:extLst>
              <a:ext uri="{FF2B5EF4-FFF2-40B4-BE49-F238E27FC236}">
                <a16:creationId xmlns:a16="http://schemas.microsoft.com/office/drawing/2014/main" id="{197E30D9-40A4-D64A-8A2D-9E0D1900E8C7}"/>
              </a:ext>
            </a:extLst>
          </p:cNvPr>
          <p:cNvSpPr>
            <a:spLocks/>
          </p:cNvSpPr>
          <p:nvPr/>
        </p:nvSpPr>
        <p:spPr bwMode="auto">
          <a:xfrm rot="6357454">
            <a:off x="7586063" y="1725338"/>
            <a:ext cx="226862" cy="1064767"/>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69" name="Group 7">
            <a:extLst>
              <a:ext uri="{FF2B5EF4-FFF2-40B4-BE49-F238E27FC236}">
                <a16:creationId xmlns:a16="http://schemas.microsoft.com/office/drawing/2014/main" id="{7FE8033F-3E7A-504E-8008-2F957169A6CB}"/>
              </a:ext>
            </a:extLst>
          </p:cNvPr>
          <p:cNvGrpSpPr>
            <a:grpSpLocks/>
          </p:cNvGrpSpPr>
          <p:nvPr/>
        </p:nvGrpSpPr>
        <p:grpSpPr bwMode="auto">
          <a:xfrm rot="6357454">
            <a:off x="7456739" y="1883062"/>
            <a:ext cx="278284" cy="208719"/>
            <a:chOff x="101" y="1265"/>
            <a:chExt cx="112" cy="84"/>
          </a:xfrm>
        </p:grpSpPr>
        <p:sp>
          <p:nvSpPr>
            <p:cNvPr id="119" name="Freeform 8">
              <a:extLst>
                <a:ext uri="{FF2B5EF4-FFF2-40B4-BE49-F238E27FC236}">
                  <a16:creationId xmlns:a16="http://schemas.microsoft.com/office/drawing/2014/main" id="{8807F8DF-9561-1146-A114-A339BEDE8AC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20" name="Freeform 9">
              <a:extLst>
                <a:ext uri="{FF2B5EF4-FFF2-40B4-BE49-F238E27FC236}">
                  <a16:creationId xmlns:a16="http://schemas.microsoft.com/office/drawing/2014/main" id="{D44F8A5F-9B5D-F54E-A65D-D03A48DC7AF3}"/>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21" name="Freeform 10">
              <a:extLst>
                <a:ext uri="{FF2B5EF4-FFF2-40B4-BE49-F238E27FC236}">
                  <a16:creationId xmlns:a16="http://schemas.microsoft.com/office/drawing/2014/main" id="{2964631C-11FF-EF47-A0DC-A0D0802F4FE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70" name="Group 11">
            <a:extLst>
              <a:ext uri="{FF2B5EF4-FFF2-40B4-BE49-F238E27FC236}">
                <a16:creationId xmlns:a16="http://schemas.microsoft.com/office/drawing/2014/main" id="{A5F8E0E5-1665-FF43-90B1-E63785ECABA4}"/>
              </a:ext>
            </a:extLst>
          </p:cNvPr>
          <p:cNvGrpSpPr>
            <a:grpSpLocks/>
          </p:cNvGrpSpPr>
          <p:nvPr/>
        </p:nvGrpSpPr>
        <p:grpSpPr bwMode="auto">
          <a:xfrm rot="6357454">
            <a:off x="7530666" y="2042627"/>
            <a:ext cx="278284" cy="208719"/>
            <a:chOff x="101" y="1265"/>
            <a:chExt cx="112" cy="84"/>
          </a:xfrm>
        </p:grpSpPr>
        <p:sp>
          <p:nvSpPr>
            <p:cNvPr id="116" name="Freeform 12">
              <a:extLst>
                <a:ext uri="{FF2B5EF4-FFF2-40B4-BE49-F238E27FC236}">
                  <a16:creationId xmlns:a16="http://schemas.microsoft.com/office/drawing/2014/main" id="{ADE86AD0-D852-D746-9DDA-247D82BE181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17" name="Freeform 13">
              <a:extLst>
                <a:ext uri="{FF2B5EF4-FFF2-40B4-BE49-F238E27FC236}">
                  <a16:creationId xmlns:a16="http://schemas.microsoft.com/office/drawing/2014/main" id="{D2DD5332-6779-D44A-A7AF-D6E52FCAC2A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18" name="Freeform 14">
              <a:extLst>
                <a:ext uri="{FF2B5EF4-FFF2-40B4-BE49-F238E27FC236}">
                  <a16:creationId xmlns:a16="http://schemas.microsoft.com/office/drawing/2014/main" id="{20DC3438-875B-2A4C-A014-6D0FCCF8D0C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71" name="Freeform 15">
            <a:extLst>
              <a:ext uri="{FF2B5EF4-FFF2-40B4-BE49-F238E27FC236}">
                <a16:creationId xmlns:a16="http://schemas.microsoft.com/office/drawing/2014/main" id="{EC712ABF-0462-C94F-A5B1-C2FFB6183A58}"/>
              </a:ext>
            </a:extLst>
          </p:cNvPr>
          <p:cNvSpPr>
            <a:spLocks/>
          </p:cNvSpPr>
          <p:nvPr/>
        </p:nvSpPr>
        <p:spPr bwMode="auto">
          <a:xfrm rot="6357454">
            <a:off x="7607418" y="1867869"/>
            <a:ext cx="184514" cy="1031493"/>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72" name="Group 16">
            <a:extLst>
              <a:ext uri="{FF2B5EF4-FFF2-40B4-BE49-F238E27FC236}">
                <a16:creationId xmlns:a16="http://schemas.microsoft.com/office/drawing/2014/main" id="{946F7022-0DB2-A14F-AED4-C65417E46645}"/>
              </a:ext>
            </a:extLst>
          </p:cNvPr>
          <p:cNvGrpSpPr>
            <a:grpSpLocks/>
          </p:cNvGrpSpPr>
          <p:nvPr/>
        </p:nvGrpSpPr>
        <p:grpSpPr bwMode="auto">
          <a:xfrm rot="6357454">
            <a:off x="7607501" y="2203024"/>
            <a:ext cx="278284" cy="208719"/>
            <a:chOff x="101" y="1265"/>
            <a:chExt cx="112" cy="84"/>
          </a:xfrm>
        </p:grpSpPr>
        <p:sp>
          <p:nvSpPr>
            <p:cNvPr id="113" name="Freeform 17">
              <a:extLst>
                <a:ext uri="{FF2B5EF4-FFF2-40B4-BE49-F238E27FC236}">
                  <a16:creationId xmlns:a16="http://schemas.microsoft.com/office/drawing/2014/main" id="{4F7B4046-2E74-FD49-AFB1-11E81368DA7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14" name="Freeform 18">
              <a:extLst>
                <a:ext uri="{FF2B5EF4-FFF2-40B4-BE49-F238E27FC236}">
                  <a16:creationId xmlns:a16="http://schemas.microsoft.com/office/drawing/2014/main" id="{3D483BB2-A889-5F41-BA79-F4EAD5A1A39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15" name="Freeform 19">
              <a:extLst>
                <a:ext uri="{FF2B5EF4-FFF2-40B4-BE49-F238E27FC236}">
                  <a16:creationId xmlns:a16="http://schemas.microsoft.com/office/drawing/2014/main" id="{5CFA913F-55E6-EA43-85B5-413D47F59AE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73" name="Freeform 20">
            <a:extLst>
              <a:ext uri="{FF2B5EF4-FFF2-40B4-BE49-F238E27FC236}">
                <a16:creationId xmlns:a16="http://schemas.microsoft.com/office/drawing/2014/main" id="{27FBADF6-681F-7F42-BF1A-0214DF6FABA1}"/>
              </a:ext>
            </a:extLst>
          </p:cNvPr>
          <p:cNvSpPr>
            <a:spLocks/>
          </p:cNvSpPr>
          <p:nvPr/>
        </p:nvSpPr>
        <p:spPr bwMode="auto">
          <a:xfrm rot="6357454">
            <a:off x="7603433" y="1999411"/>
            <a:ext cx="184514" cy="1137365"/>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75" name="Freeform 22">
            <a:extLst>
              <a:ext uri="{FF2B5EF4-FFF2-40B4-BE49-F238E27FC236}">
                <a16:creationId xmlns:a16="http://schemas.microsoft.com/office/drawing/2014/main" id="{B817E76D-26F9-7D4F-88AB-5F2D9971FABB}"/>
              </a:ext>
            </a:extLst>
          </p:cNvPr>
          <p:cNvSpPr>
            <a:spLocks/>
          </p:cNvSpPr>
          <p:nvPr/>
        </p:nvSpPr>
        <p:spPr bwMode="auto">
          <a:xfrm rot="6357454">
            <a:off x="7368125" y="2790236"/>
            <a:ext cx="196614" cy="620106"/>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76" name="Group 23">
            <a:extLst>
              <a:ext uri="{FF2B5EF4-FFF2-40B4-BE49-F238E27FC236}">
                <a16:creationId xmlns:a16="http://schemas.microsoft.com/office/drawing/2014/main" id="{C14343D0-D030-DB4C-AC72-87D3C3CC3502}"/>
              </a:ext>
            </a:extLst>
          </p:cNvPr>
          <p:cNvGrpSpPr>
            <a:grpSpLocks/>
          </p:cNvGrpSpPr>
          <p:nvPr/>
        </p:nvGrpSpPr>
        <p:grpSpPr bwMode="auto">
          <a:xfrm rot="6357454">
            <a:off x="7687244" y="2364253"/>
            <a:ext cx="278284" cy="208719"/>
            <a:chOff x="101" y="1265"/>
            <a:chExt cx="112" cy="84"/>
          </a:xfrm>
        </p:grpSpPr>
        <p:sp>
          <p:nvSpPr>
            <p:cNvPr id="110" name="Freeform 24">
              <a:extLst>
                <a:ext uri="{FF2B5EF4-FFF2-40B4-BE49-F238E27FC236}">
                  <a16:creationId xmlns:a16="http://schemas.microsoft.com/office/drawing/2014/main" id="{411AB2C5-F72D-2745-B2EA-A0739E4E067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11" name="Freeform 25">
              <a:extLst>
                <a:ext uri="{FF2B5EF4-FFF2-40B4-BE49-F238E27FC236}">
                  <a16:creationId xmlns:a16="http://schemas.microsoft.com/office/drawing/2014/main" id="{2C2FB12E-B09E-734E-AE86-D9B5B099E22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12" name="Freeform 26">
              <a:extLst>
                <a:ext uri="{FF2B5EF4-FFF2-40B4-BE49-F238E27FC236}">
                  <a16:creationId xmlns:a16="http://schemas.microsoft.com/office/drawing/2014/main" id="{958DC7DF-39F7-0E4F-92F6-8516D8AA666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77" name="Group 27">
            <a:extLst>
              <a:ext uri="{FF2B5EF4-FFF2-40B4-BE49-F238E27FC236}">
                <a16:creationId xmlns:a16="http://schemas.microsoft.com/office/drawing/2014/main" id="{26880D43-1199-454E-8055-A096A7DA7D7D}"/>
              </a:ext>
            </a:extLst>
          </p:cNvPr>
          <p:cNvGrpSpPr>
            <a:grpSpLocks/>
          </p:cNvGrpSpPr>
          <p:nvPr/>
        </p:nvGrpSpPr>
        <p:grpSpPr bwMode="auto">
          <a:xfrm rot="2852420">
            <a:off x="7236393" y="2499607"/>
            <a:ext cx="278291" cy="208713"/>
            <a:chOff x="101" y="1265"/>
            <a:chExt cx="112" cy="84"/>
          </a:xfrm>
        </p:grpSpPr>
        <p:sp>
          <p:nvSpPr>
            <p:cNvPr id="107" name="Freeform 28">
              <a:extLst>
                <a:ext uri="{FF2B5EF4-FFF2-40B4-BE49-F238E27FC236}">
                  <a16:creationId xmlns:a16="http://schemas.microsoft.com/office/drawing/2014/main" id="{EBF745BE-0F78-F641-9C40-DE794C48609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08" name="Freeform 29">
              <a:extLst>
                <a:ext uri="{FF2B5EF4-FFF2-40B4-BE49-F238E27FC236}">
                  <a16:creationId xmlns:a16="http://schemas.microsoft.com/office/drawing/2014/main" id="{FD7AE7FD-BCC9-DF49-B856-F1A54F61FA01}"/>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09" name="Freeform 30">
              <a:extLst>
                <a:ext uri="{FF2B5EF4-FFF2-40B4-BE49-F238E27FC236}">
                  <a16:creationId xmlns:a16="http://schemas.microsoft.com/office/drawing/2014/main" id="{8E544904-20A6-864A-AF48-6804543C211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78" name="Group 31">
            <a:extLst>
              <a:ext uri="{FF2B5EF4-FFF2-40B4-BE49-F238E27FC236}">
                <a16:creationId xmlns:a16="http://schemas.microsoft.com/office/drawing/2014/main" id="{C9F05729-E233-124C-96ED-674B5291318F}"/>
              </a:ext>
            </a:extLst>
          </p:cNvPr>
          <p:cNvGrpSpPr>
            <a:grpSpLocks/>
          </p:cNvGrpSpPr>
          <p:nvPr/>
        </p:nvGrpSpPr>
        <p:grpSpPr bwMode="auto">
          <a:xfrm rot="2852420">
            <a:off x="7434578" y="2543693"/>
            <a:ext cx="278291" cy="208713"/>
            <a:chOff x="101" y="1265"/>
            <a:chExt cx="112" cy="84"/>
          </a:xfrm>
        </p:grpSpPr>
        <p:sp>
          <p:nvSpPr>
            <p:cNvPr id="104" name="Freeform 32">
              <a:extLst>
                <a:ext uri="{FF2B5EF4-FFF2-40B4-BE49-F238E27FC236}">
                  <a16:creationId xmlns:a16="http://schemas.microsoft.com/office/drawing/2014/main" id="{AEBEBF36-7269-2845-905C-A479B28BABA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05" name="Freeform 33">
              <a:extLst>
                <a:ext uri="{FF2B5EF4-FFF2-40B4-BE49-F238E27FC236}">
                  <a16:creationId xmlns:a16="http://schemas.microsoft.com/office/drawing/2014/main" id="{FF14A850-E2AB-BE42-A129-53E324E26221}"/>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06" name="Freeform 34">
              <a:extLst>
                <a:ext uri="{FF2B5EF4-FFF2-40B4-BE49-F238E27FC236}">
                  <a16:creationId xmlns:a16="http://schemas.microsoft.com/office/drawing/2014/main" id="{9A751062-2C33-A342-B295-76026A4C469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79" name="Freeform 35">
            <a:extLst>
              <a:ext uri="{FF2B5EF4-FFF2-40B4-BE49-F238E27FC236}">
                <a16:creationId xmlns:a16="http://schemas.microsoft.com/office/drawing/2014/main" id="{4FE63D2F-8170-2040-B0D5-2C6415379D00}"/>
              </a:ext>
            </a:extLst>
          </p:cNvPr>
          <p:cNvSpPr>
            <a:spLocks/>
          </p:cNvSpPr>
          <p:nvPr/>
        </p:nvSpPr>
        <p:spPr bwMode="auto">
          <a:xfrm rot="6357454">
            <a:off x="7078664" y="2566886"/>
            <a:ext cx="269209" cy="229893"/>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80" name="Freeform 36">
            <a:extLst>
              <a:ext uri="{FF2B5EF4-FFF2-40B4-BE49-F238E27FC236}">
                <a16:creationId xmlns:a16="http://schemas.microsoft.com/office/drawing/2014/main" id="{99AE97B7-7244-D94C-B0EA-77E281CCEBC1}"/>
              </a:ext>
            </a:extLst>
          </p:cNvPr>
          <p:cNvSpPr>
            <a:spLocks/>
          </p:cNvSpPr>
          <p:nvPr/>
        </p:nvSpPr>
        <p:spPr bwMode="auto">
          <a:xfrm rot="6357454">
            <a:off x="7522115" y="2616731"/>
            <a:ext cx="163341" cy="677579"/>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81" name="Group 37">
            <a:extLst>
              <a:ext uri="{FF2B5EF4-FFF2-40B4-BE49-F238E27FC236}">
                <a16:creationId xmlns:a16="http://schemas.microsoft.com/office/drawing/2014/main" id="{0122353C-9148-DF4D-A823-F5C2C0151DF2}"/>
              </a:ext>
            </a:extLst>
          </p:cNvPr>
          <p:cNvGrpSpPr>
            <a:grpSpLocks/>
          </p:cNvGrpSpPr>
          <p:nvPr/>
        </p:nvGrpSpPr>
        <p:grpSpPr bwMode="auto">
          <a:xfrm rot="2488673">
            <a:off x="7126217" y="2829899"/>
            <a:ext cx="278291" cy="208713"/>
            <a:chOff x="101" y="1265"/>
            <a:chExt cx="112" cy="84"/>
          </a:xfrm>
        </p:grpSpPr>
        <p:sp>
          <p:nvSpPr>
            <p:cNvPr id="101" name="Freeform 38">
              <a:extLst>
                <a:ext uri="{FF2B5EF4-FFF2-40B4-BE49-F238E27FC236}">
                  <a16:creationId xmlns:a16="http://schemas.microsoft.com/office/drawing/2014/main" id="{41D4CC42-F4E4-6D4D-8263-C22653C3A3C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02" name="Freeform 39">
              <a:extLst>
                <a:ext uri="{FF2B5EF4-FFF2-40B4-BE49-F238E27FC236}">
                  <a16:creationId xmlns:a16="http://schemas.microsoft.com/office/drawing/2014/main" id="{00A8C172-6CF2-B649-8F7D-0E84FDABA1C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03" name="Freeform 40">
              <a:extLst>
                <a:ext uri="{FF2B5EF4-FFF2-40B4-BE49-F238E27FC236}">
                  <a16:creationId xmlns:a16="http://schemas.microsoft.com/office/drawing/2014/main" id="{10ABB9E3-2211-FA49-8C04-68E5863E4DF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82" name="Group 41">
            <a:extLst>
              <a:ext uri="{FF2B5EF4-FFF2-40B4-BE49-F238E27FC236}">
                <a16:creationId xmlns:a16="http://schemas.microsoft.com/office/drawing/2014/main" id="{4CA7476C-8603-1548-B038-BC890EE0A4C3}"/>
              </a:ext>
            </a:extLst>
          </p:cNvPr>
          <p:cNvGrpSpPr>
            <a:grpSpLocks/>
          </p:cNvGrpSpPr>
          <p:nvPr/>
        </p:nvGrpSpPr>
        <p:grpSpPr bwMode="auto">
          <a:xfrm rot="2488673">
            <a:off x="7304880" y="2843234"/>
            <a:ext cx="278291" cy="208713"/>
            <a:chOff x="101" y="1265"/>
            <a:chExt cx="112" cy="84"/>
          </a:xfrm>
        </p:grpSpPr>
        <p:sp>
          <p:nvSpPr>
            <p:cNvPr id="98" name="Freeform 42">
              <a:extLst>
                <a:ext uri="{FF2B5EF4-FFF2-40B4-BE49-F238E27FC236}">
                  <a16:creationId xmlns:a16="http://schemas.microsoft.com/office/drawing/2014/main" id="{743C36B8-9C6F-7342-8D4B-563EFBDA902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99" name="Freeform 43">
              <a:extLst>
                <a:ext uri="{FF2B5EF4-FFF2-40B4-BE49-F238E27FC236}">
                  <a16:creationId xmlns:a16="http://schemas.microsoft.com/office/drawing/2014/main" id="{C31044E2-E9F1-E143-82E3-DD967255131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100" name="Freeform 44">
              <a:extLst>
                <a:ext uri="{FF2B5EF4-FFF2-40B4-BE49-F238E27FC236}">
                  <a16:creationId xmlns:a16="http://schemas.microsoft.com/office/drawing/2014/main" id="{0D9398C2-7259-4C4C-83D6-E95A6601021C}"/>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83" name="Freeform 45">
            <a:extLst>
              <a:ext uri="{FF2B5EF4-FFF2-40B4-BE49-F238E27FC236}">
                <a16:creationId xmlns:a16="http://schemas.microsoft.com/office/drawing/2014/main" id="{C32BC015-CDC0-6243-BD13-3A5643F71A51}"/>
              </a:ext>
            </a:extLst>
          </p:cNvPr>
          <p:cNvSpPr>
            <a:spLocks/>
          </p:cNvSpPr>
          <p:nvPr/>
        </p:nvSpPr>
        <p:spPr bwMode="auto">
          <a:xfrm rot="6357454">
            <a:off x="7978168" y="2468174"/>
            <a:ext cx="435575" cy="199644"/>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84" name="Freeform 46">
            <a:extLst>
              <a:ext uri="{FF2B5EF4-FFF2-40B4-BE49-F238E27FC236}">
                <a16:creationId xmlns:a16="http://schemas.microsoft.com/office/drawing/2014/main" id="{A2457A6E-D476-C44A-A9D4-1C56716D7A1E}"/>
              </a:ext>
            </a:extLst>
          </p:cNvPr>
          <p:cNvSpPr>
            <a:spLocks/>
          </p:cNvSpPr>
          <p:nvPr/>
        </p:nvSpPr>
        <p:spPr bwMode="auto">
          <a:xfrm rot="6357454">
            <a:off x="7930910" y="2780971"/>
            <a:ext cx="199638" cy="190569"/>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85" name="Freeform 47">
            <a:extLst>
              <a:ext uri="{FF2B5EF4-FFF2-40B4-BE49-F238E27FC236}">
                <a16:creationId xmlns:a16="http://schemas.microsoft.com/office/drawing/2014/main" id="{07C2E9F8-3982-B543-8EF3-012F08957F4B}"/>
              </a:ext>
            </a:extLst>
          </p:cNvPr>
          <p:cNvSpPr>
            <a:spLocks/>
          </p:cNvSpPr>
          <p:nvPr/>
        </p:nvSpPr>
        <p:spPr bwMode="auto">
          <a:xfrm rot="6357454">
            <a:off x="8025610" y="2671469"/>
            <a:ext cx="148216" cy="257117"/>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87" name="Group 49">
            <a:extLst>
              <a:ext uri="{FF2B5EF4-FFF2-40B4-BE49-F238E27FC236}">
                <a16:creationId xmlns:a16="http://schemas.microsoft.com/office/drawing/2014/main" id="{06847110-67F2-CD49-871B-45E9F335D56C}"/>
              </a:ext>
            </a:extLst>
          </p:cNvPr>
          <p:cNvGrpSpPr>
            <a:grpSpLocks/>
          </p:cNvGrpSpPr>
          <p:nvPr/>
        </p:nvGrpSpPr>
        <p:grpSpPr bwMode="auto">
          <a:xfrm rot="2488673">
            <a:off x="7504733" y="2859483"/>
            <a:ext cx="278291" cy="208713"/>
            <a:chOff x="101" y="1265"/>
            <a:chExt cx="112" cy="84"/>
          </a:xfrm>
        </p:grpSpPr>
        <p:sp>
          <p:nvSpPr>
            <p:cNvPr id="95" name="Freeform 50">
              <a:extLst>
                <a:ext uri="{FF2B5EF4-FFF2-40B4-BE49-F238E27FC236}">
                  <a16:creationId xmlns:a16="http://schemas.microsoft.com/office/drawing/2014/main" id="{0EA53F6E-8806-384F-ADB8-5C9748A277B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96" name="Freeform 51">
              <a:extLst>
                <a:ext uri="{FF2B5EF4-FFF2-40B4-BE49-F238E27FC236}">
                  <a16:creationId xmlns:a16="http://schemas.microsoft.com/office/drawing/2014/main" id="{657499E0-27EC-FD4B-A521-583FC231560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97" name="Freeform 52">
              <a:extLst>
                <a:ext uri="{FF2B5EF4-FFF2-40B4-BE49-F238E27FC236}">
                  <a16:creationId xmlns:a16="http://schemas.microsoft.com/office/drawing/2014/main" id="{F6EBFD14-D3F2-2941-AF20-C57BC991D1A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88" name="Freeform 53">
            <a:extLst>
              <a:ext uri="{FF2B5EF4-FFF2-40B4-BE49-F238E27FC236}">
                <a16:creationId xmlns:a16="http://schemas.microsoft.com/office/drawing/2014/main" id="{79891404-EF40-3042-8EFD-77AD4C4134EC}"/>
              </a:ext>
            </a:extLst>
          </p:cNvPr>
          <p:cNvSpPr>
            <a:spLocks/>
          </p:cNvSpPr>
          <p:nvPr/>
        </p:nvSpPr>
        <p:spPr bwMode="auto">
          <a:xfrm rot="6592359">
            <a:off x="7671226" y="2618132"/>
            <a:ext cx="114943" cy="142171"/>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noFill/>
          <a:ln w="9525">
            <a:solidFill>
              <a:schemeClr val="tx1"/>
            </a:solidFill>
            <a:miter lim="800000"/>
            <a:headEnd/>
            <a:tailEnd/>
          </a:ln>
        </p:spPr>
        <p:txBody>
          <a:bodyPr wrap="none"/>
          <a:lstStyle/>
          <a:p>
            <a:endParaRPr lang="en-US" dirty="0"/>
          </a:p>
        </p:txBody>
      </p:sp>
      <p:sp>
        <p:nvSpPr>
          <p:cNvPr id="89" name="Freeform 54">
            <a:extLst>
              <a:ext uri="{FF2B5EF4-FFF2-40B4-BE49-F238E27FC236}">
                <a16:creationId xmlns:a16="http://schemas.microsoft.com/office/drawing/2014/main" id="{0655579D-39E2-6B42-A46A-8C50B72BACEB}"/>
              </a:ext>
            </a:extLst>
          </p:cNvPr>
          <p:cNvSpPr>
            <a:spLocks/>
          </p:cNvSpPr>
          <p:nvPr/>
        </p:nvSpPr>
        <p:spPr bwMode="auto">
          <a:xfrm rot="6357454">
            <a:off x="8198464" y="2569923"/>
            <a:ext cx="181489" cy="257117"/>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90" name="Freeform 55">
            <a:extLst>
              <a:ext uri="{FF2B5EF4-FFF2-40B4-BE49-F238E27FC236}">
                <a16:creationId xmlns:a16="http://schemas.microsoft.com/office/drawing/2014/main" id="{0F260A50-3BE7-CB4F-8E8D-F1ACEF1DD490}"/>
              </a:ext>
            </a:extLst>
          </p:cNvPr>
          <p:cNvSpPr>
            <a:spLocks/>
          </p:cNvSpPr>
          <p:nvPr/>
        </p:nvSpPr>
        <p:spPr bwMode="auto">
          <a:xfrm rot="6357454">
            <a:off x="7802434" y="3012893"/>
            <a:ext cx="190564" cy="238968"/>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91" name="Freeform 56">
            <a:extLst>
              <a:ext uri="{FF2B5EF4-FFF2-40B4-BE49-F238E27FC236}">
                <a16:creationId xmlns:a16="http://schemas.microsoft.com/office/drawing/2014/main" id="{B58E3F41-0DCB-AB4E-9F49-3B006787EFD9}"/>
              </a:ext>
            </a:extLst>
          </p:cNvPr>
          <p:cNvSpPr>
            <a:spLocks/>
          </p:cNvSpPr>
          <p:nvPr/>
        </p:nvSpPr>
        <p:spPr bwMode="auto">
          <a:xfrm rot="6357454">
            <a:off x="6972734" y="2210041"/>
            <a:ext cx="217787" cy="235943"/>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92" name="Freeform 57">
            <a:extLst>
              <a:ext uri="{FF2B5EF4-FFF2-40B4-BE49-F238E27FC236}">
                <a16:creationId xmlns:a16="http://schemas.microsoft.com/office/drawing/2014/main" id="{DC784D2D-4A4C-554E-8FB1-2A76DB699952}"/>
              </a:ext>
            </a:extLst>
          </p:cNvPr>
          <p:cNvSpPr>
            <a:spLocks/>
          </p:cNvSpPr>
          <p:nvPr/>
        </p:nvSpPr>
        <p:spPr bwMode="auto">
          <a:xfrm rot="6357454">
            <a:off x="7729114" y="2939949"/>
            <a:ext cx="148216" cy="66548"/>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93" name="Freeform 58">
            <a:extLst>
              <a:ext uri="{FF2B5EF4-FFF2-40B4-BE49-F238E27FC236}">
                <a16:creationId xmlns:a16="http://schemas.microsoft.com/office/drawing/2014/main" id="{4EE185FD-9924-E14D-A0D7-F3F1A1F6A248}"/>
              </a:ext>
            </a:extLst>
          </p:cNvPr>
          <p:cNvSpPr>
            <a:spLocks/>
          </p:cNvSpPr>
          <p:nvPr/>
        </p:nvSpPr>
        <p:spPr bwMode="auto">
          <a:xfrm rot="7066927">
            <a:off x="6961104" y="1835137"/>
            <a:ext cx="447674" cy="384163"/>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94" name="Freeform 59">
            <a:extLst>
              <a:ext uri="{FF2B5EF4-FFF2-40B4-BE49-F238E27FC236}">
                <a16:creationId xmlns:a16="http://schemas.microsoft.com/office/drawing/2014/main" id="{6EBC0458-7725-324F-AB14-E58271B39C79}"/>
              </a:ext>
            </a:extLst>
          </p:cNvPr>
          <p:cNvSpPr>
            <a:spLocks/>
          </p:cNvSpPr>
          <p:nvPr/>
        </p:nvSpPr>
        <p:spPr bwMode="auto">
          <a:xfrm rot="6357454">
            <a:off x="7048753" y="2218911"/>
            <a:ext cx="326681" cy="229893"/>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sp>
        <p:nvSpPr>
          <p:cNvPr id="129" name="Freeform 128">
            <a:extLst>
              <a:ext uri="{FF2B5EF4-FFF2-40B4-BE49-F238E27FC236}">
                <a16:creationId xmlns:a16="http://schemas.microsoft.com/office/drawing/2014/main" id="{8D239E4B-89E4-2B49-8482-AF1B2C81299E}"/>
              </a:ext>
            </a:extLst>
          </p:cNvPr>
          <p:cNvSpPr/>
          <p:nvPr/>
        </p:nvSpPr>
        <p:spPr bwMode="auto">
          <a:xfrm>
            <a:off x="7753106" y="2485002"/>
            <a:ext cx="281750" cy="239592"/>
          </a:xfrm>
          <a:custGeom>
            <a:avLst/>
            <a:gdLst>
              <a:gd name="connsiteX0" fmla="*/ 471268 w 492369"/>
              <a:gd name="connsiteY0" fmla="*/ 91440 h 611944"/>
              <a:gd name="connsiteX1" fmla="*/ 422031 w 492369"/>
              <a:gd name="connsiteY1" fmla="*/ 63304 h 611944"/>
              <a:gd name="connsiteX2" fmla="*/ 400929 w 492369"/>
              <a:gd name="connsiteY2" fmla="*/ 49236 h 611944"/>
              <a:gd name="connsiteX3" fmla="*/ 379828 w 492369"/>
              <a:gd name="connsiteY3" fmla="*/ 42203 h 611944"/>
              <a:gd name="connsiteX4" fmla="*/ 316523 w 492369"/>
              <a:gd name="connsiteY4" fmla="*/ 7033 h 611944"/>
              <a:gd name="connsiteX5" fmla="*/ 288388 w 492369"/>
              <a:gd name="connsiteY5" fmla="*/ 0 h 611944"/>
              <a:gd name="connsiteX6" fmla="*/ 175846 w 492369"/>
              <a:gd name="connsiteY6" fmla="*/ 7033 h 611944"/>
              <a:gd name="connsiteX7" fmla="*/ 154744 w 492369"/>
              <a:gd name="connsiteY7" fmla="*/ 14067 h 611944"/>
              <a:gd name="connsiteX8" fmla="*/ 140677 w 492369"/>
              <a:gd name="connsiteY8" fmla="*/ 35169 h 611944"/>
              <a:gd name="connsiteX9" fmla="*/ 119575 w 492369"/>
              <a:gd name="connsiteY9" fmla="*/ 49236 h 611944"/>
              <a:gd name="connsiteX10" fmla="*/ 105508 w 492369"/>
              <a:gd name="connsiteY10" fmla="*/ 70338 h 611944"/>
              <a:gd name="connsiteX11" fmla="*/ 84406 w 492369"/>
              <a:gd name="connsiteY11" fmla="*/ 84406 h 611944"/>
              <a:gd name="connsiteX12" fmla="*/ 77372 w 492369"/>
              <a:gd name="connsiteY12" fmla="*/ 105507 h 611944"/>
              <a:gd name="connsiteX13" fmla="*/ 56271 w 492369"/>
              <a:gd name="connsiteY13" fmla="*/ 126609 h 611944"/>
              <a:gd name="connsiteX14" fmla="*/ 35169 w 492369"/>
              <a:gd name="connsiteY14" fmla="*/ 168812 h 611944"/>
              <a:gd name="connsiteX15" fmla="*/ 28135 w 492369"/>
              <a:gd name="connsiteY15" fmla="*/ 189913 h 611944"/>
              <a:gd name="connsiteX16" fmla="*/ 14068 w 492369"/>
              <a:gd name="connsiteY16" fmla="*/ 218049 h 611944"/>
              <a:gd name="connsiteX17" fmla="*/ 0 w 492369"/>
              <a:gd name="connsiteY17" fmla="*/ 260252 h 611944"/>
              <a:gd name="connsiteX18" fmla="*/ 21101 w 492369"/>
              <a:gd name="connsiteY18" fmla="*/ 379827 h 611944"/>
              <a:gd name="connsiteX19" fmla="*/ 28135 w 492369"/>
              <a:gd name="connsiteY19" fmla="*/ 400929 h 611944"/>
              <a:gd name="connsiteX20" fmla="*/ 70338 w 492369"/>
              <a:gd name="connsiteY20" fmla="*/ 436098 h 611944"/>
              <a:gd name="connsiteX21" fmla="*/ 77372 w 492369"/>
              <a:gd name="connsiteY21" fmla="*/ 457200 h 611944"/>
              <a:gd name="connsiteX22" fmla="*/ 98474 w 492369"/>
              <a:gd name="connsiteY22" fmla="*/ 471267 h 611944"/>
              <a:gd name="connsiteX23" fmla="*/ 140677 w 492369"/>
              <a:gd name="connsiteY23" fmla="*/ 506436 h 611944"/>
              <a:gd name="connsiteX24" fmla="*/ 175846 w 492369"/>
              <a:gd name="connsiteY24" fmla="*/ 541606 h 611944"/>
              <a:gd name="connsiteX25" fmla="*/ 196948 w 492369"/>
              <a:gd name="connsiteY25" fmla="*/ 562707 h 611944"/>
              <a:gd name="connsiteX26" fmla="*/ 239151 w 492369"/>
              <a:gd name="connsiteY26" fmla="*/ 583809 h 611944"/>
              <a:gd name="connsiteX27" fmla="*/ 260252 w 492369"/>
              <a:gd name="connsiteY27" fmla="*/ 597876 h 611944"/>
              <a:gd name="connsiteX28" fmla="*/ 309489 w 492369"/>
              <a:gd name="connsiteY28" fmla="*/ 611944 h 611944"/>
              <a:gd name="connsiteX29" fmla="*/ 422031 w 492369"/>
              <a:gd name="connsiteY29" fmla="*/ 590843 h 611944"/>
              <a:gd name="connsiteX30" fmla="*/ 443132 w 492369"/>
              <a:gd name="connsiteY30" fmla="*/ 548640 h 611944"/>
              <a:gd name="connsiteX31" fmla="*/ 471268 w 492369"/>
              <a:gd name="connsiteY31" fmla="*/ 506436 h 611944"/>
              <a:gd name="connsiteX32" fmla="*/ 478301 w 492369"/>
              <a:gd name="connsiteY32" fmla="*/ 478301 h 611944"/>
              <a:gd name="connsiteX33" fmla="*/ 492369 w 492369"/>
              <a:gd name="connsiteY33" fmla="*/ 429064 h 611944"/>
              <a:gd name="connsiteX34" fmla="*/ 485335 w 492369"/>
              <a:gd name="connsiteY34" fmla="*/ 196947 h 611944"/>
              <a:gd name="connsiteX35" fmla="*/ 478301 w 492369"/>
              <a:gd name="connsiteY35" fmla="*/ 168812 h 611944"/>
              <a:gd name="connsiteX36" fmla="*/ 457200 w 492369"/>
              <a:gd name="connsiteY36" fmla="*/ 105507 h 611944"/>
              <a:gd name="connsiteX37" fmla="*/ 450166 w 492369"/>
              <a:gd name="connsiteY37" fmla="*/ 84406 h 611944"/>
              <a:gd name="connsiteX38" fmla="*/ 471268 w 492369"/>
              <a:gd name="connsiteY38" fmla="*/ 91440 h 61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2369" h="611944">
                <a:moveTo>
                  <a:pt x="471268" y="91440"/>
                </a:moveTo>
                <a:cubicBezTo>
                  <a:pt x="454856" y="82061"/>
                  <a:pt x="438240" y="73030"/>
                  <a:pt x="422031" y="63304"/>
                </a:cubicBezTo>
                <a:cubicBezTo>
                  <a:pt x="414782" y="58955"/>
                  <a:pt x="408490" y="53017"/>
                  <a:pt x="400929" y="49236"/>
                </a:cubicBezTo>
                <a:cubicBezTo>
                  <a:pt x="394298" y="45920"/>
                  <a:pt x="386862" y="44547"/>
                  <a:pt x="379828" y="42203"/>
                </a:cubicBezTo>
                <a:cubicBezTo>
                  <a:pt x="342047" y="17016"/>
                  <a:pt x="349019" y="16317"/>
                  <a:pt x="316523" y="7033"/>
                </a:cubicBezTo>
                <a:cubicBezTo>
                  <a:pt x="307228" y="4377"/>
                  <a:pt x="297766" y="2344"/>
                  <a:pt x="288388" y="0"/>
                </a:cubicBezTo>
                <a:cubicBezTo>
                  <a:pt x="250874" y="2344"/>
                  <a:pt x="213227" y="3098"/>
                  <a:pt x="175846" y="7033"/>
                </a:cubicBezTo>
                <a:cubicBezTo>
                  <a:pt x="168472" y="7809"/>
                  <a:pt x="160534" y="9435"/>
                  <a:pt x="154744" y="14067"/>
                </a:cubicBezTo>
                <a:cubicBezTo>
                  <a:pt x="148143" y="19348"/>
                  <a:pt x="146655" y="29191"/>
                  <a:pt x="140677" y="35169"/>
                </a:cubicBezTo>
                <a:cubicBezTo>
                  <a:pt x="134699" y="41147"/>
                  <a:pt x="126609" y="44547"/>
                  <a:pt x="119575" y="49236"/>
                </a:cubicBezTo>
                <a:cubicBezTo>
                  <a:pt x="114886" y="56270"/>
                  <a:pt x="111486" y="64360"/>
                  <a:pt x="105508" y="70338"/>
                </a:cubicBezTo>
                <a:cubicBezTo>
                  <a:pt x="99530" y="76316"/>
                  <a:pt x="89687" y="77805"/>
                  <a:pt x="84406" y="84406"/>
                </a:cubicBezTo>
                <a:cubicBezTo>
                  <a:pt x="79774" y="90195"/>
                  <a:pt x="81485" y="99338"/>
                  <a:pt x="77372" y="105507"/>
                </a:cubicBezTo>
                <a:cubicBezTo>
                  <a:pt x="71854" y="113784"/>
                  <a:pt x="63305" y="119575"/>
                  <a:pt x="56271" y="126609"/>
                </a:cubicBezTo>
                <a:cubicBezTo>
                  <a:pt x="38591" y="179646"/>
                  <a:pt x="62440" y="114271"/>
                  <a:pt x="35169" y="168812"/>
                </a:cubicBezTo>
                <a:cubicBezTo>
                  <a:pt x="31853" y="175443"/>
                  <a:pt x="31056" y="183098"/>
                  <a:pt x="28135" y="189913"/>
                </a:cubicBezTo>
                <a:cubicBezTo>
                  <a:pt x="24005" y="199551"/>
                  <a:pt x="17962" y="208313"/>
                  <a:pt x="14068" y="218049"/>
                </a:cubicBezTo>
                <a:cubicBezTo>
                  <a:pt x="8561" y="231817"/>
                  <a:pt x="0" y="260252"/>
                  <a:pt x="0" y="260252"/>
                </a:cubicBezTo>
                <a:cubicBezTo>
                  <a:pt x="8376" y="352389"/>
                  <a:pt x="-1155" y="313057"/>
                  <a:pt x="21101" y="379827"/>
                </a:cubicBezTo>
                <a:cubicBezTo>
                  <a:pt x="23446" y="386861"/>
                  <a:pt x="22892" y="395686"/>
                  <a:pt x="28135" y="400929"/>
                </a:cubicBezTo>
                <a:cubicBezTo>
                  <a:pt x="55215" y="428007"/>
                  <a:pt x="40960" y="416512"/>
                  <a:pt x="70338" y="436098"/>
                </a:cubicBezTo>
                <a:cubicBezTo>
                  <a:pt x="72683" y="443132"/>
                  <a:pt x="72740" y="451410"/>
                  <a:pt x="77372" y="457200"/>
                </a:cubicBezTo>
                <a:cubicBezTo>
                  <a:pt x="82653" y="463801"/>
                  <a:pt x="91980" y="465855"/>
                  <a:pt x="98474" y="471267"/>
                </a:cubicBezTo>
                <a:cubicBezTo>
                  <a:pt x="152632" y="516399"/>
                  <a:pt x="88285" y="471510"/>
                  <a:pt x="140677" y="506436"/>
                </a:cubicBezTo>
                <a:cubicBezTo>
                  <a:pt x="166465" y="545120"/>
                  <a:pt x="140679" y="512301"/>
                  <a:pt x="175846" y="541606"/>
                </a:cubicBezTo>
                <a:cubicBezTo>
                  <a:pt x="183488" y="547974"/>
                  <a:pt x="189306" y="556339"/>
                  <a:pt x="196948" y="562707"/>
                </a:cubicBezTo>
                <a:cubicBezTo>
                  <a:pt x="227186" y="587905"/>
                  <a:pt x="207426" y="567947"/>
                  <a:pt x="239151" y="583809"/>
                </a:cubicBezTo>
                <a:cubicBezTo>
                  <a:pt x="246712" y="587589"/>
                  <a:pt x="252691" y="594096"/>
                  <a:pt x="260252" y="597876"/>
                </a:cubicBezTo>
                <a:cubicBezTo>
                  <a:pt x="270343" y="602921"/>
                  <a:pt x="300474" y="609690"/>
                  <a:pt x="309489" y="611944"/>
                </a:cubicBezTo>
                <a:cubicBezTo>
                  <a:pt x="348577" y="608937"/>
                  <a:pt x="392301" y="620573"/>
                  <a:pt x="422031" y="590843"/>
                </a:cubicBezTo>
                <a:cubicBezTo>
                  <a:pt x="445447" y="567427"/>
                  <a:pt x="428832" y="574380"/>
                  <a:pt x="443132" y="548640"/>
                </a:cubicBezTo>
                <a:cubicBezTo>
                  <a:pt x="451343" y="533860"/>
                  <a:pt x="471268" y="506436"/>
                  <a:pt x="471268" y="506436"/>
                </a:cubicBezTo>
                <a:cubicBezTo>
                  <a:pt x="473612" y="497058"/>
                  <a:pt x="475645" y="487596"/>
                  <a:pt x="478301" y="478301"/>
                </a:cubicBezTo>
                <a:cubicBezTo>
                  <a:pt x="498491" y="407635"/>
                  <a:pt x="470370" y="517062"/>
                  <a:pt x="492369" y="429064"/>
                </a:cubicBezTo>
                <a:cubicBezTo>
                  <a:pt x="490024" y="351692"/>
                  <a:pt x="489513" y="274242"/>
                  <a:pt x="485335" y="196947"/>
                </a:cubicBezTo>
                <a:cubicBezTo>
                  <a:pt x="484813" y="187294"/>
                  <a:pt x="481079" y="178071"/>
                  <a:pt x="478301" y="168812"/>
                </a:cubicBezTo>
                <a:cubicBezTo>
                  <a:pt x="478296" y="168794"/>
                  <a:pt x="460720" y="116067"/>
                  <a:pt x="457200" y="105507"/>
                </a:cubicBezTo>
                <a:lnTo>
                  <a:pt x="450166" y="84406"/>
                </a:lnTo>
                <a:lnTo>
                  <a:pt x="471268" y="91440"/>
                </a:lnTo>
                <a:close/>
              </a:path>
            </a:pathLst>
          </a:custGeom>
          <a:solidFill>
            <a:srgbClr val="C00000">
              <a:alpha val="63901"/>
            </a:srgbClr>
          </a:solid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67" name="Freeform 26">
            <a:extLst>
              <a:ext uri="{FF2B5EF4-FFF2-40B4-BE49-F238E27FC236}">
                <a16:creationId xmlns:a16="http://schemas.microsoft.com/office/drawing/2014/main" id="{7AEBEC5B-DC86-C747-AF3B-F06002EE3D3F}"/>
              </a:ext>
            </a:extLst>
          </p:cNvPr>
          <p:cNvSpPr>
            <a:spLocks/>
          </p:cNvSpPr>
          <p:nvPr/>
        </p:nvSpPr>
        <p:spPr bwMode="auto">
          <a:xfrm rot="8031403">
            <a:off x="7769669" y="2524622"/>
            <a:ext cx="255922" cy="193811"/>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66" name="Freeform 24">
            <a:extLst>
              <a:ext uri="{FF2B5EF4-FFF2-40B4-BE49-F238E27FC236}">
                <a16:creationId xmlns:a16="http://schemas.microsoft.com/office/drawing/2014/main" id="{049DBFBD-139C-9E46-B3B0-407660AE35AF}"/>
              </a:ext>
            </a:extLst>
          </p:cNvPr>
          <p:cNvSpPr>
            <a:spLocks/>
          </p:cNvSpPr>
          <p:nvPr/>
        </p:nvSpPr>
        <p:spPr bwMode="auto">
          <a:xfrm rot="6357454">
            <a:off x="7870334" y="2547651"/>
            <a:ext cx="141627" cy="141631"/>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31" name="Freeform 130">
            <a:extLst>
              <a:ext uri="{FF2B5EF4-FFF2-40B4-BE49-F238E27FC236}">
                <a16:creationId xmlns:a16="http://schemas.microsoft.com/office/drawing/2014/main" id="{6D4427B7-494F-654C-A07A-34AEF46A4D8D}"/>
              </a:ext>
            </a:extLst>
          </p:cNvPr>
          <p:cNvSpPr/>
          <p:nvPr/>
        </p:nvSpPr>
        <p:spPr bwMode="auto">
          <a:xfrm>
            <a:off x="7810633" y="2794850"/>
            <a:ext cx="481175" cy="262719"/>
          </a:xfrm>
          <a:custGeom>
            <a:avLst/>
            <a:gdLst>
              <a:gd name="connsiteX0" fmla="*/ 467436 w 481175"/>
              <a:gd name="connsiteY0" fmla="*/ 214952 h 262719"/>
              <a:gd name="connsiteX1" fmla="*/ 440140 w 481175"/>
              <a:gd name="connsiteY1" fmla="*/ 201304 h 262719"/>
              <a:gd name="connsiteX2" fmla="*/ 429904 w 481175"/>
              <a:gd name="connsiteY2" fmla="*/ 191068 h 262719"/>
              <a:gd name="connsiteX3" fmla="*/ 392373 w 481175"/>
              <a:gd name="connsiteY3" fmla="*/ 163773 h 262719"/>
              <a:gd name="connsiteX4" fmla="*/ 378725 w 481175"/>
              <a:gd name="connsiteY4" fmla="*/ 153537 h 262719"/>
              <a:gd name="connsiteX5" fmla="*/ 368490 w 481175"/>
              <a:gd name="connsiteY5" fmla="*/ 150125 h 262719"/>
              <a:gd name="connsiteX6" fmla="*/ 337782 w 481175"/>
              <a:gd name="connsiteY6" fmla="*/ 133065 h 262719"/>
              <a:gd name="connsiteX7" fmla="*/ 320722 w 481175"/>
              <a:gd name="connsiteY7" fmla="*/ 126241 h 262719"/>
              <a:gd name="connsiteX8" fmla="*/ 293427 w 481175"/>
              <a:gd name="connsiteY8" fmla="*/ 112594 h 262719"/>
              <a:gd name="connsiteX9" fmla="*/ 262719 w 481175"/>
              <a:gd name="connsiteY9" fmla="*/ 95534 h 262719"/>
              <a:gd name="connsiteX10" fmla="*/ 242248 w 481175"/>
              <a:gd name="connsiteY10" fmla="*/ 78474 h 262719"/>
              <a:gd name="connsiteX11" fmla="*/ 221776 w 481175"/>
              <a:gd name="connsiteY11" fmla="*/ 71650 h 262719"/>
              <a:gd name="connsiteX12" fmla="*/ 211540 w 481175"/>
              <a:gd name="connsiteY12" fmla="*/ 64826 h 262719"/>
              <a:gd name="connsiteX13" fmla="*/ 191069 w 481175"/>
              <a:gd name="connsiteY13" fmla="*/ 58002 h 262719"/>
              <a:gd name="connsiteX14" fmla="*/ 170597 w 481175"/>
              <a:gd name="connsiteY14" fmla="*/ 47767 h 262719"/>
              <a:gd name="connsiteX15" fmla="*/ 160361 w 481175"/>
              <a:gd name="connsiteY15" fmla="*/ 40943 h 262719"/>
              <a:gd name="connsiteX16" fmla="*/ 139890 w 481175"/>
              <a:gd name="connsiteY16" fmla="*/ 34119 h 262719"/>
              <a:gd name="connsiteX17" fmla="*/ 129654 w 481175"/>
              <a:gd name="connsiteY17" fmla="*/ 30707 h 262719"/>
              <a:gd name="connsiteX18" fmla="*/ 119418 w 481175"/>
              <a:gd name="connsiteY18" fmla="*/ 23883 h 262719"/>
              <a:gd name="connsiteX19" fmla="*/ 81887 w 481175"/>
              <a:gd name="connsiteY19" fmla="*/ 13647 h 262719"/>
              <a:gd name="connsiteX20" fmla="*/ 71651 w 481175"/>
              <a:gd name="connsiteY20" fmla="*/ 10235 h 262719"/>
              <a:gd name="connsiteX21" fmla="*/ 54591 w 481175"/>
              <a:gd name="connsiteY21" fmla="*/ 6823 h 262719"/>
              <a:gd name="connsiteX22" fmla="*/ 34119 w 481175"/>
              <a:gd name="connsiteY22" fmla="*/ 0 h 262719"/>
              <a:gd name="connsiteX23" fmla="*/ 6824 w 481175"/>
              <a:gd name="connsiteY23" fmla="*/ 13647 h 262719"/>
              <a:gd name="connsiteX24" fmla="*/ 0 w 481175"/>
              <a:gd name="connsiteY24" fmla="*/ 34119 h 262719"/>
              <a:gd name="connsiteX25" fmla="*/ 6824 w 481175"/>
              <a:gd name="connsiteY25" fmla="*/ 44355 h 262719"/>
              <a:gd name="connsiteX26" fmla="*/ 40943 w 481175"/>
              <a:gd name="connsiteY26" fmla="*/ 64826 h 262719"/>
              <a:gd name="connsiteX27" fmla="*/ 51179 w 481175"/>
              <a:gd name="connsiteY27" fmla="*/ 71650 h 262719"/>
              <a:gd name="connsiteX28" fmla="*/ 61415 w 481175"/>
              <a:gd name="connsiteY28" fmla="*/ 75062 h 262719"/>
              <a:gd name="connsiteX29" fmla="*/ 81887 w 481175"/>
              <a:gd name="connsiteY29" fmla="*/ 92122 h 262719"/>
              <a:gd name="connsiteX30" fmla="*/ 92122 w 481175"/>
              <a:gd name="connsiteY30" fmla="*/ 95534 h 262719"/>
              <a:gd name="connsiteX31" fmla="*/ 122830 w 481175"/>
              <a:gd name="connsiteY31" fmla="*/ 122829 h 262719"/>
              <a:gd name="connsiteX32" fmla="*/ 133066 w 481175"/>
              <a:gd name="connsiteY32" fmla="*/ 133065 h 262719"/>
              <a:gd name="connsiteX33" fmla="*/ 153537 w 481175"/>
              <a:gd name="connsiteY33" fmla="*/ 146713 h 262719"/>
              <a:gd name="connsiteX34" fmla="*/ 163773 w 481175"/>
              <a:gd name="connsiteY34" fmla="*/ 153537 h 262719"/>
              <a:gd name="connsiteX35" fmla="*/ 174009 w 481175"/>
              <a:gd name="connsiteY35" fmla="*/ 163773 h 262719"/>
              <a:gd name="connsiteX36" fmla="*/ 180833 w 481175"/>
              <a:gd name="connsiteY36" fmla="*/ 174008 h 262719"/>
              <a:gd name="connsiteX37" fmla="*/ 191069 w 481175"/>
              <a:gd name="connsiteY37" fmla="*/ 177420 h 262719"/>
              <a:gd name="connsiteX38" fmla="*/ 208128 w 481175"/>
              <a:gd name="connsiteY38" fmla="*/ 197892 h 262719"/>
              <a:gd name="connsiteX39" fmla="*/ 218364 w 481175"/>
              <a:gd name="connsiteY39" fmla="*/ 201304 h 262719"/>
              <a:gd name="connsiteX40" fmla="*/ 238836 w 481175"/>
              <a:gd name="connsiteY40" fmla="*/ 214952 h 262719"/>
              <a:gd name="connsiteX41" fmla="*/ 269543 w 481175"/>
              <a:gd name="connsiteY41" fmla="*/ 235423 h 262719"/>
              <a:gd name="connsiteX42" fmla="*/ 279779 w 481175"/>
              <a:gd name="connsiteY42" fmla="*/ 242247 h 262719"/>
              <a:gd name="connsiteX43" fmla="*/ 290015 w 481175"/>
              <a:gd name="connsiteY43" fmla="*/ 245659 h 262719"/>
              <a:gd name="connsiteX44" fmla="*/ 300251 w 481175"/>
              <a:gd name="connsiteY44" fmla="*/ 252483 h 262719"/>
              <a:gd name="connsiteX45" fmla="*/ 310487 w 481175"/>
              <a:gd name="connsiteY45" fmla="*/ 255895 h 262719"/>
              <a:gd name="connsiteX46" fmla="*/ 348018 w 481175"/>
              <a:gd name="connsiteY46" fmla="*/ 262719 h 262719"/>
              <a:gd name="connsiteX47" fmla="*/ 453788 w 481175"/>
              <a:gd name="connsiteY47" fmla="*/ 259307 h 262719"/>
              <a:gd name="connsiteX48" fmla="*/ 464024 w 481175"/>
              <a:gd name="connsiteY48" fmla="*/ 255895 h 262719"/>
              <a:gd name="connsiteX49" fmla="*/ 474260 w 481175"/>
              <a:gd name="connsiteY49" fmla="*/ 249071 h 262719"/>
              <a:gd name="connsiteX50" fmla="*/ 481084 w 481175"/>
              <a:gd name="connsiteY50" fmla="*/ 238835 h 262719"/>
              <a:gd name="connsiteX51" fmla="*/ 477672 w 481175"/>
              <a:gd name="connsiteY51" fmla="*/ 228600 h 262719"/>
              <a:gd name="connsiteX52" fmla="*/ 460612 w 481175"/>
              <a:gd name="connsiteY52" fmla="*/ 211540 h 262719"/>
              <a:gd name="connsiteX53" fmla="*/ 467436 w 481175"/>
              <a:gd name="connsiteY53" fmla="*/ 214952 h 26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81175" h="262719">
                <a:moveTo>
                  <a:pt x="467436" y="214952"/>
                </a:moveTo>
                <a:cubicBezTo>
                  <a:pt x="464024" y="213246"/>
                  <a:pt x="448722" y="206765"/>
                  <a:pt x="440140" y="201304"/>
                </a:cubicBezTo>
                <a:cubicBezTo>
                  <a:pt x="436069" y="198713"/>
                  <a:pt x="433535" y="194246"/>
                  <a:pt x="429904" y="191068"/>
                </a:cubicBezTo>
                <a:cubicBezTo>
                  <a:pt x="404802" y="169103"/>
                  <a:pt x="420751" y="185056"/>
                  <a:pt x="392373" y="163773"/>
                </a:cubicBezTo>
                <a:cubicBezTo>
                  <a:pt x="387824" y="160361"/>
                  <a:pt x="383662" y="156358"/>
                  <a:pt x="378725" y="153537"/>
                </a:cubicBezTo>
                <a:cubicBezTo>
                  <a:pt x="375603" y="151753"/>
                  <a:pt x="371707" y="151733"/>
                  <a:pt x="368490" y="150125"/>
                </a:cubicBezTo>
                <a:cubicBezTo>
                  <a:pt x="334050" y="132904"/>
                  <a:pt x="367346" y="146205"/>
                  <a:pt x="337782" y="133065"/>
                </a:cubicBezTo>
                <a:cubicBezTo>
                  <a:pt x="332185" y="130578"/>
                  <a:pt x="326076" y="129216"/>
                  <a:pt x="320722" y="126241"/>
                </a:cubicBezTo>
                <a:cubicBezTo>
                  <a:pt x="292253" y="110425"/>
                  <a:pt x="321721" y="119665"/>
                  <a:pt x="293427" y="112594"/>
                </a:cubicBezTo>
                <a:cubicBezTo>
                  <a:pt x="269962" y="96951"/>
                  <a:pt x="280736" y="101540"/>
                  <a:pt x="262719" y="95534"/>
                </a:cubicBezTo>
                <a:cubicBezTo>
                  <a:pt x="256290" y="89105"/>
                  <a:pt x="250799" y="82275"/>
                  <a:pt x="242248" y="78474"/>
                </a:cubicBezTo>
                <a:cubicBezTo>
                  <a:pt x="235675" y="75553"/>
                  <a:pt x="227761" y="75640"/>
                  <a:pt x="221776" y="71650"/>
                </a:cubicBezTo>
                <a:cubicBezTo>
                  <a:pt x="218364" y="69375"/>
                  <a:pt x="215287" y="66492"/>
                  <a:pt x="211540" y="64826"/>
                </a:cubicBezTo>
                <a:cubicBezTo>
                  <a:pt x="204967" y="61905"/>
                  <a:pt x="197054" y="61991"/>
                  <a:pt x="191069" y="58002"/>
                </a:cubicBezTo>
                <a:cubicBezTo>
                  <a:pt x="161725" y="38442"/>
                  <a:pt x="198857" y="61897"/>
                  <a:pt x="170597" y="47767"/>
                </a:cubicBezTo>
                <a:cubicBezTo>
                  <a:pt x="166929" y="45933"/>
                  <a:pt x="164108" y="42609"/>
                  <a:pt x="160361" y="40943"/>
                </a:cubicBezTo>
                <a:cubicBezTo>
                  <a:pt x="153788" y="38022"/>
                  <a:pt x="146714" y="36394"/>
                  <a:pt x="139890" y="34119"/>
                </a:cubicBezTo>
                <a:cubicBezTo>
                  <a:pt x="136478" y="32982"/>
                  <a:pt x="132647" y="32702"/>
                  <a:pt x="129654" y="30707"/>
                </a:cubicBezTo>
                <a:cubicBezTo>
                  <a:pt x="126242" y="28432"/>
                  <a:pt x="123165" y="25548"/>
                  <a:pt x="119418" y="23883"/>
                </a:cubicBezTo>
                <a:cubicBezTo>
                  <a:pt x="100596" y="15518"/>
                  <a:pt x="100234" y="18234"/>
                  <a:pt x="81887" y="13647"/>
                </a:cubicBezTo>
                <a:cubicBezTo>
                  <a:pt x="78398" y="12775"/>
                  <a:pt x="75140" y="11107"/>
                  <a:pt x="71651" y="10235"/>
                </a:cubicBezTo>
                <a:cubicBezTo>
                  <a:pt x="66025" y="8828"/>
                  <a:pt x="60186" y="8349"/>
                  <a:pt x="54591" y="6823"/>
                </a:cubicBezTo>
                <a:cubicBezTo>
                  <a:pt x="47651" y="4931"/>
                  <a:pt x="34119" y="0"/>
                  <a:pt x="34119" y="0"/>
                </a:cubicBezTo>
                <a:cubicBezTo>
                  <a:pt x="16078" y="3006"/>
                  <a:pt x="13647" y="-1705"/>
                  <a:pt x="6824" y="13647"/>
                </a:cubicBezTo>
                <a:cubicBezTo>
                  <a:pt x="3903" y="20220"/>
                  <a:pt x="0" y="34119"/>
                  <a:pt x="0" y="34119"/>
                </a:cubicBezTo>
                <a:cubicBezTo>
                  <a:pt x="2275" y="37531"/>
                  <a:pt x="3738" y="41655"/>
                  <a:pt x="6824" y="44355"/>
                </a:cubicBezTo>
                <a:cubicBezTo>
                  <a:pt x="22531" y="58098"/>
                  <a:pt x="25540" y="56024"/>
                  <a:pt x="40943" y="64826"/>
                </a:cubicBezTo>
                <a:cubicBezTo>
                  <a:pt x="44503" y="66861"/>
                  <a:pt x="47511" y="69816"/>
                  <a:pt x="51179" y="71650"/>
                </a:cubicBezTo>
                <a:cubicBezTo>
                  <a:pt x="54396" y="73258"/>
                  <a:pt x="58198" y="73454"/>
                  <a:pt x="61415" y="75062"/>
                </a:cubicBezTo>
                <a:cubicBezTo>
                  <a:pt x="83738" y="86223"/>
                  <a:pt x="59253" y="77032"/>
                  <a:pt x="81887" y="92122"/>
                </a:cubicBezTo>
                <a:cubicBezTo>
                  <a:pt x="84879" y="94117"/>
                  <a:pt x="88710" y="94397"/>
                  <a:pt x="92122" y="95534"/>
                </a:cubicBezTo>
                <a:cubicBezTo>
                  <a:pt x="124757" y="139048"/>
                  <a:pt x="72419" y="72418"/>
                  <a:pt x="122830" y="122829"/>
                </a:cubicBezTo>
                <a:cubicBezTo>
                  <a:pt x="126242" y="126241"/>
                  <a:pt x="129257" y="130102"/>
                  <a:pt x="133066" y="133065"/>
                </a:cubicBezTo>
                <a:cubicBezTo>
                  <a:pt x="139540" y="138100"/>
                  <a:pt x="146713" y="142164"/>
                  <a:pt x="153537" y="146713"/>
                </a:cubicBezTo>
                <a:cubicBezTo>
                  <a:pt x="156949" y="148988"/>
                  <a:pt x="160873" y="150637"/>
                  <a:pt x="163773" y="153537"/>
                </a:cubicBezTo>
                <a:cubicBezTo>
                  <a:pt x="167185" y="156949"/>
                  <a:pt x="170920" y="160066"/>
                  <a:pt x="174009" y="163773"/>
                </a:cubicBezTo>
                <a:cubicBezTo>
                  <a:pt x="176634" y="166923"/>
                  <a:pt x="177631" y="171447"/>
                  <a:pt x="180833" y="174008"/>
                </a:cubicBezTo>
                <a:cubicBezTo>
                  <a:pt x="183642" y="176255"/>
                  <a:pt x="187657" y="176283"/>
                  <a:pt x="191069" y="177420"/>
                </a:cubicBezTo>
                <a:cubicBezTo>
                  <a:pt x="196103" y="184971"/>
                  <a:pt x="200249" y="192639"/>
                  <a:pt x="208128" y="197892"/>
                </a:cubicBezTo>
                <a:cubicBezTo>
                  <a:pt x="211120" y="199887"/>
                  <a:pt x="215220" y="199557"/>
                  <a:pt x="218364" y="201304"/>
                </a:cubicBezTo>
                <a:cubicBezTo>
                  <a:pt x="225533" y="205287"/>
                  <a:pt x="232012" y="210403"/>
                  <a:pt x="238836" y="214952"/>
                </a:cubicBezTo>
                <a:lnTo>
                  <a:pt x="269543" y="235423"/>
                </a:lnTo>
                <a:cubicBezTo>
                  <a:pt x="272955" y="237698"/>
                  <a:pt x="275889" y="240950"/>
                  <a:pt x="279779" y="242247"/>
                </a:cubicBezTo>
                <a:cubicBezTo>
                  <a:pt x="283191" y="243384"/>
                  <a:pt x="286798" y="244051"/>
                  <a:pt x="290015" y="245659"/>
                </a:cubicBezTo>
                <a:cubicBezTo>
                  <a:pt x="293683" y="247493"/>
                  <a:pt x="296583" y="250649"/>
                  <a:pt x="300251" y="252483"/>
                </a:cubicBezTo>
                <a:cubicBezTo>
                  <a:pt x="303468" y="254091"/>
                  <a:pt x="307029" y="254907"/>
                  <a:pt x="310487" y="255895"/>
                </a:cubicBezTo>
                <a:cubicBezTo>
                  <a:pt x="326575" y="260492"/>
                  <a:pt x="328687" y="259957"/>
                  <a:pt x="348018" y="262719"/>
                </a:cubicBezTo>
                <a:cubicBezTo>
                  <a:pt x="383275" y="261582"/>
                  <a:pt x="418574" y="261378"/>
                  <a:pt x="453788" y="259307"/>
                </a:cubicBezTo>
                <a:cubicBezTo>
                  <a:pt x="457378" y="259096"/>
                  <a:pt x="460807" y="257503"/>
                  <a:pt x="464024" y="255895"/>
                </a:cubicBezTo>
                <a:cubicBezTo>
                  <a:pt x="467692" y="254061"/>
                  <a:pt x="470848" y="251346"/>
                  <a:pt x="474260" y="249071"/>
                </a:cubicBezTo>
                <a:cubicBezTo>
                  <a:pt x="476535" y="245659"/>
                  <a:pt x="480410" y="242880"/>
                  <a:pt x="481084" y="238835"/>
                </a:cubicBezTo>
                <a:cubicBezTo>
                  <a:pt x="481675" y="235288"/>
                  <a:pt x="479280" y="231817"/>
                  <a:pt x="477672" y="228600"/>
                </a:cubicBezTo>
                <a:cubicBezTo>
                  <a:pt x="471985" y="217226"/>
                  <a:pt x="470848" y="218364"/>
                  <a:pt x="460612" y="211540"/>
                </a:cubicBezTo>
                <a:cubicBezTo>
                  <a:pt x="456840" y="200225"/>
                  <a:pt x="470848" y="216658"/>
                  <a:pt x="467436" y="214952"/>
                </a:cubicBezTo>
                <a:close/>
              </a:path>
            </a:pathLst>
          </a:custGeom>
          <a:solidFill>
            <a:srgbClr val="00B050">
              <a:alpha val="48000"/>
            </a:srgbClr>
          </a:solid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86" name="Freeform 48">
            <a:extLst>
              <a:ext uri="{FF2B5EF4-FFF2-40B4-BE49-F238E27FC236}">
                <a16:creationId xmlns:a16="http://schemas.microsoft.com/office/drawing/2014/main" id="{A0E19BD9-7C4A-FB45-B002-37A71457AE63}"/>
              </a:ext>
            </a:extLst>
          </p:cNvPr>
          <p:cNvSpPr>
            <a:spLocks/>
          </p:cNvSpPr>
          <p:nvPr/>
        </p:nvSpPr>
        <p:spPr bwMode="auto">
          <a:xfrm rot="6357454">
            <a:off x="7921710" y="2792770"/>
            <a:ext cx="148216" cy="257117"/>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34" name="Arc 122">
            <a:extLst>
              <a:ext uri="{FF2B5EF4-FFF2-40B4-BE49-F238E27FC236}">
                <a16:creationId xmlns:a16="http://schemas.microsoft.com/office/drawing/2014/main" id="{8BC5B570-971F-B548-932C-09F7A89067C2}"/>
              </a:ext>
            </a:extLst>
          </p:cNvPr>
          <p:cNvSpPr>
            <a:spLocks/>
          </p:cNvSpPr>
          <p:nvPr/>
        </p:nvSpPr>
        <p:spPr bwMode="auto">
          <a:xfrm rot="19657229">
            <a:off x="7416540" y="1081029"/>
            <a:ext cx="2077131" cy="1523078"/>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135" name="Arc 122">
            <a:extLst>
              <a:ext uri="{FF2B5EF4-FFF2-40B4-BE49-F238E27FC236}">
                <a16:creationId xmlns:a16="http://schemas.microsoft.com/office/drawing/2014/main" id="{5C2DD507-2917-0042-90CF-BE7B5ABAED33}"/>
              </a:ext>
            </a:extLst>
          </p:cNvPr>
          <p:cNvSpPr>
            <a:spLocks/>
          </p:cNvSpPr>
          <p:nvPr/>
        </p:nvSpPr>
        <p:spPr bwMode="auto">
          <a:xfrm rot="20011838">
            <a:off x="8004794" y="2009602"/>
            <a:ext cx="2447295" cy="109388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136" name="Arc 122">
            <a:extLst>
              <a:ext uri="{FF2B5EF4-FFF2-40B4-BE49-F238E27FC236}">
                <a16:creationId xmlns:a16="http://schemas.microsoft.com/office/drawing/2014/main" id="{4DF760B5-9BC2-6E4E-A502-299A95D0ECEB}"/>
              </a:ext>
            </a:extLst>
          </p:cNvPr>
          <p:cNvSpPr>
            <a:spLocks/>
          </p:cNvSpPr>
          <p:nvPr/>
        </p:nvSpPr>
        <p:spPr bwMode="auto">
          <a:xfrm rot="20187485">
            <a:off x="8152239" y="2427894"/>
            <a:ext cx="2561391" cy="109388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Tree>
    <p:extLst>
      <p:ext uri="{BB962C8B-B14F-4D97-AF65-F5344CB8AC3E}">
        <p14:creationId xmlns:p14="http://schemas.microsoft.com/office/powerpoint/2010/main" val="381707752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5" name="Group 198">
            <a:extLst>
              <a:ext uri="{FF2B5EF4-FFF2-40B4-BE49-F238E27FC236}">
                <a16:creationId xmlns:a16="http://schemas.microsoft.com/office/drawing/2014/main" id="{F4385E3B-C97B-3949-941E-0C8ABF9DC0DB}"/>
              </a:ext>
            </a:extLst>
          </p:cNvPr>
          <p:cNvGrpSpPr>
            <a:grpSpLocks/>
          </p:cNvGrpSpPr>
          <p:nvPr/>
        </p:nvGrpSpPr>
        <p:grpSpPr bwMode="auto">
          <a:xfrm rot="10800000" flipH="1">
            <a:off x="4116011" y="2953896"/>
            <a:ext cx="1512076" cy="1024984"/>
            <a:chOff x="2354" y="2465"/>
            <a:chExt cx="1396" cy="946"/>
          </a:xfrm>
        </p:grpSpPr>
        <p:sp>
          <p:nvSpPr>
            <p:cNvPr id="346" name="Freeform 199">
              <a:extLst>
                <a:ext uri="{FF2B5EF4-FFF2-40B4-BE49-F238E27FC236}">
                  <a16:creationId xmlns:a16="http://schemas.microsoft.com/office/drawing/2014/main" id="{74DD2F98-0F35-EA42-A4B8-36140C77BA74}"/>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7" name="Freeform 200">
              <a:extLst>
                <a:ext uri="{FF2B5EF4-FFF2-40B4-BE49-F238E27FC236}">
                  <a16:creationId xmlns:a16="http://schemas.microsoft.com/office/drawing/2014/main" id="{A52D2146-8DAA-3448-8C1A-2D32D33C8C7E}"/>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348" name="Group 201">
              <a:extLst>
                <a:ext uri="{FF2B5EF4-FFF2-40B4-BE49-F238E27FC236}">
                  <a16:creationId xmlns:a16="http://schemas.microsoft.com/office/drawing/2014/main" id="{5FDCE840-8863-F64E-9822-FFA8C5E707CE}"/>
                </a:ext>
              </a:extLst>
            </p:cNvPr>
            <p:cNvGrpSpPr>
              <a:grpSpLocks/>
            </p:cNvGrpSpPr>
            <p:nvPr/>
          </p:nvGrpSpPr>
          <p:grpSpPr bwMode="auto">
            <a:xfrm rot="25389882">
              <a:off x="3008" y="2580"/>
              <a:ext cx="403" cy="859"/>
              <a:chOff x="2147" y="3227"/>
              <a:chExt cx="120" cy="320"/>
            </a:xfrm>
          </p:grpSpPr>
          <p:grpSp>
            <p:nvGrpSpPr>
              <p:cNvPr id="405" name="Group 202">
                <a:extLst>
                  <a:ext uri="{FF2B5EF4-FFF2-40B4-BE49-F238E27FC236}">
                    <a16:creationId xmlns:a16="http://schemas.microsoft.com/office/drawing/2014/main" id="{86A463DE-CA41-F24C-8AB0-602893A5FC55}"/>
                  </a:ext>
                </a:extLst>
              </p:cNvPr>
              <p:cNvGrpSpPr>
                <a:grpSpLocks/>
              </p:cNvGrpSpPr>
              <p:nvPr/>
            </p:nvGrpSpPr>
            <p:grpSpPr bwMode="auto">
              <a:xfrm rot="-25200000">
                <a:off x="2187" y="3466"/>
                <a:ext cx="92" cy="69"/>
                <a:chOff x="101" y="1265"/>
                <a:chExt cx="112" cy="84"/>
              </a:xfrm>
            </p:grpSpPr>
            <p:sp>
              <p:nvSpPr>
                <p:cNvPr id="422" name="Freeform 203">
                  <a:extLst>
                    <a:ext uri="{FF2B5EF4-FFF2-40B4-BE49-F238E27FC236}">
                      <a16:creationId xmlns:a16="http://schemas.microsoft.com/office/drawing/2014/main" id="{FB4C9182-475F-6043-9E69-3D87AC1BB3D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3" name="Freeform 204">
                  <a:extLst>
                    <a:ext uri="{FF2B5EF4-FFF2-40B4-BE49-F238E27FC236}">
                      <a16:creationId xmlns:a16="http://schemas.microsoft.com/office/drawing/2014/main" id="{3E1B66EC-1C63-2445-A4F7-655B17969D7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4" name="Freeform 205">
                  <a:extLst>
                    <a:ext uri="{FF2B5EF4-FFF2-40B4-BE49-F238E27FC236}">
                      <a16:creationId xmlns:a16="http://schemas.microsoft.com/office/drawing/2014/main" id="{B542AF8A-5E38-ED4A-BA49-00F2FE665F1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6" name="Group 206">
                <a:extLst>
                  <a:ext uri="{FF2B5EF4-FFF2-40B4-BE49-F238E27FC236}">
                    <a16:creationId xmlns:a16="http://schemas.microsoft.com/office/drawing/2014/main" id="{341A2A51-EF0E-C84F-8F75-C2DC24297B51}"/>
                  </a:ext>
                </a:extLst>
              </p:cNvPr>
              <p:cNvGrpSpPr>
                <a:grpSpLocks/>
              </p:cNvGrpSpPr>
              <p:nvPr/>
            </p:nvGrpSpPr>
            <p:grpSpPr bwMode="auto">
              <a:xfrm rot="-25200000">
                <a:off x="2176" y="3409"/>
                <a:ext cx="92" cy="69"/>
                <a:chOff x="101" y="1265"/>
                <a:chExt cx="112" cy="84"/>
              </a:xfrm>
            </p:grpSpPr>
            <p:sp>
              <p:nvSpPr>
                <p:cNvPr id="419" name="Freeform 207">
                  <a:extLst>
                    <a:ext uri="{FF2B5EF4-FFF2-40B4-BE49-F238E27FC236}">
                      <a16:creationId xmlns:a16="http://schemas.microsoft.com/office/drawing/2014/main" id="{8EA515FB-506D-EB4B-ACD0-12BC0F25806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0" name="Freeform 208">
                  <a:extLst>
                    <a:ext uri="{FF2B5EF4-FFF2-40B4-BE49-F238E27FC236}">
                      <a16:creationId xmlns:a16="http://schemas.microsoft.com/office/drawing/2014/main" id="{44831C9F-7E1C-754D-921A-9F8FE253E66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1" name="Freeform 209">
                  <a:extLst>
                    <a:ext uri="{FF2B5EF4-FFF2-40B4-BE49-F238E27FC236}">
                      <a16:creationId xmlns:a16="http://schemas.microsoft.com/office/drawing/2014/main" id="{248ADC39-9335-CB4D-9FAE-AA4117FB477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7" name="Group 210">
                <a:extLst>
                  <a:ext uri="{FF2B5EF4-FFF2-40B4-BE49-F238E27FC236}">
                    <a16:creationId xmlns:a16="http://schemas.microsoft.com/office/drawing/2014/main" id="{E763396E-4404-114C-86FA-79D0F5DD8FD3}"/>
                  </a:ext>
                </a:extLst>
              </p:cNvPr>
              <p:cNvGrpSpPr>
                <a:grpSpLocks/>
              </p:cNvGrpSpPr>
              <p:nvPr/>
            </p:nvGrpSpPr>
            <p:grpSpPr bwMode="auto">
              <a:xfrm rot="-25200000">
                <a:off x="2165" y="3351"/>
                <a:ext cx="92" cy="69"/>
                <a:chOff x="101" y="1265"/>
                <a:chExt cx="112" cy="84"/>
              </a:xfrm>
            </p:grpSpPr>
            <p:sp>
              <p:nvSpPr>
                <p:cNvPr id="416" name="Freeform 211">
                  <a:extLst>
                    <a:ext uri="{FF2B5EF4-FFF2-40B4-BE49-F238E27FC236}">
                      <a16:creationId xmlns:a16="http://schemas.microsoft.com/office/drawing/2014/main" id="{A2435394-A423-304B-9528-C896971FD6A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7" name="Freeform 212">
                  <a:extLst>
                    <a:ext uri="{FF2B5EF4-FFF2-40B4-BE49-F238E27FC236}">
                      <a16:creationId xmlns:a16="http://schemas.microsoft.com/office/drawing/2014/main" id="{9FBCC55F-3115-D143-B39E-4A6303A20B4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8" name="Freeform 213">
                  <a:extLst>
                    <a:ext uri="{FF2B5EF4-FFF2-40B4-BE49-F238E27FC236}">
                      <a16:creationId xmlns:a16="http://schemas.microsoft.com/office/drawing/2014/main" id="{3F82A896-5D95-2C43-A447-92B2EE057D3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8" name="Group 214">
                <a:extLst>
                  <a:ext uri="{FF2B5EF4-FFF2-40B4-BE49-F238E27FC236}">
                    <a16:creationId xmlns:a16="http://schemas.microsoft.com/office/drawing/2014/main" id="{5C883A5B-DB34-674C-B32D-4A3E6EB74A3F}"/>
                  </a:ext>
                </a:extLst>
              </p:cNvPr>
              <p:cNvGrpSpPr>
                <a:grpSpLocks/>
              </p:cNvGrpSpPr>
              <p:nvPr/>
            </p:nvGrpSpPr>
            <p:grpSpPr bwMode="auto">
              <a:xfrm rot="-25200000">
                <a:off x="2153" y="3293"/>
                <a:ext cx="92" cy="69"/>
                <a:chOff x="101" y="1265"/>
                <a:chExt cx="112" cy="84"/>
              </a:xfrm>
            </p:grpSpPr>
            <p:sp>
              <p:nvSpPr>
                <p:cNvPr id="413" name="Freeform 215">
                  <a:extLst>
                    <a:ext uri="{FF2B5EF4-FFF2-40B4-BE49-F238E27FC236}">
                      <a16:creationId xmlns:a16="http://schemas.microsoft.com/office/drawing/2014/main" id="{B0723BE0-8155-5841-8EE3-D548E31FCE2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4" name="Freeform 216">
                  <a:extLst>
                    <a:ext uri="{FF2B5EF4-FFF2-40B4-BE49-F238E27FC236}">
                      <a16:creationId xmlns:a16="http://schemas.microsoft.com/office/drawing/2014/main" id="{906D9C05-EF97-F943-AC40-A535B104BA2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5" name="Freeform 217">
                  <a:extLst>
                    <a:ext uri="{FF2B5EF4-FFF2-40B4-BE49-F238E27FC236}">
                      <a16:creationId xmlns:a16="http://schemas.microsoft.com/office/drawing/2014/main" id="{EC4A3257-10F3-234F-996E-5AEB0826B8C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9" name="Group 218">
                <a:extLst>
                  <a:ext uri="{FF2B5EF4-FFF2-40B4-BE49-F238E27FC236}">
                    <a16:creationId xmlns:a16="http://schemas.microsoft.com/office/drawing/2014/main" id="{76BC1CD1-0D74-3F46-8CA4-BAA006BC4E57}"/>
                  </a:ext>
                </a:extLst>
              </p:cNvPr>
              <p:cNvGrpSpPr>
                <a:grpSpLocks/>
              </p:cNvGrpSpPr>
              <p:nvPr/>
            </p:nvGrpSpPr>
            <p:grpSpPr bwMode="auto">
              <a:xfrm rot="-25200000">
                <a:off x="2136" y="3238"/>
                <a:ext cx="92" cy="69"/>
                <a:chOff x="101" y="1265"/>
                <a:chExt cx="112" cy="84"/>
              </a:xfrm>
            </p:grpSpPr>
            <p:sp>
              <p:nvSpPr>
                <p:cNvPr id="410" name="Freeform 219">
                  <a:extLst>
                    <a:ext uri="{FF2B5EF4-FFF2-40B4-BE49-F238E27FC236}">
                      <a16:creationId xmlns:a16="http://schemas.microsoft.com/office/drawing/2014/main" id="{14425D4E-2254-C540-BA5C-142D6A08064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1" name="Freeform 220">
                  <a:extLst>
                    <a:ext uri="{FF2B5EF4-FFF2-40B4-BE49-F238E27FC236}">
                      <a16:creationId xmlns:a16="http://schemas.microsoft.com/office/drawing/2014/main" id="{8810133A-659A-954D-90F4-2F60C6979EC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2" name="Freeform 221">
                  <a:extLst>
                    <a:ext uri="{FF2B5EF4-FFF2-40B4-BE49-F238E27FC236}">
                      <a16:creationId xmlns:a16="http://schemas.microsoft.com/office/drawing/2014/main" id="{6D92CDAE-216E-0A47-8E31-F3986A0DBA0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349" name="Group 222">
              <a:extLst>
                <a:ext uri="{FF2B5EF4-FFF2-40B4-BE49-F238E27FC236}">
                  <a16:creationId xmlns:a16="http://schemas.microsoft.com/office/drawing/2014/main" id="{94D49229-B370-204B-9FD1-67BFA92177FA}"/>
                </a:ext>
              </a:extLst>
            </p:cNvPr>
            <p:cNvGrpSpPr>
              <a:grpSpLocks/>
            </p:cNvGrpSpPr>
            <p:nvPr/>
          </p:nvGrpSpPr>
          <p:grpSpPr bwMode="auto">
            <a:xfrm rot="24300000">
              <a:off x="2768" y="2298"/>
              <a:ext cx="403" cy="859"/>
              <a:chOff x="2147" y="3227"/>
              <a:chExt cx="120" cy="320"/>
            </a:xfrm>
          </p:grpSpPr>
          <p:grpSp>
            <p:nvGrpSpPr>
              <p:cNvPr id="385" name="Group 223">
                <a:extLst>
                  <a:ext uri="{FF2B5EF4-FFF2-40B4-BE49-F238E27FC236}">
                    <a16:creationId xmlns:a16="http://schemas.microsoft.com/office/drawing/2014/main" id="{A7E200FA-33F3-244A-875D-B09B5F2E6463}"/>
                  </a:ext>
                </a:extLst>
              </p:cNvPr>
              <p:cNvGrpSpPr>
                <a:grpSpLocks/>
              </p:cNvGrpSpPr>
              <p:nvPr/>
            </p:nvGrpSpPr>
            <p:grpSpPr bwMode="auto">
              <a:xfrm rot="-25200000">
                <a:off x="2187" y="3466"/>
                <a:ext cx="92" cy="69"/>
                <a:chOff x="101" y="1265"/>
                <a:chExt cx="112" cy="84"/>
              </a:xfrm>
            </p:grpSpPr>
            <p:sp>
              <p:nvSpPr>
                <p:cNvPr id="402" name="Freeform 224">
                  <a:extLst>
                    <a:ext uri="{FF2B5EF4-FFF2-40B4-BE49-F238E27FC236}">
                      <a16:creationId xmlns:a16="http://schemas.microsoft.com/office/drawing/2014/main" id="{A526D8DF-F379-6F4E-A8F6-C1609BC8A3A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3" name="Freeform 225">
                  <a:extLst>
                    <a:ext uri="{FF2B5EF4-FFF2-40B4-BE49-F238E27FC236}">
                      <a16:creationId xmlns:a16="http://schemas.microsoft.com/office/drawing/2014/main" id="{9C7E7344-5F20-DA4C-B35D-7C47971F939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4" name="Freeform 226">
                  <a:extLst>
                    <a:ext uri="{FF2B5EF4-FFF2-40B4-BE49-F238E27FC236}">
                      <a16:creationId xmlns:a16="http://schemas.microsoft.com/office/drawing/2014/main" id="{0895558C-7D23-DF40-9215-20859AC1642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86" name="Group 227">
                <a:extLst>
                  <a:ext uri="{FF2B5EF4-FFF2-40B4-BE49-F238E27FC236}">
                    <a16:creationId xmlns:a16="http://schemas.microsoft.com/office/drawing/2014/main" id="{1977D993-23AE-6D4C-B44C-CAC8FCAABA72}"/>
                  </a:ext>
                </a:extLst>
              </p:cNvPr>
              <p:cNvGrpSpPr>
                <a:grpSpLocks/>
              </p:cNvGrpSpPr>
              <p:nvPr/>
            </p:nvGrpSpPr>
            <p:grpSpPr bwMode="auto">
              <a:xfrm rot="-25200000">
                <a:off x="2176" y="3409"/>
                <a:ext cx="92" cy="69"/>
                <a:chOff x="101" y="1265"/>
                <a:chExt cx="112" cy="84"/>
              </a:xfrm>
            </p:grpSpPr>
            <p:sp>
              <p:nvSpPr>
                <p:cNvPr id="399" name="Freeform 228">
                  <a:extLst>
                    <a:ext uri="{FF2B5EF4-FFF2-40B4-BE49-F238E27FC236}">
                      <a16:creationId xmlns:a16="http://schemas.microsoft.com/office/drawing/2014/main" id="{260DF5C2-5C77-5D4C-8771-D8062B3565A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0" name="Freeform 229">
                  <a:extLst>
                    <a:ext uri="{FF2B5EF4-FFF2-40B4-BE49-F238E27FC236}">
                      <a16:creationId xmlns:a16="http://schemas.microsoft.com/office/drawing/2014/main" id="{43E706B1-9A24-C44F-A709-7BFFD4D49FD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1" name="Freeform 230">
                  <a:extLst>
                    <a:ext uri="{FF2B5EF4-FFF2-40B4-BE49-F238E27FC236}">
                      <a16:creationId xmlns:a16="http://schemas.microsoft.com/office/drawing/2014/main" id="{F804DF85-5FF1-F440-9D08-8C3FC4CCD29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87" name="Group 231">
                <a:extLst>
                  <a:ext uri="{FF2B5EF4-FFF2-40B4-BE49-F238E27FC236}">
                    <a16:creationId xmlns:a16="http://schemas.microsoft.com/office/drawing/2014/main" id="{BAB6F644-7061-AA4F-AAA8-A11FC2A5357E}"/>
                  </a:ext>
                </a:extLst>
              </p:cNvPr>
              <p:cNvGrpSpPr>
                <a:grpSpLocks/>
              </p:cNvGrpSpPr>
              <p:nvPr/>
            </p:nvGrpSpPr>
            <p:grpSpPr bwMode="auto">
              <a:xfrm rot="-25200000">
                <a:off x="2165" y="3351"/>
                <a:ext cx="92" cy="69"/>
                <a:chOff x="101" y="1265"/>
                <a:chExt cx="112" cy="84"/>
              </a:xfrm>
            </p:grpSpPr>
            <p:sp>
              <p:nvSpPr>
                <p:cNvPr id="396" name="Freeform 232">
                  <a:extLst>
                    <a:ext uri="{FF2B5EF4-FFF2-40B4-BE49-F238E27FC236}">
                      <a16:creationId xmlns:a16="http://schemas.microsoft.com/office/drawing/2014/main" id="{5D9B61BB-8B03-7347-B44F-57A8C2BBBEA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7" name="Freeform 233">
                  <a:extLst>
                    <a:ext uri="{FF2B5EF4-FFF2-40B4-BE49-F238E27FC236}">
                      <a16:creationId xmlns:a16="http://schemas.microsoft.com/office/drawing/2014/main" id="{7C68567A-0C7E-DD46-B3AE-EC09D242917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8" name="Freeform 234">
                  <a:extLst>
                    <a:ext uri="{FF2B5EF4-FFF2-40B4-BE49-F238E27FC236}">
                      <a16:creationId xmlns:a16="http://schemas.microsoft.com/office/drawing/2014/main" id="{9A42D0D7-4332-DF45-86A0-24A249479DC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88" name="Group 235">
                <a:extLst>
                  <a:ext uri="{FF2B5EF4-FFF2-40B4-BE49-F238E27FC236}">
                    <a16:creationId xmlns:a16="http://schemas.microsoft.com/office/drawing/2014/main" id="{CDB1DD3C-3487-F14D-A39E-E70C9E6A7745}"/>
                  </a:ext>
                </a:extLst>
              </p:cNvPr>
              <p:cNvGrpSpPr>
                <a:grpSpLocks/>
              </p:cNvGrpSpPr>
              <p:nvPr/>
            </p:nvGrpSpPr>
            <p:grpSpPr bwMode="auto">
              <a:xfrm rot="-25200000">
                <a:off x="2153" y="3293"/>
                <a:ext cx="92" cy="69"/>
                <a:chOff x="101" y="1265"/>
                <a:chExt cx="112" cy="84"/>
              </a:xfrm>
            </p:grpSpPr>
            <p:sp>
              <p:nvSpPr>
                <p:cNvPr id="393" name="Freeform 236">
                  <a:extLst>
                    <a:ext uri="{FF2B5EF4-FFF2-40B4-BE49-F238E27FC236}">
                      <a16:creationId xmlns:a16="http://schemas.microsoft.com/office/drawing/2014/main" id="{A54EC6D8-4D98-9D48-9C5F-F70ABF0E6B2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4" name="Freeform 237">
                  <a:extLst>
                    <a:ext uri="{FF2B5EF4-FFF2-40B4-BE49-F238E27FC236}">
                      <a16:creationId xmlns:a16="http://schemas.microsoft.com/office/drawing/2014/main" id="{D9F53348-BB4C-EC4B-9541-E0B56A0C084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5" name="Freeform 238">
                  <a:extLst>
                    <a:ext uri="{FF2B5EF4-FFF2-40B4-BE49-F238E27FC236}">
                      <a16:creationId xmlns:a16="http://schemas.microsoft.com/office/drawing/2014/main" id="{DCA62867-9B45-4943-9155-201B1EBFCEE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89" name="Group 239">
                <a:extLst>
                  <a:ext uri="{FF2B5EF4-FFF2-40B4-BE49-F238E27FC236}">
                    <a16:creationId xmlns:a16="http://schemas.microsoft.com/office/drawing/2014/main" id="{F26E8E90-9732-BD44-8C2F-43FC8E90204E}"/>
                  </a:ext>
                </a:extLst>
              </p:cNvPr>
              <p:cNvGrpSpPr>
                <a:grpSpLocks/>
              </p:cNvGrpSpPr>
              <p:nvPr/>
            </p:nvGrpSpPr>
            <p:grpSpPr bwMode="auto">
              <a:xfrm rot="-25200000">
                <a:off x="2136" y="3238"/>
                <a:ext cx="92" cy="69"/>
                <a:chOff x="101" y="1265"/>
                <a:chExt cx="112" cy="84"/>
              </a:xfrm>
            </p:grpSpPr>
            <p:sp>
              <p:nvSpPr>
                <p:cNvPr id="390" name="Freeform 240">
                  <a:extLst>
                    <a:ext uri="{FF2B5EF4-FFF2-40B4-BE49-F238E27FC236}">
                      <a16:creationId xmlns:a16="http://schemas.microsoft.com/office/drawing/2014/main" id="{BA8F8B06-D2AC-1D47-AE2B-00CF0686A1F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1" name="Freeform 241">
                  <a:extLst>
                    <a:ext uri="{FF2B5EF4-FFF2-40B4-BE49-F238E27FC236}">
                      <a16:creationId xmlns:a16="http://schemas.microsoft.com/office/drawing/2014/main" id="{B3EB6A26-44B0-8744-BCD4-232F8633890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2" name="Freeform 242">
                  <a:extLst>
                    <a:ext uri="{FF2B5EF4-FFF2-40B4-BE49-F238E27FC236}">
                      <a16:creationId xmlns:a16="http://schemas.microsoft.com/office/drawing/2014/main" id="{A48DEE7C-82C4-764F-B30B-6AE493EE374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350" name="Group 243">
              <a:extLst>
                <a:ext uri="{FF2B5EF4-FFF2-40B4-BE49-F238E27FC236}">
                  <a16:creationId xmlns:a16="http://schemas.microsoft.com/office/drawing/2014/main" id="{5DC23315-8A5C-E74B-BEE4-09BCA2CF6EF8}"/>
                </a:ext>
              </a:extLst>
            </p:cNvPr>
            <p:cNvGrpSpPr>
              <a:grpSpLocks/>
            </p:cNvGrpSpPr>
            <p:nvPr/>
          </p:nvGrpSpPr>
          <p:grpSpPr bwMode="auto">
            <a:xfrm rot="24300000">
              <a:off x="2510" y="2470"/>
              <a:ext cx="346" cy="658"/>
              <a:chOff x="1727" y="3388"/>
              <a:chExt cx="103" cy="245"/>
            </a:xfrm>
          </p:grpSpPr>
          <p:grpSp>
            <p:nvGrpSpPr>
              <p:cNvPr id="369" name="Group 244">
                <a:extLst>
                  <a:ext uri="{FF2B5EF4-FFF2-40B4-BE49-F238E27FC236}">
                    <a16:creationId xmlns:a16="http://schemas.microsoft.com/office/drawing/2014/main" id="{51DB69B4-082F-C443-8FB7-88CC557B2F6A}"/>
                  </a:ext>
                </a:extLst>
              </p:cNvPr>
              <p:cNvGrpSpPr>
                <a:grpSpLocks/>
              </p:cNvGrpSpPr>
              <p:nvPr/>
            </p:nvGrpSpPr>
            <p:grpSpPr bwMode="auto">
              <a:xfrm rot="-24300000">
                <a:off x="1727" y="3564"/>
                <a:ext cx="92" cy="69"/>
                <a:chOff x="101" y="1265"/>
                <a:chExt cx="112" cy="84"/>
              </a:xfrm>
            </p:grpSpPr>
            <p:sp>
              <p:nvSpPr>
                <p:cNvPr id="382" name="Freeform 245">
                  <a:extLst>
                    <a:ext uri="{FF2B5EF4-FFF2-40B4-BE49-F238E27FC236}">
                      <a16:creationId xmlns:a16="http://schemas.microsoft.com/office/drawing/2014/main" id="{D2AB1061-BBE7-8542-ADAB-04AD7CCEB1A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3" name="Freeform 246">
                  <a:extLst>
                    <a:ext uri="{FF2B5EF4-FFF2-40B4-BE49-F238E27FC236}">
                      <a16:creationId xmlns:a16="http://schemas.microsoft.com/office/drawing/2014/main" id="{1D478999-30FB-854C-BBE2-B3AFFFDA2BC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4" name="Freeform 247">
                  <a:extLst>
                    <a:ext uri="{FF2B5EF4-FFF2-40B4-BE49-F238E27FC236}">
                      <a16:creationId xmlns:a16="http://schemas.microsoft.com/office/drawing/2014/main" id="{680D020E-1272-2241-88AE-91CA44358FB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70" name="Group 248">
                <a:extLst>
                  <a:ext uri="{FF2B5EF4-FFF2-40B4-BE49-F238E27FC236}">
                    <a16:creationId xmlns:a16="http://schemas.microsoft.com/office/drawing/2014/main" id="{D7DB6AA2-A110-6E46-9CB0-F4AE00B7DB47}"/>
                  </a:ext>
                </a:extLst>
              </p:cNvPr>
              <p:cNvGrpSpPr>
                <a:grpSpLocks/>
              </p:cNvGrpSpPr>
              <p:nvPr/>
            </p:nvGrpSpPr>
            <p:grpSpPr bwMode="auto">
              <a:xfrm rot="-24300000">
                <a:off x="1731" y="3506"/>
                <a:ext cx="92" cy="69"/>
                <a:chOff x="101" y="1265"/>
                <a:chExt cx="112" cy="84"/>
              </a:xfrm>
            </p:grpSpPr>
            <p:sp>
              <p:nvSpPr>
                <p:cNvPr id="379" name="Freeform 249">
                  <a:extLst>
                    <a:ext uri="{FF2B5EF4-FFF2-40B4-BE49-F238E27FC236}">
                      <a16:creationId xmlns:a16="http://schemas.microsoft.com/office/drawing/2014/main" id="{6083A325-0485-A64E-8841-B4E43319FE9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0" name="Freeform 250">
                  <a:extLst>
                    <a:ext uri="{FF2B5EF4-FFF2-40B4-BE49-F238E27FC236}">
                      <a16:creationId xmlns:a16="http://schemas.microsoft.com/office/drawing/2014/main" id="{23A22FFB-4FDF-AF4B-8B91-7B687E800DC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1" name="Freeform 251">
                  <a:extLst>
                    <a:ext uri="{FF2B5EF4-FFF2-40B4-BE49-F238E27FC236}">
                      <a16:creationId xmlns:a16="http://schemas.microsoft.com/office/drawing/2014/main" id="{3CE7FF01-8807-D540-A35C-109A7BAE871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71" name="Group 252">
                <a:extLst>
                  <a:ext uri="{FF2B5EF4-FFF2-40B4-BE49-F238E27FC236}">
                    <a16:creationId xmlns:a16="http://schemas.microsoft.com/office/drawing/2014/main" id="{35D0A509-90BB-0948-BEDC-A96D875E2A16}"/>
                  </a:ext>
                </a:extLst>
              </p:cNvPr>
              <p:cNvGrpSpPr>
                <a:grpSpLocks/>
              </p:cNvGrpSpPr>
              <p:nvPr/>
            </p:nvGrpSpPr>
            <p:grpSpPr bwMode="auto">
              <a:xfrm rot="-24300000">
                <a:off x="1735" y="3447"/>
                <a:ext cx="92" cy="69"/>
                <a:chOff x="101" y="1265"/>
                <a:chExt cx="112" cy="84"/>
              </a:xfrm>
            </p:grpSpPr>
            <p:sp>
              <p:nvSpPr>
                <p:cNvPr id="376" name="Freeform 253">
                  <a:extLst>
                    <a:ext uri="{FF2B5EF4-FFF2-40B4-BE49-F238E27FC236}">
                      <a16:creationId xmlns:a16="http://schemas.microsoft.com/office/drawing/2014/main" id="{EA321368-4A80-ED48-8AC7-9D49F8E961A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7" name="Freeform 254">
                  <a:extLst>
                    <a:ext uri="{FF2B5EF4-FFF2-40B4-BE49-F238E27FC236}">
                      <a16:creationId xmlns:a16="http://schemas.microsoft.com/office/drawing/2014/main" id="{6D052653-0C60-1147-99D7-1C3D74542AF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8" name="Freeform 255">
                  <a:extLst>
                    <a:ext uri="{FF2B5EF4-FFF2-40B4-BE49-F238E27FC236}">
                      <a16:creationId xmlns:a16="http://schemas.microsoft.com/office/drawing/2014/main" id="{6193D6C1-ACB7-6543-BA00-5E68863DABF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72" name="Group 256">
                <a:extLst>
                  <a:ext uri="{FF2B5EF4-FFF2-40B4-BE49-F238E27FC236}">
                    <a16:creationId xmlns:a16="http://schemas.microsoft.com/office/drawing/2014/main" id="{4273693B-B2F1-5F4F-992C-BA113DF41023}"/>
                  </a:ext>
                </a:extLst>
              </p:cNvPr>
              <p:cNvGrpSpPr>
                <a:grpSpLocks/>
              </p:cNvGrpSpPr>
              <p:nvPr/>
            </p:nvGrpSpPr>
            <p:grpSpPr bwMode="auto">
              <a:xfrm rot="-24300000">
                <a:off x="1738" y="3388"/>
                <a:ext cx="92" cy="69"/>
                <a:chOff x="101" y="1265"/>
                <a:chExt cx="112" cy="84"/>
              </a:xfrm>
            </p:grpSpPr>
            <p:sp>
              <p:nvSpPr>
                <p:cNvPr id="373" name="Freeform 257">
                  <a:extLst>
                    <a:ext uri="{FF2B5EF4-FFF2-40B4-BE49-F238E27FC236}">
                      <a16:creationId xmlns:a16="http://schemas.microsoft.com/office/drawing/2014/main" id="{3A9F4F5C-B6E3-6B4F-8DF8-B40A0234128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4" name="Freeform 258">
                  <a:extLst>
                    <a:ext uri="{FF2B5EF4-FFF2-40B4-BE49-F238E27FC236}">
                      <a16:creationId xmlns:a16="http://schemas.microsoft.com/office/drawing/2014/main" id="{14397124-355D-794F-9267-B6905DFCEA8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5" name="Freeform 259">
                  <a:extLst>
                    <a:ext uri="{FF2B5EF4-FFF2-40B4-BE49-F238E27FC236}">
                      <a16:creationId xmlns:a16="http://schemas.microsoft.com/office/drawing/2014/main" id="{34AF6861-4D9F-1740-955D-EDC81346F50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351" name="Group 260">
              <a:extLst>
                <a:ext uri="{FF2B5EF4-FFF2-40B4-BE49-F238E27FC236}">
                  <a16:creationId xmlns:a16="http://schemas.microsoft.com/office/drawing/2014/main" id="{202AE16C-00FF-F944-84C6-3E71DABF1411}"/>
                </a:ext>
              </a:extLst>
            </p:cNvPr>
            <p:cNvGrpSpPr>
              <a:grpSpLocks/>
            </p:cNvGrpSpPr>
            <p:nvPr/>
          </p:nvGrpSpPr>
          <p:grpSpPr bwMode="auto">
            <a:xfrm rot="23400000">
              <a:off x="2740" y="2753"/>
              <a:ext cx="346" cy="658"/>
              <a:chOff x="1727" y="3388"/>
              <a:chExt cx="103" cy="245"/>
            </a:xfrm>
          </p:grpSpPr>
          <p:grpSp>
            <p:nvGrpSpPr>
              <p:cNvPr id="353" name="Group 261">
                <a:extLst>
                  <a:ext uri="{FF2B5EF4-FFF2-40B4-BE49-F238E27FC236}">
                    <a16:creationId xmlns:a16="http://schemas.microsoft.com/office/drawing/2014/main" id="{BA397EEA-9F59-EE4E-801D-2B088E4EA232}"/>
                  </a:ext>
                </a:extLst>
              </p:cNvPr>
              <p:cNvGrpSpPr>
                <a:grpSpLocks/>
              </p:cNvGrpSpPr>
              <p:nvPr/>
            </p:nvGrpSpPr>
            <p:grpSpPr bwMode="auto">
              <a:xfrm rot="-24300000">
                <a:off x="1727" y="3564"/>
                <a:ext cx="92" cy="69"/>
                <a:chOff x="101" y="1265"/>
                <a:chExt cx="112" cy="84"/>
              </a:xfrm>
            </p:grpSpPr>
            <p:sp>
              <p:nvSpPr>
                <p:cNvPr id="366" name="Freeform 262">
                  <a:extLst>
                    <a:ext uri="{FF2B5EF4-FFF2-40B4-BE49-F238E27FC236}">
                      <a16:creationId xmlns:a16="http://schemas.microsoft.com/office/drawing/2014/main" id="{4B566C62-094D-D845-B58F-0A43ABBBFEB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7" name="Freeform 263">
                  <a:extLst>
                    <a:ext uri="{FF2B5EF4-FFF2-40B4-BE49-F238E27FC236}">
                      <a16:creationId xmlns:a16="http://schemas.microsoft.com/office/drawing/2014/main" id="{09B08D98-EE74-2240-AD9D-7F961DE3B35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8" name="Freeform 264">
                  <a:extLst>
                    <a:ext uri="{FF2B5EF4-FFF2-40B4-BE49-F238E27FC236}">
                      <a16:creationId xmlns:a16="http://schemas.microsoft.com/office/drawing/2014/main" id="{5531A31C-5DE4-114C-ABC3-AC79D941115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54" name="Group 265">
                <a:extLst>
                  <a:ext uri="{FF2B5EF4-FFF2-40B4-BE49-F238E27FC236}">
                    <a16:creationId xmlns:a16="http://schemas.microsoft.com/office/drawing/2014/main" id="{9A72F112-C0B0-C948-B6B6-5468FF6ECA0A}"/>
                  </a:ext>
                </a:extLst>
              </p:cNvPr>
              <p:cNvGrpSpPr>
                <a:grpSpLocks/>
              </p:cNvGrpSpPr>
              <p:nvPr/>
            </p:nvGrpSpPr>
            <p:grpSpPr bwMode="auto">
              <a:xfrm rot="-24300000">
                <a:off x="1731" y="3506"/>
                <a:ext cx="92" cy="69"/>
                <a:chOff x="101" y="1265"/>
                <a:chExt cx="112" cy="84"/>
              </a:xfrm>
            </p:grpSpPr>
            <p:sp>
              <p:nvSpPr>
                <p:cNvPr id="363" name="Freeform 266">
                  <a:extLst>
                    <a:ext uri="{FF2B5EF4-FFF2-40B4-BE49-F238E27FC236}">
                      <a16:creationId xmlns:a16="http://schemas.microsoft.com/office/drawing/2014/main" id="{344C8BB0-DFA3-484E-B970-37933DD31CE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4" name="Freeform 267">
                  <a:extLst>
                    <a:ext uri="{FF2B5EF4-FFF2-40B4-BE49-F238E27FC236}">
                      <a16:creationId xmlns:a16="http://schemas.microsoft.com/office/drawing/2014/main" id="{289DDFFB-47BE-3040-B610-DAC22FECD73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5" name="Freeform 268">
                  <a:extLst>
                    <a:ext uri="{FF2B5EF4-FFF2-40B4-BE49-F238E27FC236}">
                      <a16:creationId xmlns:a16="http://schemas.microsoft.com/office/drawing/2014/main" id="{0B27AE1A-72E9-394B-B08F-0AC5DC2000A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55" name="Group 269">
                <a:extLst>
                  <a:ext uri="{FF2B5EF4-FFF2-40B4-BE49-F238E27FC236}">
                    <a16:creationId xmlns:a16="http://schemas.microsoft.com/office/drawing/2014/main" id="{865E51FF-F6D9-064E-84D2-062E1A661FAD}"/>
                  </a:ext>
                </a:extLst>
              </p:cNvPr>
              <p:cNvGrpSpPr>
                <a:grpSpLocks/>
              </p:cNvGrpSpPr>
              <p:nvPr/>
            </p:nvGrpSpPr>
            <p:grpSpPr bwMode="auto">
              <a:xfrm rot="-24300000">
                <a:off x="1735" y="3447"/>
                <a:ext cx="92" cy="69"/>
                <a:chOff x="101" y="1265"/>
                <a:chExt cx="112" cy="84"/>
              </a:xfrm>
            </p:grpSpPr>
            <p:sp>
              <p:nvSpPr>
                <p:cNvPr id="360" name="Freeform 270">
                  <a:extLst>
                    <a:ext uri="{FF2B5EF4-FFF2-40B4-BE49-F238E27FC236}">
                      <a16:creationId xmlns:a16="http://schemas.microsoft.com/office/drawing/2014/main" id="{CBD78EF2-B56E-0848-8556-14C77517BEA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1" name="Freeform 271">
                  <a:extLst>
                    <a:ext uri="{FF2B5EF4-FFF2-40B4-BE49-F238E27FC236}">
                      <a16:creationId xmlns:a16="http://schemas.microsoft.com/office/drawing/2014/main" id="{A386E7F1-5B24-7A4D-A0F8-A5CD723498C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2" name="Freeform 272">
                  <a:extLst>
                    <a:ext uri="{FF2B5EF4-FFF2-40B4-BE49-F238E27FC236}">
                      <a16:creationId xmlns:a16="http://schemas.microsoft.com/office/drawing/2014/main" id="{3A04CAAE-3CB7-8643-8292-3371D35D2E3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56" name="Group 273">
                <a:extLst>
                  <a:ext uri="{FF2B5EF4-FFF2-40B4-BE49-F238E27FC236}">
                    <a16:creationId xmlns:a16="http://schemas.microsoft.com/office/drawing/2014/main" id="{7644FC6F-A7BF-474E-B229-A6ECEA5830C2}"/>
                  </a:ext>
                </a:extLst>
              </p:cNvPr>
              <p:cNvGrpSpPr>
                <a:grpSpLocks/>
              </p:cNvGrpSpPr>
              <p:nvPr/>
            </p:nvGrpSpPr>
            <p:grpSpPr bwMode="auto">
              <a:xfrm rot="-24300000">
                <a:off x="1738" y="3388"/>
                <a:ext cx="92" cy="69"/>
                <a:chOff x="101" y="1265"/>
                <a:chExt cx="112" cy="84"/>
              </a:xfrm>
            </p:grpSpPr>
            <p:sp>
              <p:nvSpPr>
                <p:cNvPr id="357" name="Freeform 274">
                  <a:extLst>
                    <a:ext uri="{FF2B5EF4-FFF2-40B4-BE49-F238E27FC236}">
                      <a16:creationId xmlns:a16="http://schemas.microsoft.com/office/drawing/2014/main" id="{BACEA4BA-2E71-664D-9913-C35343A1DAE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58" name="Freeform 275">
                  <a:extLst>
                    <a:ext uri="{FF2B5EF4-FFF2-40B4-BE49-F238E27FC236}">
                      <a16:creationId xmlns:a16="http://schemas.microsoft.com/office/drawing/2014/main" id="{DCCBDDC8-1067-604B-B385-74E6BE891AE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59" name="Freeform 276">
                  <a:extLst>
                    <a:ext uri="{FF2B5EF4-FFF2-40B4-BE49-F238E27FC236}">
                      <a16:creationId xmlns:a16="http://schemas.microsoft.com/office/drawing/2014/main" id="{D52D62CE-DEB7-DC42-9B3A-DFFA003F2B1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352" name="Freeform 277">
              <a:extLst>
                <a:ext uri="{FF2B5EF4-FFF2-40B4-BE49-F238E27FC236}">
                  <a16:creationId xmlns:a16="http://schemas.microsoft.com/office/drawing/2014/main" id="{95AEA8DD-B1E2-C04C-8D69-FC7DF66D1FA1}"/>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28" name="Group 60"/>
          <p:cNvGrpSpPr>
            <a:grpSpLocks/>
          </p:cNvGrpSpPr>
          <p:nvPr/>
        </p:nvGrpSpPr>
        <p:grpSpPr bwMode="auto">
          <a:xfrm rot="10800000" flipV="1">
            <a:off x="4201098" y="3168155"/>
            <a:ext cx="1519237" cy="1376362"/>
            <a:chOff x="1575" y="2572"/>
            <a:chExt cx="502" cy="455"/>
          </a:xfrm>
        </p:grpSpPr>
        <p:sp>
          <p:nvSpPr>
            <p:cNvPr id="129"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0" name="Group 62"/>
            <p:cNvGrpSpPr>
              <a:grpSpLocks/>
            </p:cNvGrpSpPr>
            <p:nvPr/>
          </p:nvGrpSpPr>
          <p:grpSpPr bwMode="auto">
            <a:xfrm rot="6300000">
              <a:off x="1768" y="2583"/>
              <a:ext cx="92" cy="69"/>
              <a:chOff x="101" y="1265"/>
              <a:chExt cx="112" cy="84"/>
            </a:xfrm>
          </p:grpSpPr>
          <p:sp>
            <p:nvSpPr>
              <p:cNvPr id="180"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2"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1" name="Group 66"/>
            <p:cNvGrpSpPr>
              <a:grpSpLocks/>
            </p:cNvGrpSpPr>
            <p:nvPr/>
          </p:nvGrpSpPr>
          <p:grpSpPr bwMode="auto">
            <a:xfrm rot="6300000">
              <a:off x="1793" y="2636"/>
              <a:ext cx="92" cy="69"/>
              <a:chOff x="101" y="1265"/>
              <a:chExt cx="112" cy="84"/>
            </a:xfrm>
          </p:grpSpPr>
          <p:sp>
            <p:nvSpPr>
              <p:cNvPr id="177"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8"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9"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2"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3" name="Group 71"/>
            <p:cNvGrpSpPr>
              <a:grpSpLocks/>
            </p:cNvGrpSpPr>
            <p:nvPr/>
          </p:nvGrpSpPr>
          <p:grpSpPr bwMode="auto">
            <a:xfrm rot="6300000">
              <a:off x="1820" y="2688"/>
              <a:ext cx="92" cy="69"/>
              <a:chOff x="101" y="1265"/>
              <a:chExt cx="112" cy="84"/>
            </a:xfrm>
          </p:grpSpPr>
          <p:sp>
            <p:nvSpPr>
              <p:cNvPr id="174"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5"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4"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35"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6"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37" name="Group 78"/>
            <p:cNvGrpSpPr>
              <a:grpSpLocks/>
            </p:cNvGrpSpPr>
            <p:nvPr/>
          </p:nvGrpSpPr>
          <p:grpSpPr bwMode="auto">
            <a:xfrm rot="6300000">
              <a:off x="1847" y="2741"/>
              <a:ext cx="92" cy="69"/>
              <a:chOff x="101" y="1265"/>
              <a:chExt cx="112" cy="84"/>
            </a:xfrm>
          </p:grpSpPr>
          <p:sp>
            <p:nvSpPr>
              <p:cNvPr id="171"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2"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8" name="Group 82"/>
            <p:cNvGrpSpPr>
              <a:grpSpLocks/>
            </p:cNvGrpSpPr>
            <p:nvPr/>
          </p:nvGrpSpPr>
          <p:grpSpPr bwMode="auto">
            <a:xfrm rot="2794966">
              <a:off x="1698" y="2788"/>
              <a:ext cx="92" cy="69"/>
              <a:chOff x="101" y="1265"/>
              <a:chExt cx="112" cy="84"/>
            </a:xfrm>
          </p:grpSpPr>
          <p:sp>
            <p:nvSpPr>
              <p:cNvPr id="168"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9"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9" name="Group 86"/>
            <p:cNvGrpSpPr>
              <a:grpSpLocks/>
            </p:cNvGrpSpPr>
            <p:nvPr/>
          </p:nvGrpSpPr>
          <p:grpSpPr bwMode="auto">
            <a:xfrm rot="2794966">
              <a:off x="1764" y="2802"/>
              <a:ext cx="92" cy="69"/>
              <a:chOff x="101" y="1265"/>
              <a:chExt cx="112" cy="84"/>
            </a:xfrm>
          </p:grpSpPr>
          <p:sp>
            <p:nvSpPr>
              <p:cNvPr id="165"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6"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0"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41"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2" name="Group 92"/>
            <p:cNvGrpSpPr>
              <a:grpSpLocks/>
            </p:cNvGrpSpPr>
            <p:nvPr/>
          </p:nvGrpSpPr>
          <p:grpSpPr bwMode="auto">
            <a:xfrm rot="2431219">
              <a:off x="1664" y="2898"/>
              <a:ext cx="92" cy="69"/>
              <a:chOff x="101" y="1265"/>
              <a:chExt cx="112" cy="84"/>
            </a:xfrm>
          </p:grpSpPr>
          <p:sp>
            <p:nvSpPr>
              <p:cNvPr id="16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3" name="Group 96"/>
            <p:cNvGrpSpPr>
              <a:grpSpLocks/>
            </p:cNvGrpSpPr>
            <p:nvPr/>
          </p:nvGrpSpPr>
          <p:grpSpPr bwMode="auto">
            <a:xfrm rot="2431219">
              <a:off x="1723" y="2901"/>
              <a:ext cx="92" cy="69"/>
              <a:chOff x="101" y="1265"/>
              <a:chExt cx="112" cy="84"/>
            </a:xfrm>
          </p:grpSpPr>
          <p:sp>
            <p:nvSpPr>
              <p:cNvPr id="159"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0"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1"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4"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5"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7"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8" name="Group 104"/>
            <p:cNvGrpSpPr>
              <a:grpSpLocks/>
            </p:cNvGrpSpPr>
            <p:nvPr/>
          </p:nvGrpSpPr>
          <p:grpSpPr bwMode="auto">
            <a:xfrm rot="2431219">
              <a:off x="1789" y="2906"/>
              <a:ext cx="92" cy="69"/>
              <a:chOff x="101" y="1265"/>
              <a:chExt cx="112" cy="84"/>
            </a:xfrm>
          </p:grpSpPr>
          <p:sp>
            <p:nvSpPr>
              <p:cNvPr id="156"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7"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8"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9"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50"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51"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52"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53"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54"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55"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79" name="Rectangle 3"/>
          <p:cNvSpPr>
            <a:spLocks noGrp="1" noChangeArrowheads="1"/>
          </p:cNvSpPr>
          <p:nvPr>
            <p:ph type="title"/>
          </p:nvPr>
        </p:nvSpPr>
        <p:spPr/>
        <p:txBody>
          <a:bodyPr/>
          <a:lstStyle/>
          <a:p>
            <a:pPr eaLnBrk="1" hangingPunct="1"/>
            <a:r>
              <a:rPr lang="en-GB" altLang="en-GB" dirty="0"/>
              <a:t>molecular replacement – complexes </a:t>
            </a:r>
          </a:p>
        </p:txBody>
      </p:sp>
      <p:sp>
        <p:nvSpPr>
          <p:cNvPr id="24580" name="AutoShape 4"/>
          <p:cNvSpPr>
            <a:spLocks noChangeArrowheads="1"/>
          </p:cNvSpPr>
          <p:nvPr/>
        </p:nvSpPr>
        <p:spPr bwMode="auto">
          <a:xfrm>
            <a:off x="3503699" y="272179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24582" name="Group 60"/>
          <p:cNvGrpSpPr>
            <a:grpSpLocks/>
          </p:cNvGrpSpPr>
          <p:nvPr/>
        </p:nvGrpSpPr>
        <p:grpSpPr bwMode="auto">
          <a:xfrm>
            <a:off x="6050050" y="3785416"/>
            <a:ext cx="1519237" cy="1376362"/>
            <a:chOff x="1575" y="2572"/>
            <a:chExt cx="502" cy="455"/>
          </a:xfrm>
        </p:grpSpPr>
        <p:sp>
          <p:nvSpPr>
            <p:cNvPr id="24594"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5" name="Group 62"/>
            <p:cNvGrpSpPr>
              <a:grpSpLocks/>
            </p:cNvGrpSpPr>
            <p:nvPr/>
          </p:nvGrpSpPr>
          <p:grpSpPr bwMode="auto">
            <a:xfrm rot="6300000">
              <a:off x="1768" y="2583"/>
              <a:ext cx="92" cy="69"/>
              <a:chOff x="101" y="1265"/>
              <a:chExt cx="112" cy="84"/>
            </a:xfrm>
          </p:grpSpPr>
          <p:sp>
            <p:nvSpPr>
              <p:cNvPr id="24645"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6"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7"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596" name="Group 66"/>
            <p:cNvGrpSpPr>
              <a:grpSpLocks/>
            </p:cNvGrpSpPr>
            <p:nvPr/>
          </p:nvGrpSpPr>
          <p:grpSpPr bwMode="auto">
            <a:xfrm rot="6300000">
              <a:off x="1793" y="2636"/>
              <a:ext cx="92" cy="69"/>
              <a:chOff x="101" y="1265"/>
              <a:chExt cx="112" cy="84"/>
            </a:xfrm>
          </p:grpSpPr>
          <p:sp>
            <p:nvSpPr>
              <p:cNvPr id="24642"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3"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4"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7"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8" name="Group 71"/>
            <p:cNvGrpSpPr>
              <a:grpSpLocks/>
            </p:cNvGrpSpPr>
            <p:nvPr/>
          </p:nvGrpSpPr>
          <p:grpSpPr bwMode="auto">
            <a:xfrm rot="6300000">
              <a:off x="1820" y="2688"/>
              <a:ext cx="92" cy="69"/>
              <a:chOff x="101" y="1265"/>
              <a:chExt cx="112" cy="84"/>
            </a:xfrm>
          </p:grpSpPr>
          <p:sp>
            <p:nvSpPr>
              <p:cNvPr id="24639"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0"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1"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9"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00"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01"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2" name="Group 78"/>
            <p:cNvGrpSpPr>
              <a:grpSpLocks/>
            </p:cNvGrpSpPr>
            <p:nvPr/>
          </p:nvGrpSpPr>
          <p:grpSpPr bwMode="auto">
            <a:xfrm rot="6300000">
              <a:off x="1847" y="2741"/>
              <a:ext cx="92" cy="69"/>
              <a:chOff x="101" y="1265"/>
              <a:chExt cx="112" cy="84"/>
            </a:xfrm>
          </p:grpSpPr>
          <p:sp>
            <p:nvSpPr>
              <p:cNvPr id="24636"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7"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8"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3" name="Group 82"/>
            <p:cNvGrpSpPr>
              <a:grpSpLocks/>
            </p:cNvGrpSpPr>
            <p:nvPr/>
          </p:nvGrpSpPr>
          <p:grpSpPr bwMode="auto">
            <a:xfrm rot="2794966">
              <a:off x="1698" y="2788"/>
              <a:ext cx="92" cy="69"/>
              <a:chOff x="101" y="1265"/>
              <a:chExt cx="112" cy="84"/>
            </a:xfrm>
          </p:grpSpPr>
          <p:sp>
            <p:nvSpPr>
              <p:cNvPr id="24633"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4"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5"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4" name="Group 86"/>
            <p:cNvGrpSpPr>
              <a:grpSpLocks/>
            </p:cNvGrpSpPr>
            <p:nvPr/>
          </p:nvGrpSpPr>
          <p:grpSpPr bwMode="auto">
            <a:xfrm rot="2794966">
              <a:off x="1764" y="2802"/>
              <a:ext cx="92" cy="69"/>
              <a:chOff x="101" y="1265"/>
              <a:chExt cx="112" cy="84"/>
            </a:xfrm>
          </p:grpSpPr>
          <p:sp>
            <p:nvSpPr>
              <p:cNvPr id="24630"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1"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2"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5"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06"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7" name="Group 92"/>
            <p:cNvGrpSpPr>
              <a:grpSpLocks/>
            </p:cNvGrpSpPr>
            <p:nvPr/>
          </p:nvGrpSpPr>
          <p:grpSpPr bwMode="auto">
            <a:xfrm rot="2431219">
              <a:off x="1664" y="2898"/>
              <a:ext cx="92" cy="69"/>
              <a:chOff x="101" y="1265"/>
              <a:chExt cx="112" cy="84"/>
            </a:xfrm>
          </p:grpSpPr>
          <p:sp>
            <p:nvSpPr>
              <p:cNvPr id="2462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8" name="Group 96"/>
            <p:cNvGrpSpPr>
              <a:grpSpLocks/>
            </p:cNvGrpSpPr>
            <p:nvPr/>
          </p:nvGrpSpPr>
          <p:grpSpPr bwMode="auto">
            <a:xfrm rot="2431219">
              <a:off x="1723" y="2901"/>
              <a:ext cx="92" cy="69"/>
              <a:chOff x="101" y="1265"/>
              <a:chExt cx="112" cy="84"/>
            </a:xfrm>
          </p:grpSpPr>
          <p:sp>
            <p:nvSpPr>
              <p:cNvPr id="24624"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5"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6"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9"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0"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1"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2"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13" name="Group 104"/>
            <p:cNvGrpSpPr>
              <a:grpSpLocks/>
            </p:cNvGrpSpPr>
            <p:nvPr/>
          </p:nvGrpSpPr>
          <p:grpSpPr bwMode="auto">
            <a:xfrm rot="2431219">
              <a:off x="1789" y="2906"/>
              <a:ext cx="92" cy="69"/>
              <a:chOff x="101" y="1265"/>
              <a:chExt cx="112" cy="84"/>
            </a:xfrm>
          </p:grpSpPr>
          <p:sp>
            <p:nvSpPr>
              <p:cNvPr id="24621"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2"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3"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14"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5"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16"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17"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18"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9"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20"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85" name="Text Box 117"/>
          <p:cNvSpPr txBox="1">
            <a:spLocks noChangeArrowheads="1"/>
          </p:cNvSpPr>
          <p:nvPr/>
        </p:nvSpPr>
        <p:spPr bwMode="auto">
          <a:xfrm>
            <a:off x="6207414" y="1872230"/>
            <a:ext cx="1306512" cy="457200"/>
          </a:xfrm>
          <a:prstGeom prst="rect">
            <a:avLst/>
          </a:prstGeom>
          <a:noFill/>
          <a:ln w="9525">
            <a:noFill/>
            <a:miter lim="800000"/>
            <a:headEnd/>
            <a:tailEnd/>
          </a:ln>
        </p:spPr>
        <p:txBody>
          <a:bodyPr wrap="none">
            <a:spAutoFit/>
          </a:bodyPr>
          <a:lstStyle/>
          <a:p>
            <a:r>
              <a:rPr lang="en-GB" sz="2400" b="0" dirty="0"/>
              <a:t>Rotation</a:t>
            </a:r>
          </a:p>
        </p:txBody>
      </p:sp>
      <p:sp>
        <p:nvSpPr>
          <p:cNvPr id="24586" name="Text Box 118"/>
          <p:cNvSpPr txBox="1">
            <a:spLocks noChangeArrowheads="1"/>
          </p:cNvSpPr>
          <p:nvPr/>
        </p:nvSpPr>
        <p:spPr bwMode="auto">
          <a:xfrm>
            <a:off x="-655131" y="4006962"/>
            <a:ext cx="3976775" cy="457200"/>
          </a:xfrm>
          <a:prstGeom prst="rect">
            <a:avLst/>
          </a:prstGeom>
          <a:noFill/>
          <a:ln w="9525">
            <a:noFill/>
            <a:miter lim="800000"/>
            <a:headEnd/>
            <a:tailEnd/>
          </a:ln>
        </p:spPr>
        <p:txBody>
          <a:bodyPr wrap="square">
            <a:spAutoFit/>
          </a:bodyPr>
          <a:lstStyle/>
          <a:p>
            <a:r>
              <a:rPr lang="en-GB" sz="2400" b="0" dirty="0"/>
              <a:t>Translation</a:t>
            </a:r>
          </a:p>
        </p:txBody>
      </p:sp>
      <p:sp>
        <p:nvSpPr>
          <p:cNvPr id="24587" name="Text Box 119"/>
          <p:cNvSpPr txBox="1">
            <a:spLocks noChangeArrowheads="1"/>
          </p:cNvSpPr>
          <p:nvPr/>
        </p:nvSpPr>
        <p:spPr bwMode="auto">
          <a:xfrm>
            <a:off x="2532979" y="5213214"/>
            <a:ext cx="944490" cy="461665"/>
          </a:xfrm>
          <a:prstGeom prst="rect">
            <a:avLst/>
          </a:prstGeom>
          <a:noFill/>
          <a:ln w="9525">
            <a:noFill/>
            <a:miter lim="800000"/>
            <a:headEnd/>
            <a:tailEnd/>
          </a:ln>
        </p:spPr>
        <p:txBody>
          <a:bodyPr wrap="none">
            <a:spAutoFit/>
          </a:bodyPr>
          <a:lstStyle/>
          <a:p>
            <a:r>
              <a:rPr lang="en-GB" sz="2400" b="0" dirty="0"/>
              <a:t>origin</a:t>
            </a:r>
          </a:p>
        </p:txBody>
      </p:sp>
      <p:sp>
        <p:nvSpPr>
          <p:cNvPr id="24588" name="Text Box 120"/>
          <p:cNvSpPr txBox="1">
            <a:spLocks noChangeArrowheads="1"/>
          </p:cNvSpPr>
          <p:nvPr/>
        </p:nvSpPr>
        <p:spPr bwMode="auto">
          <a:xfrm>
            <a:off x="2087650" y="1378766"/>
            <a:ext cx="2297552" cy="461665"/>
          </a:xfrm>
          <a:prstGeom prst="rect">
            <a:avLst/>
          </a:prstGeom>
          <a:noFill/>
          <a:ln w="9525">
            <a:noFill/>
            <a:miter lim="800000"/>
            <a:headEnd/>
            <a:tailEnd/>
          </a:ln>
        </p:spPr>
        <p:txBody>
          <a:bodyPr wrap="none">
            <a:spAutoFit/>
          </a:bodyPr>
          <a:lstStyle/>
          <a:p>
            <a:pPr algn="l"/>
            <a:r>
              <a:rPr lang="en-GB" sz="2400" b="0" dirty="0"/>
              <a:t>Model structure</a:t>
            </a:r>
          </a:p>
        </p:txBody>
      </p:sp>
      <p:sp>
        <p:nvSpPr>
          <p:cNvPr id="24589" name="Text Box 121"/>
          <p:cNvSpPr txBox="1">
            <a:spLocks noChangeArrowheads="1"/>
          </p:cNvSpPr>
          <p:nvPr/>
        </p:nvSpPr>
        <p:spPr bwMode="auto">
          <a:xfrm>
            <a:off x="8630158" y="4997949"/>
            <a:ext cx="1650174" cy="1200329"/>
          </a:xfrm>
          <a:prstGeom prst="rect">
            <a:avLst/>
          </a:prstGeom>
          <a:noFill/>
          <a:ln w="9525">
            <a:noFill/>
            <a:miter lim="800000"/>
            <a:headEnd/>
            <a:tailEnd/>
          </a:ln>
        </p:spPr>
        <p:txBody>
          <a:bodyPr wrap="square">
            <a:spAutoFit/>
          </a:bodyPr>
          <a:lstStyle/>
          <a:p>
            <a:pPr algn="l"/>
            <a:r>
              <a:rPr lang="en-GB" sz="2400" b="0" dirty="0"/>
              <a:t>Unknown crystal structure</a:t>
            </a:r>
          </a:p>
        </p:txBody>
      </p:sp>
      <p:sp>
        <p:nvSpPr>
          <p:cNvPr id="24590" name="Arc 122"/>
          <p:cNvSpPr>
            <a:spLocks/>
          </p:cNvSpPr>
          <p:nvPr/>
        </p:nvSpPr>
        <p:spPr bwMode="auto">
          <a:xfrm>
            <a:off x="3380409" y="1943555"/>
            <a:ext cx="3797140" cy="200854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3" name="Group 2">
            <a:extLst>
              <a:ext uri="{FF2B5EF4-FFF2-40B4-BE49-F238E27FC236}">
                <a16:creationId xmlns:a16="http://schemas.microsoft.com/office/drawing/2014/main" id="{F98344D8-736F-654C-9E1A-B46C7C6B305A}"/>
              </a:ext>
            </a:extLst>
          </p:cNvPr>
          <p:cNvGrpSpPr/>
          <p:nvPr/>
        </p:nvGrpSpPr>
        <p:grpSpPr>
          <a:xfrm>
            <a:off x="2272560" y="3263441"/>
            <a:ext cx="3858451" cy="1052200"/>
            <a:chOff x="2272560" y="3263441"/>
            <a:chExt cx="3858451" cy="1052200"/>
          </a:xfrm>
        </p:grpSpPr>
        <p:sp>
          <p:nvSpPr>
            <p:cNvPr id="24583" name="Line 115"/>
            <p:cNvSpPr>
              <a:spLocks noChangeShapeType="1"/>
            </p:cNvSpPr>
            <p:nvPr/>
          </p:nvSpPr>
          <p:spPr bwMode="auto">
            <a:xfrm>
              <a:off x="2860137" y="3263441"/>
              <a:ext cx="0" cy="608013"/>
            </a:xfrm>
            <a:prstGeom prst="line">
              <a:avLst/>
            </a:prstGeom>
            <a:noFill/>
            <a:ln w="31750">
              <a:solidFill>
                <a:schemeClr val="tx1"/>
              </a:solidFill>
              <a:miter lim="800000"/>
              <a:headEnd/>
              <a:tailEnd/>
            </a:ln>
          </p:spPr>
          <p:txBody>
            <a:bodyPr wrap="none"/>
            <a:lstStyle/>
            <a:p>
              <a:endParaRPr lang="en-GB" dirty="0"/>
            </a:p>
          </p:txBody>
        </p:sp>
        <p:sp>
          <p:nvSpPr>
            <p:cNvPr id="24584" name="Line 116"/>
            <p:cNvSpPr>
              <a:spLocks noChangeShapeType="1"/>
            </p:cNvSpPr>
            <p:nvPr/>
          </p:nvSpPr>
          <p:spPr bwMode="auto">
            <a:xfrm flipH="1" flipV="1">
              <a:off x="2376635" y="4315641"/>
              <a:ext cx="3754376" cy="0"/>
            </a:xfrm>
            <a:prstGeom prst="line">
              <a:avLst/>
            </a:prstGeom>
            <a:noFill/>
            <a:ln w="31750">
              <a:solidFill>
                <a:schemeClr val="tx1"/>
              </a:solidFill>
              <a:miter lim="800000"/>
              <a:headEnd type="triangle" w="med" len="med"/>
              <a:tailEnd/>
            </a:ln>
          </p:spPr>
          <p:txBody>
            <a:bodyPr wrap="none"/>
            <a:lstStyle/>
            <a:p>
              <a:endParaRPr lang="en-GB" dirty="0"/>
            </a:p>
          </p:txBody>
        </p:sp>
        <p:sp>
          <p:nvSpPr>
            <p:cNvPr id="24591" name="Line 123"/>
            <p:cNvSpPr>
              <a:spLocks noChangeShapeType="1"/>
            </p:cNvSpPr>
            <p:nvPr/>
          </p:nvSpPr>
          <p:spPr bwMode="auto">
            <a:xfrm rot="2700000">
              <a:off x="2611017" y="3741130"/>
              <a:ext cx="1588" cy="678502"/>
            </a:xfrm>
            <a:prstGeom prst="line">
              <a:avLst/>
            </a:prstGeom>
            <a:noFill/>
            <a:ln w="31750">
              <a:solidFill>
                <a:schemeClr val="tx1"/>
              </a:solidFill>
              <a:miter lim="800000"/>
              <a:headEnd/>
              <a:tailEnd/>
            </a:ln>
          </p:spPr>
          <p:txBody>
            <a:bodyPr wrap="none"/>
            <a:lstStyle/>
            <a:p>
              <a:endParaRPr lang="en-GB" dirty="0"/>
            </a:p>
          </p:txBody>
        </p:sp>
      </p:grpSp>
      <p:sp>
        <p:nvSpPr>
          <p:cNvPr id="24592" name="Text Box 124"/>
          <p:cNvSpPr txBox="1">
            <a:spLocks noChangeArrowheads="1"/>
          </p:cNvSpPr>
          <p:nvPr/>
        </p:nvSpPr>
        <p:spPr bwMode="auto">
          <a:xfrm>
            <a:off x="844550" y="3668761"/>
            <a:ext cx="2344600" cy="366713"/>
          </a:xfrm>
          <a:prstGeom prst="rect">
            <a:avLst/>
          </a:prstGeom>
          <a:noFill/>
          <a:ln w="9525">
            <a:noFill/>
            <a:miter lim="800000"/>
            <a:headEnd/>
            <a:tailEnd/>
          </a:ln>
        </p:spPr>
        <p:txBody>
          <a:bodyPr wrap="square">
            <a:spAutoFit/>
          </a:bodyPr>
          <a:lstStyle/>
          <a:p>
            <a:r>
              <a:rPr lang="en-GB" sz="1800" dirty="0"/>
              <a:t>(X,Y,Z)</a:t>
            </a:r>
          </a:p>
        </p:txBody>
      </p:sp>
      <p:sp>
        <p:nvSpPr>
          <p:cNvPr id="24593" name="Text Box 125"/>
          <p:cNvSpPr txBox="1">
            <a:spLocks noChangeArrowheads="1"/>
          </p:cNvSpPr>
          <p:nvPr/>
        </p:nvSpPr>
        <p:spPr bwMode="auto">
          <a:xfrm>
            <a:off x="5069332" y="1615689"/>
            <a:ext cx="1055687" cy="366712"/>
          </a:xfrm>
          <a:prstGeom prst="rect">
            <a:avLst/>
          </a:prstGeom>
          <a:noFill/>
          <a:ln w="9525">
            <a:noFill/>
            <a:miter lim="800000"/>
            <a:headEnd/>
            <a:tailEnd/>
          </a:ln>
        </p:spPr>
        <p:txBody>
          <a:bodyPr wrap="none">
            <a:spAutoFit/>
          </a:bodyPr>
          <a:lstStyle/>
          <a:p>
            <a:r>
              <a:rPr lang="en-GB" sz="1800" dirty="0"/>
              <a:t>(</a:t>
            </a:r>
            <a:r>
              <a:rPr lang="en-GB" sz="1800" dirty="0">
                <a:sym typeface="Symbol" pitchFamily="18" charset="2"/>
              </a:rPr>
              <a:t>,,</a:t>
            </a:r>
            <a:r>
              <a:rPr lang="en-GB" sz="1800" dirty="0"/>
              <a:t>)</a:t>
            </a:r>
          </a:p>
        </p:txBody>
      </p:sp>
      <p:grpSp>
        <p:nvGrpSpPr>
          <p:cNvPr id="24581" name="Group 5"/>
          <p:cNvGrpSpPr>
            <a:grpSpLocks/>
          </p:cNvGrpSpPr>
          <p:nvPr/>
        </p:nvGrpSpPr>
        <p:grpSpPr bwMode="auto">
          <a:xfrm>
            <a:off x="2040407" y="1822965"/>
            <a:ext cx="1343025" cy="1566903"/>
            <a:chOff x="1423" y="1593"/>
            <a:chExt cx="444" cy="518"/>
          </a:xfrm>
        </p:grpSpPr>
        <p:sp>
          <p:nvSpPr>
            <p:cNvPr id="24648"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49" name="Group 7"/>
            <p:cNvGrpSpPr>
              <a:grpSpLocks/>
            </p:cNvGrpSpPr>
            <p:nvPr/>
          </p:nvGrpSpPr>
          <p:grpSpPr bwMode="auto">
            <a:xfrm>
              <a:off x="1423" y="1886"/>
              <a:ext cx="92" cy="69"/>
              <a:chOff x="101" y="1265"/>
              <a:chExt cx="112" cy="84"/>
            </a:xfrm>
          </p:grpSpPr>
          <p:sp>
            <p:nvSpPr>
              <p:cNvPr id="24699"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700"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701"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0" name="Group 11"/>
            <p:cNvGrpSpPr>
              <a:grpSpLocks/>
            </p:cNvGrpSpPr>
            <p:nvPr/>
          </p:nvGrpSpPr>
          <p:grpSpPr bwMode="auto">
            <a:xfrm>
              <a:off x="1467" y="1848"/>
              <a:ext cx="92" cy="69"/>
              <a:chOff x="101" y="1265"/>
              <a:chExt cx="112" cy="84"/>
            </a:xfrm>
          </p:grpSpPr>
          <p:sp>
            <p:nvSpPr>
              <p:cNvPr id="24696"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7"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8"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1"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52" name="Group 16"/>
            <p:cNvGrpSpPr>
              <a:grpSpLocks/>
            </p:cNvGrpSpPr>
            <p:nvPr/>
          </p:nvGrpSpPr>
          <p:grpSpPr bwMode="auto">
            <a:xfrm>
              <a:off x="1511" y="1809"/>
              <a:ext cx="92" cy="69"/>
              <a:chOff x="101" y="1265"/>
              <a:chExt cx="112" cy="84"/>
            </a:xfrm>
          </p:grpSpPr>
          <p:sp>
            <p:nvSpPr>
              <p:cNvPr id="24693"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4"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5"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3"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54" name="Freeform 21"/>
            <p:cNvSpPr>
              <a:spLocks/>
            </p:cNvSpPr>
            <p:nvPr/>
          </p:nvSpPr>
          <p:spPr bwMode="auto">
            <a:xfrm rot="304334">
              <a:off x="1652" y="1640"/>
              <a:ext cx="107" cy="332"/>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55"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56" name="Group 23"/>
            <p:cNvGrpSpPr>
              <a:grpSpLocks/>
            </p:cNvGrpSpPr>
            <p:nvPr/>
          </p:nvGrpSpPr>
          <p:grpSpPr bwMode="auto">
            <a:xfrm>
              <a:off x="1555" y="1769"/>
              <a:ext cx="92" cy="69"/>
              <a:chOff x="101" y="1265"/>
              <a:chExt cx="112" cy="84"/>
            </a:xfrm>
          </p:grpSpPr>
          <p:sp>
            <p:nvSpPr>
              <p:cNvPr id="24690"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1"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2"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7" name="Group 27"/>
            <p:cNvGrpSpPr>
              <a:grpSpLocks/>
            </p:cNvGrpSpPr>
            <p:nvPr/>
          </p:nvGrpSpPr>
          <p:grpSpPr bwMode="auto">
            <a:xfrm rot="-3505034">
              <a:off x="1639" y="1900"/>
              <a:ext cx="92" cy="69"/>
              <a:chOff x="101" y="1265"/>
              <a:chExt cx="112" cy="84"/>
            </a:xfrm>
          </p:grpSpPr>
          <p:sp>
            <p:nvSpPr>
              <p:cNvPr id="24687"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8"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9"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8" name="Group 31"/>
            <p:cNvGrpSpPr>
              <a:grpSpLocks/>
            </p:cNvGrpSpPr>
            <p:nvPr/>
          </p:nvGrpSpPr>
          <p:grpSpPr bwMode="auto">
            <a:xfrm rot="-3505034">
              <a:off x="1635" y="1833"/>
              <a:ext cx="92" cy="69"/>
              <a:chOff x="101" y="1265"/>
              <a:chExt cx="112" cy="84"/>
            </a:xfrm>
          </p:grpSpPr>
          <p:sp>
            <p:nvSpPr>
              <p:cNvPr id="24684"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5"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6"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9"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60"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1" name="Group 37"/>
            <p:cNvGrpSpPr>
              <a:grpSpLocks/>
            </p:cNvGrpSpPr>
            <p:nvPr/>
          </p:nvGrpSpPr>
          <p:grpSpPr bwMode="auto">
            <a:xfrm rot="-3868781">
              <a:off x="1754" y="1905"/>
              <a:ext cx="92" cy="69"/>
              <a:chOff x="101" y="1265"/>
              <a:chExt cx="112" cy="84"/>
            </a:xfrm>
          </p:grpSpPr>
          <p:sp>
            <p:nvSpPr>
              <p:cNvPr id="24681"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2"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3"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62" name="Group 41"/>
            <p:cNvGrpSpPr>
              <a:grpSpLocks/>
            </p:cNvGrpSpPr>
            <p:nvPr/>
          </p:nvGrpSpPr>
          <p:grpSpPr bwMode="auto">
            <a:xfrm rot="-3868781">
              <a:off x="1742" y="1847"/>
              <a:ext cx="92" cy="69"/>
              <a:chOff x="101" y="1265"/>
              <a:chExt cx="112" cy="84"/>
            </a:xfrm>
          </p:grpSpPr>
          <p:sp>
            <p:nvSpPr>
              <p:cNvPr id="24678"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9"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0"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3"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4"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5"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6"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7" name="Group 49"/>
            <p:cNvGrpSpPr>
              <a:grpSpLocks/>
            </p:cNvGrpSpPr>
            <p:nvPr/>
          </p:nvGrpSpPr>
          <p:grpSpPr bwMode="auto">
            <a:xfrm rot="-3868781">
              <a:off x="1729" y="1782"/>
              <a:ext cx="92" cy="69"/>
              <a:chOff x="101" y="1265"/>
              <a:chExt cx="112" cy="84"/>
            </a:xfrm>
          </p:grpSpPr>
          <p:sp>
            <p:nvSpPr>
              <p:cNvPr id="24675"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6"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77"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8" name="Freeform 53"/>
            <p:cNvSpPr>
              <a:spLocks/>
            </p:cNvSpPr>
            <p:nvPr/>
          </p:nvSpPr>
          <p:spPr bwMode="auto">
            <a:xfrm rot="234905">
              <a:off x="1661" y="1791"/>
              <a:ext cx="38" cy="47"/>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noFill/>
            <a:ln w="9525">
              <a:solidFill>
                <a:schemeClr val="tx1"/>
              </a:solidFill>
              <a:miter lim="800000"/>
              <a:headEnd/>
              <a:tailEnd/>
            </a:ln>
          </p:spPr>
          <p:txBody>
            <a:bodyPr wrap="none"/>
            <a:lstStyle/>
            <a:p>
              <a:endParaRPr lang="en-US" dirty="0"/>
            </a:p>
          </p:txBody>
        </p:sp>
        <p:sp>
          <p:nvSpPr>
            <p:cNvPr id="24669" name="Freeform 54"/>
            <p:cNvSpPr>
              <a:spLocks/>
            </p:cNvSpPr>
            <p:nvPr/>
          </p:nvSpPr>
          <p:spPr bwMode="auto">
            <a:xfrm>
              <a:off x="1602" y="1593"/>
              <a:ext cx="60" cy="85"/>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70"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71"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72"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4673" name="Freeform 58"/>
            <p:cNvSpPr>
              <a:spLocks/>
            </p:cNvSpPr>
            <p:nvPr/>
          </p:nvSpPr>
          <p:spPr bwMode="auto">
            <a:xfrm rot="709473">
              <a:off x="1445" y="1984"/>
              <a:ext cx="148"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74"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5" name="U-turn Arrow 4">
            <a:extLst>
              <a:ext uri="{FF2B5EF4-FFF2-40B4-BE49-F238E27FC236}">
                <a16:creationId xmlns:a16="http://schemas.microsoft.com/office/drawing/2014/main" id="{BAE063D0-5208-D148-B0E5-FB93D7526AB8}"/>
              </a:ext>
            </a:extLst>
          </p:cNvPr>
          <p:cNvSpPr/>
          <p:nvPr/>
        </p:nvSpPr>
        <p:spPr bwMode="auto">
          <a:xfrm rot="1437716" flipH="1" flipV="1">
            <a:off x="4224980" y="4850096"/>
            <a:ext cx="2036474" cy="628768"/>
          </a:xfrm>
          <a:prstGeom prst="uturnArrow">
            <a:avLst>
              <a:gd name="adj1" fmla="val 36172"/>
              <a:gd name="adj2" fmla="val 25000"/>
              <a:gd name="adj3" fmla="val 20710"/>
              <a:gd name="adj4" fmla="val 43750"/>
              <a:gd name="adj5" fmla="val 100000"/>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7" name="TextBox 6">
            <a:extLst>
              <a:ext uri="{FF2B5EF4-FFF2-40B4-BE49-F238E27FC236}">
                <a16:creationId xmlns:a16="http://schemas.microsoft.com/office/drawing/2014/main" id="{20D25694-ECCC-1C41-ADD8-BB88C2CE8577}"/>
              </a:ext>
            </a:extLst>
          </p:cNvPr>
          <p:cNvSpPr txBox="1"/>
          <p:nvPr/>
        </p:nvSpPr>
        <p:spPr>
          <a:xfrm rot="1454699">
            <a:off x="4701737" y="4797894"/>
            <a:ext cx="1279517" cy="400110"/>
          </a:xfrm>
          <a:prstGeom prst="rect">
            <a:avLst/>
          </a:prstGeom>
          <a:noFill/>
        </p:spPr>
        <p:txBody>
          <a:bodyPr wrap="none" rtlCol="0">
            <a:spAutoFit/>
          </a:bodyPr>
          <a:lstStyle/>
          <a:p>
            <a:r>
              <a:rPr lang="en-US" sz="2000" b="0" dirty="0">
                <a:latin typeface="Avenir Light" panose="020B0402020203020204" pitchFamily="34" charset="77"/>
              </a:rPr>
              <a:t>symmetry</a:t>
            </a:r>
          </a:p>
        </p:txBody>
      </p:sp>
      <p:sp>
        <p:nvSpPr>
          <p:cNvPr id="183" name="Freeform 24">
            <a:extLst>
              <a:ext uri="{FF2B5EF4-FFF2-40B4-BE49-F238E27FC236}">
                <a16:creationId xmlns:a16="http://schemas.microsoft.com/office/drawing/2014/main" id="{AAE653DE-AEA3-F641-8F08-3630DFCC49DC}"/>
              </a:ext>
            </a:extLst>
          </p:cNvPr>
          <p:cNvSpPr>
            <a:spLocks/>
          </p:cNvSpPr>
          <p:nvPr/>
        </p:nvSpPr>
        <p:spPr bwMode="auto">
          <a:xfrm>
            <a:off x="2620531" y="2237352"/>
            <a:ext cx="141627" cy="141631"/>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84" name="Freeform 26">
            <a:extLst>
              <a:ext uri="{FF2B5EF4-FFF2-40B4-BE49-F238E27FC236}">
                <a16:creationId xmlns:a16="http://schemas.microsoft.com/office/drawing/2014/main" id="{4E6C83EE-DD27-EE49-B21E-42C5CFA5A482}"/>
              </a:ext>
            </a:extLst>
          </p:cNvPr>
          <p:cNvSpPr>
            <a:spLocks/>
          </p:cNvSpPr>
          <p:nvPr/>
        </p:nvSpPr>
        <p:spPr bwMode="auto">
          <a:xfrm rot="1673949">
            <a:off x="2578291" y="2252261"/>
            <a:ext cx="255922" cy="193811"/>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85" name="Group 198">
            <a:extLst>
              <a:ext uri="{FF2B5EF4-FFF2-40B4-BE49-F238E27FC236}">
                <a16:creationId xmlns:a16="http://schemas.microsoft.com/office/drawing/2014/main" id="{11A89BB9-D7A0-2844-A361-CC22144BD4D0}"/>
              </a:ext>
            </a:extLst>
          </p:cNvPr>
          <p:cNvGrpSpPr>
            <a:grpSpLocks/>
          </p:cNvGrpSpPr>
          <p:nvPr/>
        </p:nvGrpSpPr>
        <p:grpSpPr bwMode="auto">
          <a:xfrm rot="10800000">
            <a:off x="6362120" y="3603997"/>
            <a:ext cx="1512076" cy="1024984"/>
            <a:chOff x="2354" y="2465"/>
            <a:chExt cx="1396" cy="946"/>
          </a:xfrm>
        </p:grpSpPr>
        <p:sp>
          <p:nvSpPr>
            <p:cNvPr id="186" name="Freeform 199">
              <a:extLst>
                <a:ext uri="{FF2B5EF4-FFF2-40B4-BE49-F238E27FC236}">
                  <a16:creationId xmlns:a16="http://schemas.microsoft.com/office/drawing/2014/main" id="{1740E297-0DC9-BD48-8DAE-51EB8EB9B037}"/>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87" name="Freeform 200">
              <a:extLst>
                <a:ext uri="{FF2B5EF4-FFF2-40B4-BE49-F238E27FC236}">
                  <a16:creationId xmlns:a16="http://schemas.microsoft.com/office/drawing/2014/main" id="{C3AF215D-3D7E-5640-918C-E18F389CAEE2}"/>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188" name="Group 201">
              <a:extLst>
                <a:ext uri="{FF2B5EF4-FFF2-40B4-BE49-F238E27FC236}">
                  <a16:creationId xmlns:a16="http://schemas.microsoft.com/office/drawing/2014/main" id="{46A090E0-AC33-224A-9BFC-CA25E6D9E4AD}"/>
                </a:ext>
              </a:extLst>
            </p:cNvPr>
            <p:cNvGrpSpPr>
              <a:grpSpLocks/>
            </p:cNvGrpSpPr>
            <p:nvPr/>
          </p:nvGrpSpPr>
          <p:grpSpPr bwMode="auto">
            <a:xfrm rot="25389882">
              <a:off x="3008" y="2580"/>
              <a:ext cx="403" cy="859"/>
              <a:chOff x="2147" y="3227"/>
              <a:chExt cx="120" cy="320"/>
            </a:xfrm>
          </p:grpSpPr>
          <p:grpSp>
            <p:nvGrpSpPr>
              <p:cNvPr id="245" name="Group 202">
                <a:extLst>
                  <a:ext uri="{FF2B5EF4-FFF2-40B4-BE49-F238E27FC236}">
                    <a16:creationId xmlns:a16="http://schemas.microsoft.com/office/drawing/2014/main" id="{1F587D9B-8EEC-744E-B8CF-45FE9D4A2D19}"/>
                  </a:ext>
                </a:extLst>
              </p:cNvPr>
              <p:cNvGrpSpPr>
                <a:grpSpLocks/>
              </p:cNvGrpSpPr>
              <p:nvPr/>
            </p:nvGrpSpPr>
            <p:grpSpPr bwMode="auto">
              <a:xfrm rot="-25200000">
                <a:off x="2187" y="3466"/>
                <a:ext cx="92" cy="69"/>
                <a:chOff x="101" y="1265"/>
                <a:chExt cx="112" cy="84"/>
              </a:xfrm>
            </p:grpSpPr>
            <p:sp>
              <p:nvSpPr>
                <p:cNvPr id="262" name="Freeform 203">
                  <a:extLst>
                    <a:ext uri="{FF2B5EF4-FFF2-40B4-BE49-F238E27FC236}">
                      <a16:creationId xmlns:a16="http://schemas.microsoft.com/office/drawing/2014/main" id="{1F4A8833-91BC-3C46-AE82-01A68E92523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3" name="Freeform 204">
                  <a:extLst>
                    <a:ext uri="{FF2B5EF4-FFF2-40B4-BE49-F238E27FC236}">
                      <a16:creationId xmlns:a16="http://schemas.microsoft.com/office/drawing/2014/main" id="{FBA6550F-E22A-8A4E-9556-6B34421CAF2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4" name="Freeform 205">
                  <a:extLst>
                    <a:ext uri="{FF2B5EF4-FFF2-40B4-BE49-F238E27FC236}">
                      <a16:creationId xmlns:a16="http://schemas.microsoft.com/office/drawing/2014/main" id="{337297ED-C5E5-114A-92D8-78DB3FA288F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6" name="Group 206">
                <a:extLst>
                  <a:ext uri="{FF2B5EF4-FFF2-40B4-BE49-F238E27FC236}">
                    <a16:creationId xmlns:a16="http://schemas.microsoft.com/office/drawing/2014/main" id="{03F96589-05AF-9245-A26F-B8DA97634072}"/>
                  </a:ext>
                </a:extLst>
              </p:cNvPr>
              <p:cNvGrpSpPr>
                <a:grpSpLocks/>
              </p:cNvGrpSpPr>
              <p:nvPr/>
            </p:nvGrpSpPr>
            <p:grpSpPr bwMode="auto">
              <a:xfrm rot="-25200000">
                <a:off x="2176" y="3409"/>
                <a:ext cx="92" cy="69"/>
                <a:chOff x="101" y="1265"/>
                <a:chExt cx="112" cy="84"/>
              </a:xfrm>
            </p:grpSpPr>
            <p:sp>
              <p:nvSpPr>
                <p:cNvPr id="259" name="Freeform 207">
                  <a:extLst>
                    <a:ext uri="{FF2B5EF4-FFF2-40B4-BE49-F238E27FC236}">
                      <a16:creationId xmlns:a16="http://schemas.microsoft.com/office/drawing/2014/main" id="{3580E690-9F91-064F-BD55-82A6604A09A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0" name="Freeform 208">
                  <a:extLst>
                    <a:ext uri="{FF2B5EF4-FFF2-40B4-BE49-F238E27FC236}">
                      <a16:creationId xmlns:a16="http://schemas.microsoft.com/office/drawing/2014/main" id="{08824F88-00E3-9A49-A4BB-4A75F249B84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1" name="Freeform 209">
                  <a:extLst>
                    <a:ext uri="{FF2B5EF4-FFF2-40B4-BE49-F238E27FC236}">
                      <a16:creationId xmlns:a16="http://schemas.microsoft.com/office/drawing/2014/main" id="{17E7058A-85C7-7441-9077-B69BD6DEE8C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7" name="Group 210">
                <a:extLst>
                  <a:ext uri="{FF2B5EF4-FFF2-40B4-BE49-F238E27FC236}">
                    <a16:creationId xmlns:a16="http://schemas.microsoft.com/office/drawing/2014/main" id="{2E5AC900-1C50-8A4F-A8EC-1FBA7C7355D8}"/>
                  </a:ext>
                </a:extLst>
              </p:cNvPr>
              <p:cNvGrpSpPr>
                <a:grpSpLocks/>
              </p:cNvGrpSpPr>
              <p:nvPr/>
            </p:nvGrpSpPr>
            <p:grpSpPr bwMode="auto">
              <a:xfrm rot="-25200000">
                <a:off x="2165" y="3351"/>
                <a:ext cx="92" cy="69"/>
                <a:chOff x="101" y="1265"/>
                <a:chExt cx="112" cy="84"/>
              </a:xfrm>
            </p:grpSpPr>
            <p:sp>
              <p:nvSpPr>
                <p:cNvPr id="256" name="Freeform 211">
                  <a:extLst>
                    <a:ext uri="{FF2B5EF4-FFF2-40B4-BE49-F238E27FC236}">
                      <a16:creationId xmlns:a16="http://schemas.microsoft.com/office/drawing/2014/main" id="{C27D9B2C-98F1-0747-8613-FA4AF20A129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7" name="Freeform 212">
                  <a:extLst>
                    <a:ext uri="{FF2B5EF4-FFF2-40B4-BE49-F238E27FC236}">
                      <a16:creationId xmlns:a16="http://schemas.microsoft.com/office/drawing/2014/main" id="{ECB087FD-3168-1940-97A4-FA1104E476A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8" name="Freeform 213">
                  <a:extLst>
                    <a:ext uri="{FF2B5EF4-FFF2-40B4-BE49-F238E27FC236}">
                      <a16:creationId xmlns:a16="http://schemas.microsoft.com/office/drawing/2014/main" id="{9A0B9160-424A-BE40-8FDB-859DBBB1381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8" name="Group 214">
                <a:extLst>
                  <a:ext uri="{FF2B5EF4-FFF2-40B4-BE49-F238E27FC236}">
                    <a16:creationId xmlns:a16="http://schemas.microsoft.com/office/drawing/2014/main" id="{0E8A6387-894B-1749-A059-56E4B23A7F96}"/>
                  </a:ext>
                </a:extLst>
              </p:cNvPr>
              <p:cNvGrpSpPr>
                <a:grpSpLocks/>
              </p:cNvGrpSpPr>
              <p:nvPr/>
            </p:nvGrpSpPr>
            <p:grpSpPr bwMode="auto">
              <a:xfrm rot="-25200000">
                <a:off x="2153" y="3293"/>
                <a:ext cx="92" cy="69"/>
                <a:chOff x="101" y="1265"/>
                <a:chExt cx="112" cy="84"/>
              </a:xfrm>
            </p:grpSpPr>
            <p:sp>
              <p:nvSpPr>
                <p:cNvPr id="253" name="Freeform 215">
                  <a:extLst>
                    <a:ext uri="{FF2B5EF4-FFF2-40B4-BE49-F238E27FC236}">
                      <a16:creationId xmlns:a16="http://schemas.microsoft.com/office/drawing/2014/main" id="{929BF625-4C59-D44B-9DBC-13748510E3F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4" name="Freeform 216">
                  <a:extLst>
                    <a:ext uri="{FF2B5EF4-FFF2-40B4-BE49-F238E27FC236}">
                      <a16:creationId xmlns:a16="http://schemas.microsoft.com/office/drawing/2014/main" id="{9C602471-525A-CE4D-8E56-5DCCFF9119D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5" name="Freeform 217">
                  <a:extLst>
                    <a:ext uri="{FF2B5EF4-FFF2-40B4-BE49-F238E27FC236}">
                      <a16:creationId xmlns:a16="http://schemas.microsoft.com/office/drawing/2014/main" id="{6AFC096B-05D9-E941-8DA7-737AB123BCD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9" name="Group 218">
                <a:extLst>
                  <a:ext uri="{FF2B5EF4-FFF2-40B4-BE49-F238E27FC236}">
                    <a16:creationId xmlns:a16="http://schemas.microsoft.com/office/drawing/2014/main" id="{511A7477-A2F0-6746-B1CE-71BFF7C34292}"/>
                  </a:ext>
                </a:extLst>
              </p:cNvPr>
              <p:cNvGrpSpPr>
                <a:grpSpLocks/>
              </p:cNvGrpSpPr>
              <p:nvPr/>
            </p:nvGrpSpPr>
            <p:grpSpPr bwMode="auto">
              <a:xfrm rot="-25200000">
                <a:off x="2136" y="3238"/>
                <a:ext cx="92" cy="69"/>
                <a:chOff x="101" y="1265"/>
                <a:chExt cx="112" cy="84"/>
              </a:xfrm>
            </p:grpSpPr>
            <p:sp>
              <p:nvSpPr>
                <p:cNvPr id="250" name="Freeform 219">
                  <a:extLst>
                    <a:ext uri="{FF2B5EF4-FFF2-40B4-BE49-F238E27FC236}">
                      <a16:creationId xmlns:a16="http://schemas.microsoft.com/office/drawing/2014/main" id="{EFD65FB3-5CA9-A84D-8DAC-BC1DA54609C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1" name="Freeform 220">
                  <a:extLst>
                    <a:ext uri="{FF2B5EF4-FFF2-40B4-BE49-F238E27FC236}">
                      <a16:creationId xmlns:a16="http://schemas.microsoft.com/office/drawing/2014/main" id="{7E35A8B2-511B-3545-9875-A586D15C1D0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2" name="Freeform 221">
                  <a:extLst>
                    <a:ext uri="{FF2B5EF4-FFF2-40B4-BE49-F238E27FC236}">
                      <a16:creationId xmlns:a16="http://schemas.microsoft.com/office/drawing/2014/main" id="{51ABB378-890C-AE4B-8E71-347D6A80821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189" name="Group 222">
              <a:extLst>
                <a:ext uri="{FF2B5EF4-FFF2-40B4-BE49-F238E27FC236}">
                  <a16:creationId xmlns:a16="http://schemas.microsoft.com/office/drawing/2014/main" id="{FB3A9BD4-C3C3-9D4E-95FE-BD1C8105C698}"/>
                </a:ext>
              </a:extLst>
            </p:cNvPr>
            <p:cNvGrpSpPr>
              <a:grpSpLocks/>
            </p:cNvGrpSpPr>
            <p:nvPr/>
          </p:nvGrpSpPr>
          <p:grpSpPr bwMode="auto">
            <a:xfrm rot="24300000">
              <a:off x="2768" y="2298"/>
              <a:ext cx="403" cy="859"/>
              <a:chOff x="2147" y="3227"/>
              <a:chExt cx="120" cy="320"/>
            </a:xfrm>
          </p:grpSpPr>
          <p:grpSp>
            <p:nvGrpSpPr>
              <p:cNvPr id="225" name="Group 223">
                <a:extLst>
                  <a:ext uri="{FF2B5EF4-FFF2-40B4-BE49-F238E27FC236}">
                    <a16:creationId xmlns:a16="http://schemas.microsoft.com/office/drawing/2014/main" id="{B31DF9E8-CDD6-C34D-9D33-1CCA29F912FC}"/>
                  </a:ext>
                </a:extLst>
              </p:cNvPr>
              <p:cNvGrpSpPr>
                <a:grpSpLocks/>
              </p:cNvGrpSpPr>
              <p:nvPr/>
            </p:nvGrpSpPr>
            <p:grpSpPr bwMode="auto">
              <a:xfrm rot="-25200000">
                <a:off x="2187" y="3466"/>
                <a:ext cx="92" cy="69"/>
                <a:chOff x="101" y="1265"/>
                <a:chExt cx="112" cy="84"/>
              </a:xfrm>
            </p:grpSpPr>
            <p:sp>
              <p:nvSpPr>
                <p:cNvPr id="242" name="Freeform 224">
                  <a:extLst>
                    <a:ext uri="{FF2B5EF4-FFF2-40B4-BE49-F238E27FC236}">
                      <a16:creationId xmlns:a16="http://schemas.microsoft.com/office/drawing/2014/main" id="{575932B6-5C7E-8342-9340-E0204C6086D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3" name="Freeform 225">
                  <a:extLst>
                    <a:ext uri="{FF2B5EF4-FFF2-40B4-BE49-F238E27FC236}">
                      <a16:creationId xmlns:a16="http://schemas.microsoft.com/office/drawing/2014/main" id="{D99ECFB8-8737-5942-BBB6-4ED85AE3D7B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4" name="Freeform 226">
                  <a:extLst>
                    <a:ext uri="{FF2B5EF4-FFF2-40B4-BE49-F238E27FC236}">
                      <a16:creationId xmlns:a16="http://schemas.microsoft.com/office/drawing/2014/main" id="{1879AA7C-867C-D44D-95E8-54DDEBBF419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6" name="Group 227">
                <a:extLst>
                  <a:ext uri="{FF2B5EF4-FFF2-40B4-BE49-F238E27FC236}">
                    <a16:creationId xmlns:a16="http://schemas.microsoft.com/office/drawing/2014/main" id="{FB923368-148A-6D43-9B9E-90D5523AE72D}"/>
                  </a:ext>
                </a:extLst>
              </p:cNvPr>
              <p:cNvGrpSpPr>
                <a:grpSpLocks/>
              </p:cNvGrpSpPr>
              <p:nvPr/>
            </p:nvGrpSpPr>
            <p:grpSpPr bwMode="auto">
              <a:xfrm rot="-25200000">
                <a:off x="2176" y="3409"/>
                <a:ext cx="92" cy="69"/>
                <a:chOff x="101" y="1265"/>
                <a:chExt cx="112" cy="84"/>
              </a:xfrm>
            </p:grpSpPr>
            <p:sp>
              <p:nvSpPr>
                <p:cNvPr id="239" name="Freeform 228">
                  <a:extLst>
                    <a:ext uri="{FF2B5EF4-FFF2-40B4-BE49-F238E27FC236}">
                      <a16:creationId xmlns:a16="http://schemas.microsoft.com/office/drawing/2014/main" id="{3FF3637C-95A6-8D49-9EE6-80EA58D164A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0" name="Freeform 229">
                  <a:extLst>
                    <a:ext uri="{FF2B5EF4-FFF2-40B4-BE49-F238E27FC236}">
                      <a16:creationId xmlns:a16="http://schemas.microsoft.com/office/drawing/2014/main" id="{7604644E-ADE6-D14E-823F-E6D43BBD7BC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1" name="Freeform 230">
                  <a:extLst>
                    <a:ext uri="{FF2B5EF4-FFF2-40B4-BE49-F238E27FC236}">
                      <a16:creationId xmlns:a16="http://schemas.microsoft.com/office/drawing/2014/main" id="{30CB121D-EF8D-F041-8C7F-3AC2E9CCC2E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7" name="Group 231">
                <a:extLst>
                  <a:ext uri="{FF2B5EF4-FFF2-40B4-BE49-F238E27FC236}">
                    <a16:creationId xmlns:a16="http://schemas.microsoft.com/office/drawing/2014/main" id="{B79CB1E2-B9B5-FD4F-872D-0BF22D677530}"/>
                  </a:ext>
                </a:extLst>
              </p:cNvPr>
              <p:cNvGrpSpPr>
                <a:grpSpLocks/>
              </p:cNvGrpSpPr>
              <p:nvPr/>
            </p:nvGrpSpPr>
            <p:grpSpPr bwMode="auto">
              <a:xfrm rot="-25200000">
                <a:off x="2165" y="3351"/>
                <a:ext cx="92" cy="69"/>
                <a:chOff x="101" y="1265"/>
                <a:chExt cx="112" cy="84"/>
              </a:xfrm>
            </p:grpSpPr>
            <p:sp>
              <p:nvSpPr>
                <p:cNvPr id="236" name="Freeform 232">
                  <a:extLst>
                    <a:ext uri="{FF2B5EF4-FFF2-40B4-BE49-F238E27FC236}">
                      <a16:creationId xmlns:a16="http://schemas.microsoft.com/office/drawing/2014/main" id="{68B68CEA-B1DA-C34B-9476-16A0239EA93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7" name="Freeform 233">
                  <a:extLst>
                    <a:ext uri="{FF2B5EF4-FFF2-40B4-BE49-F238E27FC236}">
                      <a16:creationId xmlns:a16="http://schemas.microsoft.com/office/drawing/2014/main" id="{FC9328DA-AB60-8F47-99B7-7B7998AC457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8" name="Freeform 234">
                  <a:extLst>
                    <a:ext uri="{FF2B5EF4-FFF2-40B4-BE49-F238E27FC236}">
                      <a16:creationId xmlns:a16="http://schemas.microsoft.com/office/drawing/2014/main" id="{BED696BC-580B-0A47-BBA1-07E86850E55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8" name="Group 235">
                <a:extLst>
                  <a:ext uri="{FF2B5EF4-FFF2-40B4-BE49-F238E27FC236}">
                    <a16:creationId xmlns:a16="http://schemas.microsoft.com/office/drawing/2014/main" id="{3E731344-F488-1B42-A88F-829D7CA092A0}"/>
                  </a:ext>
                </a:extLst>
              </p:cNvPr>
              <p:cNvGrpSpPr>
                <a:grpSpLocks/>
              </p:cNvGrpSpPr>
              <p:nvPr/>
            </p:nvGrpSpPr>
            <p:grpSpPr bwMode="auto">
              <a:xfrm rot="-25200000">
                <a:off x="2153" y="3293"/>
                <a:ext cx="92" cy="69"/>
                <a:chOff x="101" y="1265"/>
                <a:chExt cx="112" cy="84"/>
              </a:xfrm>
            </p:grpSpPr>
            <p:sp>
              <p:nvSpPr>
                <p:cNvPr id="233" name="Freeform 236">
                  <a:extLst>
                    <a:ext uri="{FF2B5EF4-FFF2-40B4-BE49-F238E27FC236}">
                      <a16:creationId xmlns:a16="http://schemas.microsoft.com/office/drawing/2014/main" id="{BF057658-2067-AF44-8754-2B70718B078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4" name="Freeform 237">
                  <a:extLst>
                    <a:ext uri="{FF2B5EF4-FFF2-40B4-BE49-F238E27FC236}">
                      <a16:creationId xmlns:a16="http://schemas.microsoft.com/office/drawing/2014/main" id="{497D6804-C23E-764F-B886-B0E03A82D2C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5" name="Freeform 238">
                  <a:extLst>
                    <a:ext uri="{FF2B5EF4-FFF2-40B4-BE49-F238E27FC236}">
                      <a16:creationId xmlns:a16="http://schemas.microsoft.com/office/drawing/2014/main" id="{6396FAF0-B612-5F42-960D-E8184D6D47E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9" name="Group 239">
                <a:extLst>
                  <a:ext uri="{FF2B5EF4-FFF2-40B4-BE49-F238E27FC236}">
                    <a16:creationId xmlns:a16="http://schemas.microsoft.com/office/drawing/2014/main" id="{DBDCAE22-456D-E748-AD75-160D3FBFF87D}"/>
                  </a:ext>
                </a:extLst>
              </p:cNvPr>
              <p:cNvGrpSpPr>
                <a:grpSpLocks/>
              </p:cNvGrpSpPr>
              <p:nvPr/>
            </p:nvGrpSpPr>
            <p:grpSpPr bwMode="auto">
              <a:xfrm rot="-25200000">
                <a:off x="2136" y="3238"/>
                <a:ext cx="92" cy="69"/>
                <a:chOff x="101" y="1265"/>
                <a:chExt cx="112" cy="84"/>
              </a:xfrm>
            </p:grpSpPr>
            <p:sp>
              <p:nvSpPr>
                <p:cNvPr id="230" name="Freeform 240">
                  <a:extLst>
                    <a:ext uri="{FF2B5EF4-FFF2-40B4-BE49-F238E27FC236}">
                      <a16:creationId xmlns:a16="http://schemas.microsoft.com/office/drawing/2014/main" id="{D15733BF-29EA-EC4E-9D83-DFD68B6B258A}"/>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1" name="Freeform 241">
                  <a:extLst>
                    <a:ext uri="{FF2B5EF4-FFF2-40B4-BE49-F238E27FC236}">
                      <a16:creationId xmlns:a16="http://schemas.microsoft.com/office/drawing/2014/main" id="{6BC3315F-AA96-6040-89D3-A744564E757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2" name="Freeform 242">
                  <a:extLst>
                    <a:ext uri="{FF2B5EF4-FFF2-40B4-BE49-F238E27FC236}">
                      <a16:creationId xmlns:a16="http://schemas.microsoft.com/office/drawing/2014/main" id="{4335BF35-522D-D846-A14C-D7E49721421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190" name="Group 243">
              <a:extLst>
                <a:ext uri="{FF2B5EF4-FFF2-40B4-BE49-F238E27FC236}">
                  <a16:creationId xmlns:a16="http://schemas.microsoft.com/office/drawing/2014/main" id="{39CC980B-FF95-334A-B59D-F0C71CE80054}"/>
                </a:ext>
              </a:extLst>
            </p:cNvPr>
            <p:cNvGrpSpPr>
              <a:grpSpLocks/>
            </p:cNvGrpSpPr>
            <p:nvPr/>
          </p:nvGrpSpPr>
          <p:grpSpPr bwMode="auto">
            <a:xfrm rot="24300000">
              <a:off x="2510" y="2470"/>
              <a:ext cx="346" cy="658"/>
              <a:chOff x="1727" y="3388"/>
              <a:chExt cx="103" cy="245"/>
            </a:xfrm>
          </p:grpSpPr>
          <p:grpSp>
            <p:nvGrpSpPr>
              <p:cNvPr id="209" name="Group 244">
                <a:extLst>
                  <a:ext uri="{FF2B5EF4-FFF2-40B4-BE49-F238E27FC236}">
                    <a16:creationId xmlns:a16="http://schemas.microsoft.com/office/drawing/2014/main" id="{A01B2BAE-07D3-BD4B-9C50-009843E79DB1}"/>
                  </a:ext>
                </a:extLst>
              </p:cNvPr>
              <p:cNvGrpSpPr>
                <a:grpSpLocks/>
              </p:cNvGrpSpPr>
              <p:nvPr/>
            </p:nvGrpSpPr>
            <p:grpSpPr bwMode="auto">
              <a:xfrm rot="-24300000">
                <a:off x="1727" y="3564"/>
                <a:ext cx="92" cy="69"/>
                <a:chOff x="101" y="1265"/>
                <a:chExt cx="112" cy="84"/>
              </a:xfrm>
            </p:grpSpPr>
            <p:sp>
              <p:nvSpPr>
                <p:cNvPr id="222" name="Freeform 245">
                  <a:extLst>
                    <a:ext uri="{FF2B5EF4-FFF2-40B4-BE49-F238E27FC236}">
                      <a16:creationId xmlns:a16="http://schemas.microsoft.com/office/drawing/2014/main" id="{6FAB003B-89F0-B747-AD79-460E31DC3F2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3" name="Freeform 246">
                  <a:extLst>
                    <a:ext uri="{FF2B5EF4-FFF2-40B4-BE49-F238E27FC236}">
                      <a16:creationId xmlns:a16="http://schemas.microsoft.com/office/drawing/2014/main" id="{96B978CA-E22C-4E45-AE30-3C36B98FF13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4" name="Freeform 247">
                  <a:extLst>
                    <a:ext uri="{FF2B5EF4-FFF2-40B4-BE49-F238E27FC236}">
                      <a16:creationId xmlns:a16="http://schemas.microsoft.com/office/drawing/2014/main" id="{A94E2036-1156-4B4C-BEAC-BD2D139FB5D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0" name="Group 248">
                <a:extLst>
                  <a:ext uri="{FF2B5EF4-FFF2-40B4-BE49-F238E27FC236}">
                    <a16:creationId xmlns:a16="http://schemas.microsoft.com/office/drawing/2014/main" id="{CB4807AC-B926-FB41-B8F5-090C79CE52C6}"/>
                  </a:ext>
                </a:extLst>
              </p:cNvPr>
              <p:cNvGrpSpPr>
                <a:grpSpLocks/>
              </p:cNvGrpSpPr>
              <p:nvPr/>
            </p:nvGrpSpPr>
            <p:grpSpPr bwMode="auto">
              <a:xfrm rot="-24300000">
                <a:off x="1731" y="3506"/>
                <a:ext cx="92" cy="69"/>
                <a:chOff x="101" y="1265"/>
                <a:chExt cx="112" cy="84"/>
              </a:xfrm>
            </p:grpSpPr>
            <p:sp>
              <p:nvSpPr>
                <p:cNvPr id="219" name="Freeform 249">
                  <a:extLst>
                    <a:ext uri="{FF2B5EF4-FFF2-40B4-BE49-F238E27FC236}">
                      <a16:creationId xmlns:a16="http://schemas.microsoft.com/office/drawing/2014/main" id="{592E268B-B6EE-6542-AACE-F25F62E083C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0" name="Freeform 250">
                  <a:extLst>
                    <a:ext uri="{FF2B5EF4-FFF2-40B4-BE49-F238E27FC236}">
                      <a16:creationId xmlns:a16="http://schemas.microsoft.com/office/drawing/2014/main" id="{D9C8A2A2-2A54-824F-B8AA-ADB8BBDDB9B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1" name="Freeform 251">
                  <a:extLst>
                    <a:ext uri="{FF2B5EF4-FFF2-40B4-BE49-F238E27FC236}">
                      <a16:creationId xmlns:a16="http://schemas.microsoft.com/office/drawing/2014/main" id="{A6AE2B01-24E1-4D41-888A-F984804B886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1" name="Group 252">
                <a:extLst>
                  <a:ext uri="{FF2B5EF4-FFF2-40B4-BE49-F238E27FC236}">
                    <a16:creationId xmlns:a16="http://schemas.microsoft.com/office/drawing/2014/main" id="{41C3DA56-5018-144D-9843-9E72E7E4AEE0}"/>
                  </a:ext>
                </a:extLst>
              </p:cNvPr>
              <p:cNvGrpSpPr>
                <a:grpSpLocks/>
              </p:cNvGrpSpPr>
              <p:nvPr/>
            </p:nvGrpSpPr>
            <p:grpSpPr bwMode="auto">
              <a:xfrm rot="-24300000">
                <a:off x="1735" y="3447"/>
                <a:ext cx="92" cy="69"/>
                <a:chOff x="101" y="1265"/>
                <a:chExt cx="112" cy="84"/>
              </a:xfrm>
            </p:grpSpPr>
            <p:sp>
              <p:nvSpPr>
                <p:cNvPr id="216" name="Freeform 253">
                  <a:extLst>
                    <a:ext uri="{FF2B5EF4-FFF2-40B4-BE49-F238E27FC236}">
                      <a16:creationId xmlns:a16="http://schemas.microsoft.com/office/drawing/2014/main" id="{86B6FC8A-2C4B-D945-ACE1-E92CEF54B81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7" name="Freeform 254">
                  <a:extLst>
                    <a:ext uri="{FF2B5EF4-FFF2-40B4-BE49-F238E27FC236}">
                      <a16:creationId xmlns:a16="http://schemas.microsoft.com/office/drawing/2014/main" id="{4C598845-EDDA-9F4A-BCEC-04137D3B356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8" name="Freeform 255">
                  <a:extLst>
                    <a:ext uri="{FF2B5EF4-FFF2-40B4-BE49-F238E27FC236}">
                      <a16:creationId xmlns:a16="http://schemas.microsoft.com/office/drawing/2014/main" id="{A418BAE6-8515-FC4E-803D-7CEEA982D67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2" name="Group 256">
                <a:extLst>
                  <a:ext uri="{FF2B5EF4-FFF2-40B4-BE49-F238E27FC236}">
                    <a16:creationId xmlns:a16="http://schemas.microsoft.com/office/drawing/2014/main" id="{687CC9AE-5545-3D4A-B315-F092E76272B7}"/>
                  </a:ext>
                </a:extLst>
              </p:cNvPr>
              <p:cNvGrpSpPr>
                <a:grpSpLocks/>
              </p:cNvGrpSpPr>
              <p:nvPr/>
            </p:nvGrpSpPr>
            <p:grpSpPr bwMode="auto">
              <a:xfrm rot="-24300000">
                <a:off x="1738" y="3388"/>
                <a:ext cx="92" cy="69"/>
                <a:chOff x="101" y="1265"/>
                <a:chExt cx="112" cy="84"/>
              </a:xfrm>
            </p:grpSpPr>
            <p:sp>
              <p:nvSpPr>
                <p:cNvPr id="213" name="Freeform 257">
                  <a:extLst>
                    <a:ext uri="{FF2B5EF4-FFF2-40B4-BE49-F238E27FC236}">
                      <a16:creationId xmlns:a16="http://schemas.microsoft.com/office/drawing/2014/main" id="{962D08A7-BF15-9E49-8CDE-7332A05FD93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4" name="Freeform 258">
                  <a:extLst>
                    <a:ext uri="{FF2B5EF4-FFF2-40B4-BE49-F238E27FC236}">
                      <a16:creationId xmlns:a16="http://schemas.microsoft.com/office/drawing/2014/main" id="{8259A2DC-4B46-E544-B5CF-02357F9D344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5" name="Freeform 259">
                  <a:extLst>
                    <a:ext uri="{FF2B5EF4-FFF2-40B4-BE49-F238E27FC236}">
                      <a16:creationId xmlns:a16="http://schemas.microsoft.com/office/drawing/2014/main" id="{57F541E5-04F9-1C41-9E10-39AE5A13DC0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191" name="Group 260">
              <a:extLst>
                <a:ext uri="{FF2B5EF4-FFF2-40B4-BE49-F238E27FC236}">
                  <a16:creationId xmlns:a16="http://schemas.microsoft.com/office/drawing/2014/main" id="{28F0D6CD-5AB0-2244-BC81-1C3C2664121A}"/>
                </a:ext>
              </a:extLst>
            </p:cNvPr>
            <p:cNvGrpSpPr>
              <a:grpSpLocks/>
            </p:cNvGrpSpPr>
            <p:nvPr/>
          </p:nvGrpSpPr>
          <p:grpSpPr bwMode="auto">
            <a:xfrm rot="23400000">
              <a:off x="2740" y="2753"/>
              <a:ext cx="346" cy="658"/>
              <a:chOff x="1727" y="3388"/>
              <a:chExt cx="103" cy="245"/>
            </a:xfrm>
          </p:grpSpPr>
          <p:grpSp>
            <p:nvGrpSpPr>
              <p:cNvPr id="193" name="Group 261">
                <a:extLst>
                  <a:ext uri="{FF2B5EF4-FFF2-40B4-BE49-F238E27FC236}">
                    <a16:creationId xmlns:a16="http://schemas.microsoft.com/office/drawing/2014/main" id="{19AE2FDF-623D-FA48-BF34-7DADAE4A4CD9}"/>
                  </a:ext>
                </a:extLst>
              </p:cNvPr>
              <p:cNvGrpSpPr>
                <a:grpSpLocks/>
              </p:cNvGrpSpPr>
              <p:nvPr/>
            </p:nvGrpSpPr>
            <p:grpSpPr bwMode="auto">
              <a:xfrm rot="-24300000">
                <a:off x="1727" y="3564"/>
                <a:ext cx="92" cy="69"/>
                <a:chOff x="101" y="1265"/>
                <a:chExt cx="112" cy="84"/>
              </a:xfrm>
            </p:grpSpPr>
            <p:sp>
              <p:nvSpPr>
                <p:cNvPr id="206" name="Freeform 262">
                  <a:extLst>
                    <a:ext uri="{FF2B5EF4-FFF2-40B4-BE49-F238E27FC236}">
                      <a16:creationId xmlns:a16="http://schemas.microsoft.com/office/drawing/2014/main" id="{AD76CF1F-C367-AA42-B0DC-E0EFB7E0573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7" name="Freeform 263">
                  <a:extLst>
                    <a:ext uri="{FF2B5EF4-FFF2-40B4-BE49-F238E27FC236}">
                      <a16:creationId xmlns:a16="http://schemas.microsoft.com/office/drawing/2014/main" id="{2878BB54-A1A5-FE4F-9FE0-6251D2E5ED7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8" name="Freeform 264">
                  <a:extLst>
                    <a:ext uri="{FF2B5EF4-FFF2-40B4-BE49-F238E27FC236}">
                      <a16:creationId xmlns:a16="http://schemas.microsoft.com/office/drawing/2014/main" id="{8681F8D8-F46D-294C-9B74-118A420C33F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94" name="Group 265">
                <a:extLst>
                  <a:ext uri="{FF2B5EF4-FFF2-40B4-BE49-F238E27FC236}">
                    <a16:creationId xmlns:a16="http://schemas.microsoft.com/office/drawing/2014/main" id="{EEE10808-37DF-C441-BFC4-BCD8C521BBE2}"/>
                  </a:ext>
                </a:extLst>
              </p:cNvPr>
              <p:cNvGrpSpPr>
                <a:grpSpLocks/>
              </p:cNvGrpSpPr>
              <p:nvPr/>
            </p:nvGrpSpPr>
            <p:grpSpPr bwMode="auto">
              <a:xfrm rot="-24300000">
                <a:off x="1731" y="3506"/>
                <a:ext cx="92" cy="69"/>
                <a:chOff x="101" y="1265"/>
                <a:chExt cx="112" cy="84"/>
              </a:xfrm>
            </p:grpSpPr>
            <p:sp>
              <p:nvSpPr>
                <p:cNvPr id="203" name="Freeform 266">
                  <a:extLst>
                    <a:ext uri="{FF2B5EF4-FFF2-40B4-BE49-F238E27FC236}">
                      <a16:creationId xmlns:a16="http://schemas.microsoft.com/office/drawing/2014/main" id="{7AC07B7B-0E0E-F34F-AC51-D68BC2E0780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4" name="Freeform 267">
                  <a:extLst>
                    <a:ext uri="{FF2B5EF4-FFF2-40B4-BE49-F238E27FC236}">
                      <a16:creationId xmlns:a16="http://schemas.microsoft.com/office/drawing/2014/main" id="{823E2A22-18D4-C747-822B-BEC1BF65A0A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5" name="Freeform 268">
                  <a:extLst>
                    <a:ext uri="{FF2B5EF4-FFF2-40B4-BE49-F238E27FC236}">
                      <a16:creationId xmlns:a16="http://schemas.microsoft.com/office/drawing/2014/main" id="{65ED9ADB-B288-5C44-BD4A-429E7930682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95" name="Group 269">
                <a:extLst>
                  <a:ext uri="{FF2B5EF4-FFF2-40B4-BE49-F238E27FC236}">
                    <a16:creationId xmlns:a16="http://schemas.microsoft.com/office/drawing/2014/main" id="{1D307036-A987-AE4A-BE92-02F7D2678DDD}"/>
                  </a:ext>
                </a:extLst>
              </p:cNvPr>
              <p:cNvGrpSpPr>
                <a:grpSpLocks/>
              </p:cNvGrpSpPr>
              <p:nvPr/>
            </p:nvGrpSpPr>
            <p:grpSpPr bwMode="auto">
              <a:xfrm rot="-24300000">
                <a:off x="1735" y="3447"/>
                <a:ext cx="92" cy="69"/>
                <a:chOff x="101" y="1265"/>
                <a:chExt cx="112" cy="84"/>
              </a:xfrm>
            </p:grpSpPr>
            <p:sp>
              <p:nvSpPr>
                <p:cNvPr id="200" name="Freeform 270">
                  <a:extLst>
                    <a:ext uri="{FF2B5EF4-FFF2-40B4-BE49-F238E27FC236}">
                      <a16:creationId xmlns:a16="http://schemas.microsoft.com/office/drawing/2014/main" id="{2C417C25-BB6D-DC4A-87F0-90F87D8DBFC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1" name="Freeform 271">
                  <a:extLst>
                    <a:ext uri="{FF2B5EF4-FFF2-40B4-BE49-F238E27FC236}">
                      <a16:creationId xmlns:a16="http://schemas.microsoft.com/office/drawing/2014/main" id="{56E4668E-D7B5-BE47-ADFC-D5B3F856776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2" name="Freeform 272">
                  <a:extLst>
                    <a:ext uri="{FF2B5EF4-FFF2-40B4-BE49-F238E27FC236}">
                      <a16:creationId xmlns:a16="http://schemas.microsoft.com/office/drawing/2014/main" id="{EB098184-C41F-8D49-B115-2A1248501CB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96" name="Group 273">
                <a:extLst>
                  <a:ext uri="{FF2B5EF4-FFF2-40B4-BE49-F238E27FC236}">
                    <a16:creationId xmlns:a16="http://schemas.microsoft.com/office/drawing/2014/main" id="{949AF2CE-7363-7441-81F4-807744037D6E}"/>
                  </a:ext>
                </a:extLst>
              </p:cNvPr>
              <p:cNvGrpSpPr>
                <a:grpSpLocks/>
              </p:cNvGrpSpPr>
              <p:nvPr/>
            </p:nvGrpSpPr>
            <p:grpSpPr bwMode="auto">
              <a:xfrm rot="-24300000">
                <a:off x="1738" y="3388"/>
                <a:ext cx="92" cy="69"/>
                <a:chOff x="101" y="1265"/>
                <a:chExt cx="112" cy="84"/>
              </a:xfrm>
            </p:grpSpPr>
            <p:sp>
              <p:nvSpPr>
                <p:cNvPr id="197" name="Freeform 274">
                  <a:extLst>
                    <a:ext uri="{FF2B5EF4-FFF2-40B4-BE49-F238E27FC236}">
                      <a16:creationId xmlns:a16="http://schemas.microsoft.com/office/drawing/2014/main" id="{03F9BEA9-002F-7148-B509-FECF313F1EF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98" name="Freeform 275">
                  <a:extLst>
                    <a:ext uri="{FF2B5EF4-FFF2-40B4-BE49-F238E27FC236}">
                      <a16:creationId xmlns:a16="http://schemas.microsoft.com/office/drawing/2014/main" id="{C1F6FF0A-73F8-624C-8CE7-40DA3732E56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99" name="Freeform 276">
                  <a:extLst>
                    <a:ext uri="{FF2B5EF4-FFF2-40B4-BE49-F238E27FC236}">
                      <a16:creationId xmlns:a16="http://schemas.microsoft.com/office/drawing/2014/main" id="{2736E922-6283-3640-8A28-46E3405787F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192" name="Freeform 277">
              <a:extLst>
                <a:ext uri="{FF2B5EF4-FFF2-40B4-BE49-F238E27FC236}">
                  <a16:creationId xmlns:a16="http://schemas.microsoft.com/office/drawing/2014/main" id="{FA7614B3-0537-434C-8C22-25BEADEC2EEC}"/>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25" name="Group 198">
            <a:extLst>
              <a:ext uri="{FF2B5EF4-FFF2-40B4-BE49-F238E27FC236}">
                <a16:creationId xmlns:a16="http://schemas.microsoft.com/office/drawing/2014/main" id="{7E754289-9290-754A-A1F3-643C2AAB7469}"/>
              </a:ext>
            </a:extLst>
          </p:cNvPr>
          <p:cNvGrpSpPr>
            <a:grpSpLocks/>
          </p:cNvGrpSpPr>
          <p:nvPr/>
        </p:nvGrpSpPr>
        <p:grpSpPr bwMode="auto">
          <a:xfrm rot="10800000">
            <a:off x="8817812" y="1221468"/>
            <a:ext cx="1512076" cy="1024984"/>
            <a:chOff x="2354" y="2465"/>
            <a:chExt cx="1396" cy="946"/>
          </a:xfrm>
        </p:grpSpPr>
        <p:sp>
          <p:nvSpPr>
            <p:cNvPr id="426" name="Freeform 199">
              <a:extLst>
                <a:ext uri="{FF2B5EF4-FFF2-40B4-BE49-F238E27FC236}">
                  <a16:creationId xmlns:a16="http://schemas.microsoft.com/office/drawing/2014/main" id="{DA353A1F-3C3F-4841-B26B-4827A28A65CC}"/>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7" name="Freeform 200">
              <a:extLst>
                <a:ext uri="{FF2B5EF4-FFF2-40B4-BE49-F238E27FC236}">
                  <a16:creationId xmlns:a16="http://schemas.microsoft.com/office/drawing/2014/main" id="{E6500DB8-7184-344E-B805-077E5A2CB2C4}"/>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428" name="Group 201">
              <a:extLst>
                <a:ext uri="{FF2B5EF4-FFF2-40B4-BE49-F238E27FC236}">
                  <a16:creationId xmlns:a16="http://schemas.microsoft.com/office/drawing/2014/main" id="{B64B4EEE-5A8F-D548-88D1-21EE293D014E}"/>
                </a:ext>
              </a:extLst>
            </p:cNvPr>
            <p:cNvGrpSpPr>
              <a:grpSpLocks/>
            </p:cNvGrpSpPr>
            <p:nvPr/>
          </p:nvGrpSpPr>
          <p:grpSpPr bwMode="auto">
            <a:xfrm rot="25389882">
              <a:off x="3008" y="2580"/>
              <a:ext cx="403" cy="859"/>
              <a:chOff x="2147" y="3227"/>
              <a:chExt cx="120" cy="320"/>
            </a:xfrm>
          </p:grpSpPr>
          <p:grpSp>
            <p:nvGrpSpPr>
              <p:cNvPr id="485" name="Group 202">
                <a:extLst>
                  <a:ext uri="{FF2B5EF4-FFF2-40B4-BE49-F238E27FC236}">
                    <a16:creationId xmlns:a16="http://schemas.microsoft.com/office/drawing/2014/main" id="{6C053335-2D0D-0A49-85A7-C1F97855D563}"/>
                  </a:ext>
                </a:extLst>
              </p:cNvPr>
              <p:cNvGrpSpPr>
                <a:grpSpLocks/>
              </p:cNvGrpSpPr>
              <p:nvPr/>
            </p:nvGrpSpPr>
            <p:grpSpPr bwMode="auto">
              <a:xfrm rot="-25200000">
                <a:off x="2187" y="3466"/>
                <a:ext cx="92" cy="69"/>
                <a:chOff x="101" y="1265"/>
                <a:chExt cx="112" cy="84"/>
              </a:xfrm>
            </p:grpSpPr>
            <p:sp>
              <p:nvSpPr>
                <p:cNvPr id="502" name="Freeform 203">
                  <a:extLst>
                    <a:ext uri="{FF2B5EF4-FFF2-40B4-BE49-F238E27FC236}">
                      <a16:creationId xmlns:a16="http://schemas.microsoft.com/office/drawing/2014/main" id="{E1510020-BF00-7645-8870-8A2E821CCFD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3" name="Freeform 204">
                  <a:extLst>
                    <a:ext uri="{FF2B5EF4-FFF2-40B4-BE49-F238E27FC236}">
                      <a16:creationId xmlns:a16="http://schemas.microsoft.com/office/drawing/2014/main" id="{A6C56689-814C-924D-A976-45EF14034FC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4" name="Freeform 205">
                  <a:extLst>
                    <a:ext uri="{FF2B5EF4-FFF2-40B4-BE49-F238E27FC236}">
                      <a16:creationId xmlns:a16="http://schemas.microsoft.com/office/drawing/2014/main" id="{5C4E5668-8AFD-D34A-ABE9-EB3C7E56CE4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6" name="Group 206">
                <a:extLst>
                  <a:ext uri="{FF2B5EF4-FFF2-40B4-BE49-F238E27FC236}">
                    <a16:creationId xmlns:a16="http://schemas.microsoft.com/office/drawing/2014/main" id="{A41DE89A-4314-3145-BB8A-64D60CE76A14}"/>
                  </a:ext>
                </a:extLst>
              </p:cNvPr>
              <p:cNvGrpSpPr>
                <a:grpSpLocks/>
              </p:cNvGrpSpPr>
              <p:nvPr/>
            </p:nvGrpSpPr>
            <p:grpSpPr bwMode="auto">
              <a:xfrm rot="-25200000">
                <a:off x="2176" y="3409"/>
                <a:ext cx="92" cy="69"/>
                <a:chOff x="101" y="1265"/>
                <a:chExt cx="112" cy="84"/>
              </a:xfrm>
            </p:grpSpPr>
            <p:sp>
              <p:nvSpPr>
                <p:cNvPr id="499" name="Freeform 207">
                  <a:extLst>
                    <a:ext uri="{FF2B5EF4-FFF2-40B4-BE49-F238E27FC236}">
                      <a16:creationId xmlns:a16="http://schemas.microsoft.com/office/drawing/2014/main" id="{658C4D20-3431-A34C-BC91-42EA452ADC7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0" name="Freeform 208">
                  <a:extLst>
                    <a:ext uri="{FF2B5EF4-FFF2-40B4-BE49-F238E27FC236}">
                      <a16:creationId xmlns:a16="http://schemas.microsoft.com/office/drawing/2014/main" id="{90D6BD59-6D6E-0B4C-91C1-55873455C1E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1" name="Freeform 209">
                  <a:extLst>
                    <a:ext uri="{FF2B5EF4-FFF2-40B4-BE49-F238E27FC236}">
                      <a16:creationId xmlns:a16="http://schemas.microsoft.com/office/drawing/2014/main" id="{02978D4D-02F7-3147-87B7-A402E248553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7" name="Group 210">
                <a:extLst>
                  <a:ext uri="{FF2B5EF4-FFF2-40B4-BE49-F238E27FC236}">
                    <a16:creationId xmlns:a16="http://schemas.microsoft.com/office/drawing/2014/main" id="{68D6151A-81C4-9D46-929F-643630E81ACA}"/>
                  </a:ext>
                </a:extLst>
              </p:cNvPr>
              <p:cNvGrpSpPr>
                <a:grpSpLocks/>
              </p:cNvGrpSpPr>
              <p:nvPr/>
            </p:nvGrpSpPr>
            <p:grpSpPr bwMode="auto">
              <a:xfrm rot="-25200000">
                <a:off x="2165" y="3351"/>
                <a:ext cx="92" cy="69"/>
                <a:chOff x="101" y="1265"/>
                <a:chExt cx="112" cy="84"/>
              </a:xfrm>
            </p:grpSpPr>
            <p:sp>
              <p:nvSpPr>
                <p:cNvPr id="496" name="Freeform 211">
                  <a:extLst>
                    <a:ext uri="{FF2B5EF4-FFF2-40B4-BE49-F238E27FC236}">
                      <a16:creationId xmlns:a16="http://schemas.microsoft.com/office/drawing/2014/main" id="{C655964B-B177-AB48-8573-16155C9E59B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7" name="Freeform 212">
                  <a:extLst>
                    <a:ext uri="{FF2B5EF4-FFF2-40B4-BE49-F238E27FC236}">
                      <a16:creationId xmlns:a16="http://schemas.microsoft.com/office/drawing/2014/main" id="{559E842A-ACF4-8340-BE9F-6EA045EAB46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8" name="Freeform 213">
                  <a:extLst>
                    <a:ext uri="{FF2B5EF4-FFF2-40B4-BE49-F238E27FC236}">
                      <a16:creationId xmlns:a16="http://schemas.microsoft.com/office/drawing/2014/main" id="{4DDD728A-EC19-BE4A-9BA5-CA79466A017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8" name="Group 214">
                <a:extLst>
                  <a:ext uri="{FF2B5EF4-FFF2-40B4-BE49-F238E27FC236}">
                    <a16:creationId xmlns:a16="http://schemas.microsoft.com/office/drawing/2014/main" id="{6FB90D55-15F8-074C-9C6D-369D91238CFE}"/>
                  </a:ext>
                </a:extLst>
              </p:cNvPr>
              <p:cNvGrpSpPr>
                <a:grpSpLocks/>
              </p:cNvGrpSpPr>
              <p:nvPr/>
            </p:nvGrpSpPr>
            <p:grpSpPr bwMode="auto">
              <a:xfrm rot="-25200000">
                <a:off x="2153" y="3293"/>
                <a:ext cx="92" cy="69"/>
                <a:chOff x="101" y="1265"/>
                <a:chExt cx="112" cy="84"/>
              </a:xfrm>
            </p:grpSpPr>
            <p:sp>
              <p:nvSpPr>
                <p:cNvPr id="493" name="Freeform 215">
                  <a:extLst>
                    <a:ext uri="{FF2B5EF4-FFF2-40B4-BE49-F238E27FC236}">
                      <a16:creationId xmlns:a16="http://schemas.microsoft.com/office/drawing/2014/main" id="{7366DF6B-334B-3B46-8F3D-6CD655AD034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4" name="Freeform 216">
                  <a:extLst>
                    <a:ext uri="{FF2B5EF4-FFF2-40B4-BE49-F238E27FC236}">
                      <a16:creationId xmlns:a16="http://schemas.microsoft.com/office/drawing/2014/main" id="{C7472F63-9061-A644-95B1-D7D27C6813B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5" name="Freeform 217">
                  <a:extLst>
                    <a:ext uri="{FF2B5EF4-FFF2-40B4-BE49-F238E27FC236}">
                      <a16:creationId xmlns:a16="http://schemas.microsoft.com/office/drawing/2014/main" id="{09EA2EC1-E8BF-7345-A100-5343C279F96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9" name="Group 218">
                <a:extLst>
                  <a:ext uri="{FF2B5EF4-FFF2-40B4-BE49-F238E27FC236}">
                    <a16:creationId xmlns:a16="http://schemas.microsoft.com/office/drawing/2014/main" id="{ABABF2E4-DEBB-9848-80E3-239FCDB34BDD}"/>
                  </a:ext>
                </a:extLst>
              </p:cNvPr>
              <p:cNvGrpSpPr>
                <a:grpSpLocks/>
              </p:cNvGrpSpPr>
              <p:nvPr/>
            </p:nvGrpSpPr>
            <p:grpSpPr bwMode="auto">
              <a:xfrm rot="-25200000">
                <a:off x="2136" y="3238"/>
                <a:ext cx="92" cy="69"/>
                <a:chOff x="101" y="1265"/>
                <a:chExt cx="112" cy="84"/>
              </a:xfrm>
            </p:grpSpPr>
            <p:sp>
              <p:nvSpPr>
                <p:cNvPr id="490" name="Freeform 219">
                  <a:extLst>
                    <a:ext uri="{FF2B5EF4-FFF2-40B4-BE49-F238E27FC236}">
                      <a16:creationId xmlns:a16="http://schemas.microsoft.com/office/drawing/2014/main" id="{3F15FDF5-89AC-FA4B-8F13-429E397BCF2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1" name="Freeform 220">
                  <a:extLst>
                    <a:ext uri="{FF2B5EF4-FFF2-40B4-BE49-F238E27FC236}">
                      <a16:creationId xmlns:a16="http://schemas.microsoft.com/office/drawing/2014/main" id="{F7907615-DD6D-6A46-9D09-22DC6990E2A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2" name="Freeform 221">
                  <a:extLst>
                    <a:ext uri="{FF2B5EF4-FFF2-40B4-BE49-F238E27FC236}">
                      <a16:creationId xmlns:a16="http://schemas.microsoft.com/office/drawing/2014/main" id="{97C543B4-6A86-7B4A-9E81-FBB22B44578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29" name="Group 222">
              <a:extLst>
                <a:ext uri="{FF2B5EF4-FFF2-40B4-BE49-F238E27FC236}">
                  <a16:creationId xmlns:a16="http://schemas.microsoft.com/office/drawing/2014/main" id="{B8B4D0C1-FF15-CE43-A503-8DB7404B22C8}"/>
                </a:ext>
              </a:extLst>
            </p:cNvPr>
            <p:cNvGrpSpPr>
              <a:grpSpLocks/>
            </p:cNvGrpSpPr>
            <p:nvPr/>
          </p:nvGrpSpPr>
          <p:grpSpPr bwMode="auto">
            <a:xfrm rot="24300000">
              <a:off x="2768" y="2298"/>
              <a:ext cx="403" cy="859"/>
              <a:chOff x="2147" y="3227"/>
              <a:chExt cx="120" cy="320"/>
            </a:xfrm>
          </p:grpSpPr>
          <p:grpSp>
            <p:nvGrpSpPr>
              <p:cNvPr id="465" name="Group 223">
                <a:extLst>
                  <a:ext uri="{FF2B5EF4-FFF2-40B4-BE49-F238E27FC236}">
                    <a16:creationId xmlns:a16="http://schemas.microsoft.com/office/drawing/2014/main" id="{4B002915-3022-9C47-9D0A-3211B8688B33}"/>
                  </a:ext>
                </a:extLst>
              </p:cNvPr>
              <p:cNvGrpSpPr>
                <a:grpSpLocks/>
              </p:cNvGrpSpPr>
              <p:nvPr/>
            </p:nvGrpSpPr>
            <p:grpSpPr bwMode="auto">
              <a:xfrm rot="-25200000">
                <a:off x="2187" y="3466"/>
                <a:ext cx="92" cy="69"/>
                <a:chOff x="101" y="1265"/>
                <a:chExt cx="112" cy="84"/>
              </a:xfrm>
            </p:grpSpPr>
            <p:sp>
              <p:nvSpPr>
                <p:cNvPr id="482" name="Freeform 224">
                  <a:extLst>
                    <a:ext uri="{FF2B5EF4-FFF2-40B4-BE49-F238E27FC236}">
                      <a16:creationId xmlns:a16="http://schemas.microsoft.com/office/drawing/2014/main" id="{359FABC5-2556-9C4E-99E0-354E079C320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3" name="Freeform 225">
                  <a:extLst>
                    <a:ext uri="{FF2B5EF4-FFF2-40B4-BE49-F238E27FC236}">
                      <a16:creationId xmlns:a16="http://schemas.microsoft.com/office/drawing/2014/main" id="{021D5B6D-22D9-2A49-8F7D-AEEAA1804DD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4" name="Freeform 226">
                  <a:extLst>
                    <a:ext uri="{FF2B5EF4-FFF2-40B4-BE49-F238E27FC236}">
                      <a16:creationId xmlns:a16="http://schemas.microsoft.com/office/drawing/2014/main" id="{FF1FB2AF-8807-9A48-8912-072042E5562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6" name="Group 227">
                <a:extLst>
                  <a:ext uri="{FF2B5EF4-FFF2-40B4-BE49-F238E27FC236}">
                    <a16:creationId xmlns:a16="http://schemas.microsoft.com/office/drawing/2014/main" id="{CE14B18C-A6C3-C944-B9F3-69B25958610A}"/>
                  </a:ext>
                </a:extLst>
              </p:cNvPr>
              <p:cNvGrpSpPr>
                <a:grpSpLocks/>
              </p:cNvGrpSpPr>
              <p:nvPr/>
            </p:nvGrpSpPr>
            <p:grpSpPr bwMode="auto">
              <a:xfrm rot="-25200000">
                <a:off x="2176" y="3409"/>
                <a:ext cx="92" cy="69"/>
                <a:chOff x="101" y="1265"/>
                <a:chExt cx="112" cy="84"/>
              </a:xfrm>
            </p:grpSpPr>
            <p:sp>
              <p:nvSpPr>
                <p:cNvPr id="479" name="Freeform 228">
                  <a:extLst>
                    <a:ext uri="{FF2B5EF4-FFF2-40B4-BE49-F238E27FC236}">
                      <a16:creationId xmlns:a16="http://schemas.microsoft.com/office/drawing/2014/main" id="{BD9A7AD9-9885-9B40-B794-97A31515FE7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0" name="Freeform 229">
                  <a:extLst>
                    <a:ext uri="{FF2B5EF4-FFF2-40B4-BE49-F238E27FC236}">
                      <a16:creationId xmlns:a16="http://schemas.microsoft.com/office/drawing/2014/main" id="{762300F9-68DF-A149-AA80-665061E0DA2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1" name="Freeform 230">
                  <a:extLst>
                    <a:ext uri="{FF2B5EF4-FFF2-40B4-BE49-F238E27FC236}">
                      <a16:creationId xmlns:a16="http://schemas.microsoft.com/office/drawing/2014/main" id="{7BEEFFD8-8118-8048-9BB9-E25FB9F1E9E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7" name="Group 231">
                <a:extLst>
                  <a:ext uri="{FF2B5EF4-FFF2-40B4-BE49-F238E27FC236}">
                    <a16:creationId xmlns:a16="http://schemas.microsoft.com/office/drawing/2014/main" id="{3218EE8F-4989-2348-97F9-48607B5EA508}"/>
                  </a:ext>
                </a:extLst>
              </p:cNvPr>
              <p:cNvGrpSpPr>
                <a:grpSpLocks/>
              </p:cNvGrpSpPr>
              <p:nvPr/>
            </p:nvGrpSpPr>
            <p:grpSpPr bwMode="auto">
              <a:xfrm rot="-25200000">
                <a:off x="2165" y="3351"/>
                <a:ext cx="92" cy="69"/>
                <a:chOff x="101" y="1265"/>
                <a:chExt cx="112" cy="84"/>
              </a:xfrm>
            </p:grpSpPr>
            <p:sp>
              <p:nvSpPr>
                <p:cNvPr id="476" name="Freeform 232">
                  <a:extLst>
                    <a:ext uri="{FF2B5EF4-FFF2-40B4-BE49-F238E27FC236}">
                      <a16:creationId xmlns:a16="http://schemas.microsoft.com/office/drawing/2014/main" id="{7F934137-244E-AC42-9026-32D6C719256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7" name="Freeform 233">
                  <a:extLst>
                    <a:ext uri="{FF2B5EF4-FFF2-40B4-BE49-F238E27FC236}">
                      <a16:creationId xmlns:a16="http://schemas.microsoft.com/office/drawing/2014/main" id="{D22D30BD-01A1-484E-B434-4009F3D1192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8" name="Freeform 234">
                  <a:extLst>
                    <a:ext uri="{FF2B5EF4-FFF2-40B4-BE49-F238E27FC236}">
                      <a16:creationId xmlns:a16="http://schemas.microsoft.com/office/drawing/2014/main" id="{209F9C65-7883-8248-9D45-65558D8C7A0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8" name="Group 235">
                <a:extLst>
                  <a:ext uri="{FF2B5EF4-FFF2-40B4-BE49-F238E27FC236}">
                    <a16:creationId xmlns:a16="http://schemas.microsoft.com/office/drawing/2014/main" id="{9D2B8472-2C59-4840-9D4B-6149CE44AE8E}"/>
                  </a:ext>
                </a:extLst>
              </p:cNvPr>
              <p:cNvGrpSpPr>
                <a:grpSpLocks/>
              </p:cNvGrpSpPr>
              <p:nvPr/>
            </p:nvGrpSpPr>
            <p:grpSpPr bwMode="auto">
              <a:xfrm rot="-25200000">
                <a:off x="2153" y="3293"/>
                <a:ext cx="92" cy="69"/>
                <a:chOff x="101" y="1265"/>
                <a:chExt cx="112" cy="84"/>
              </a:xfrm>
            </p:grpSpPr>
            <p:sp>
              <p:nvSpPr>
                <p:cNvPr id="473" name="Freeform 236">
                  <a:extLst>
                    <a:ext uri="{FF2B5EF4-FFF2-40B4-BE49-F238E27FC236}">
                      <a16:creationId xmlns:a16="http://schemas.microsoft.com/office/drawing/2014/main" id="{3F5B605F-774C-944F-AFEE-CDF98C244E0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4" name="Freeform 237">
                  <a:extLst>
                    <a:ext uri="{FF2B5EF4-FFF2-40B4-BE49-F238E27FC236}">
                      <a16:creationId xmlns:a16="http://schemas.microsoft.com/office/drawing/2014/main" id="{B4A762E4-BF0F-8045-9931-F1A09CAF871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5" name="Freeform 238">
                  <a:extLst>
                    <a:ext uri="{FF2B5EF4-FFF2-40B4-BE49-F238E27FC236}">
                      <a16:creationId xmlns:a16="http://schemas.microsoft.com/office/drawing/2014/main" id="{F9333034-78F3-774D-BE5A-1857DB8732B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9" name="Group 239">
                <a:extLst>
                  <a:ext uri="{FF2B5EF4-FFF2-40B4-BE49-F238E27FC236}">
                    <a16:creationId xmlns:a16="http://schemas.microsoft.com/office/drawing/2014/main" id="{44BD1FB5-DC9A-9F46-9572-6AEBF5F8CF43}"/>
                  </a:ext>
                </a:extLst>
              </p:cNvPr>
              <p:cNvGrpSpPr>
                <a:grpSpLocks/>
              </p:cNvGrpSpPr>
              <p:nvPr/>
            </p:nvGrpSpPr>
            <p:grpSpPr bwMode="auto">
              <a:xfrm rot="-25200000">
                <a:off x="2136" y="3238"/>
                <a:ext cx="92" cy="69"/>
                <a:chOff x="101" y="1265"/>
                <a:chExt cx="112" cy="84"/>
              </a:xfrm>
            </p:grpSpPr>
            <p:sp>
              <p:nvSpPr>
                <p:cNvPr id="470" name="Freeform 240">
                  <a:extLst>
                    <a:ext uri="{FF2B5EF4-FFF2-40B4-BE49-F238E27FC236}">
                      <a16:creationId xmlns:a16="http://schemas.microsoft.com/office/drawing/2014/main" id="{CE552506-B13C-6243-AEC2-4B423FE99B8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1" name="Freeform 241">
                  <a:extLst>
                    <a:ext uri="{FF2B5EF4-FFF2-40B4-BE49-F238E27FC236}">
                      <a16:creationId xmlns:a16="http://schemas.microsoft.com/office/drawing/2014/main" id="{D04B3D1E-CD7A-F84E-893E-DCDEA27C2F4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2" name="Freeform 242">
                  <a:extLst>
                    <a:ext uri="{FF2B5EF4-FFF2-40B4-BE49-F238E27FC236}">
                      <a16:creationId xmlns:a16="http://schemas.microsoft.com/office/drawing/2014/main" id="{D07AB70A-3E0D-7B4B-B809-DCE18177045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30" name="Group 243">
              <a:extLst>
                <a:ext uri="{FF2B5EF4-FFF2-40B4-BE49-F238E27FC236}">
                  <a16:creationId xmlns:a16="http://schemas.microsoft.com/office/drawing/2014/main" id="{EF3EB0E1-1FFB-7E4C-9979-3DA4F1A309D1}"/>
                </a:ext>
              </a:extLst>
            </p:cNvPr>
            <p:cNvGrpSpPr>
              <a:grpSpLocks/>
            </p:cNvGrpSpPr>
            <p:nvPr/>
          </p:nvGrpSpPr>
          <p:grpSpPr bwMode="auto">
            <a:xfrm rot="24300000">
              <a:off x="2510" y="2470"/>
              <a:ext cx="346" cy="658"/>
              <a:chOff x="1727" y="3388"/>
              <a:chExt cx="103" cy="245"/>
            </a:xfrm>
          </p:grpSpPr>
          <p:grpSp>
            <p:nvGrpSpPr>
              <p:cNvPr id="449" name="Group 244">
                <a:extLst>
                  <a:ext uri="{FF2B5EF4-FFF2-40B4-BE49-F238E27FC236}">
                    <a16:creationId xmlns:a16="http://schemas.microsoft.com/office/drawing/2014/main" id="{6E634BC1-69BF-8747-A669-0C9EE86DADB1}"/>
                  </a:ext>
                </a:extLst>
              </p:cNvPr>
              <p:cNvGrpSpPr>
                <a:grpSpLocks/>
              </p:cNvGrpSpPr>
              <p:nvPr/>
            </p:nvGrpSpPr>
            <p:grpSpPr bwMode="auto">
              <a:xfrm rot="-24300000">
                <a:off x="1727" y="3564"/>
                <a:ext cx="92" cy="69"/>
                <a:chOff x="101" y="1265"/>
                <a:chExt cx="112" cy="84"/>
              </a:xfrm>
            </p:grpSpPr>
            <p:sp>
              <p:nvSpPr>
                <p:cNvPr id="462" name="Freeform 245">
                  <a:extLst>
                    <a:ext uri="{FF2B5EF4-FFF2-40B4-BE49-F238E27FC236}">
                      <a16:creationId xmlns:a16="http://schemas.microsoft.com/office/drawing/2014/main" id="{959756DB-14CF-6C4C-905D-A4611CF1180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3" name="Freeform 246">
                  <a:extLst>
                    <a:ext uri="{FF2B5EF4-FFF2-40B4-BE49-F238E27FC236}">
                      <a16:creationId xmlns:a16="http://schemas.microsoft.com/office/drawing/2014/main" id="{41D50481-FC31-8E46-9240-6F7A0B99574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4" name="Freeform 247">
                  <a:extLst>
                    <a:ext uri="{FF2B5EF4-FFF2-40B4-BE49-F238E27FC236}">
                      <a16:creationId xmlns:a16="http://schemas.microsoft.com/office/drawing/2014/main" id="{AB8FF99E-E40F-AD44-9CDB-6D6CBFAEAAF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0" name="Group 248">
                <a:extLst>
                  <a:ext uri="{FF2B5EF4-FFF2-40B4-BE49-F238E27FC236}">
                    <a16:creationId xmlns:a16="http://schemas.microsoft.com/office/drawing/2014/main" id="{29854A6C-5C8F-D249-9CF1-69016DEC2DBE}"/>
                  </a:ext>
                </a:extLst>
              </p:cNvPr>
              <p:cNvGrpSpPr>
                <a:grpSpLocks/>
              </p:cNvGrpSpPr>
              <p:nvPr/>
            </p:nvGrpSpPr>
            <p:grpSpPr bwMode="auto">
              <a:xfrm rot="-24300000">
                <a:off x="1731" y="3506"/>
                <a:ext cx="92" cy="69"/>
                <a:chOff x="101" y="1265"/>
                <a:chExt cx="112" cy="84"/>
              </a:xfrm>
            </p:grpSpPr>
            <p:sp>
              <p:nvSpPr>
                <p:cNvPr id="459" name="Freeform 249">
                  <a:extLst>
                    <a:ext uri="{FF2B5EF4-FFF2-40B4-BE49-F238E27FC236}">
                      <a16:creationId xmlns:a16="http://schemas.microsoft.com/office/drawing/2014/main" id="{94B89B38-1BE1-D441-8454-7DCCDF9D980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0" name="Freeform 250">
                  <a:extLst>
                    <a:ext uri="{FF2B5EF4-FFF2-40B4-BE49-F238E27FC236}">
                      <a16:creationId xmlns:a16="http://schemas.microsoft.com/office/drawing/2014/main" id="{C81DF5A9-DC9A-5048-8324-F0A7271A8AE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1" name="Freeform 251">
                  <a:extLst>
                    <a:ext uri="{FF2B5EF4-FFF2-40B4-BE49-F238E27FC236}">
                      <a16:creationId xmlns:a16="http://schemas.microsoft.com/office/drawing/2014/main" id="{9DA51D91-4D57-ED4A-AAC3-6EF828FFA50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1" name="Group 252">
                <a:extLst>
                  <a:ext uri="{FF2B5EF4-FFF2-40B4-BE49-F238E27FC236}">
                    <a16:creationId xmlns:a16="http://schemas.microsoft.com/office/drawing/2014/main" id="{8157F64B-1C1F-BF41-9C15-7F7B4C20E849}"/>
                  </a:ext>
                </a:extLst>
              </p:cNvPr>
              <p:cNvGrpSpPr>
                <a:grpSpLocks/>
              </p:cNvGrpSpPr>
              <p:nvPr/>
            </p:nvGrpSpPr>
            <p:grpSpPr bwMode="auto">
              <a:xfrm rot="-24300000">
                <a:off x="1735" y="3447"/>
                <a:ext cx="92" cy="69"/>
                <a:chOff x="101" y="1265"/>
                <a:chExt cx="112" cy="84"/>
              </a:xfrm>
            </p:grpSpPr>
            <p:sp>
              <p:nvSpPr>
                <p:cNvPr id="456" name="Freeform 253">
                  <a:extLst>
                    <a:ext uri="{FF2B5EF4-FFF2-40B4-BE49-F238E27FC236}">
                      <a16:creationId xmlns:a16="http://schemas.microsoft.com/office/drawing/2014/main" id="{87815692-6819-1F4E-8201-5EC4825C457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7" name="Freeform 254">
                  <a:extLst>
                    <a:ext uri="{FF2B5EF4-FFF2-40B4-BE49-F238E27FC236}">
                      <a16:creationId xmlns:a16="http://schemas.microsoft.com/office/drawing/2014/main" id="{0A741A11-AF12-2042-AB8A-CF3D6D84B97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8" name="Freeform 255">
                  <a:extLst>
                    <a:ext uri="{FF2B5EF4-FFF2-40B4-BE49-F238E27FC236}">
                      <a16:creationId xmlns:a16="http://schemas.microsoft.com/office/drawing/2014/main" id="{3F90AD8E-C999-424C-BDA2-C43D6AEAA74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2" name="Group 256">
                <a:extLst>
                  <a:ext uri="{FF2B5EF4-FFF2-40B4-BE49-F238E27FC236}">
                    <a16:creationId xmlns:a16="http://schemas.microsoft.com/office/drawing/2014/main" id="{7BDCACC4-9328-B643-A83A-88BA70DBDF02}"/>
                  </a:ext>
                </a:extLst>
              </p:cNvPr>
              <p:cNvGrpSpPr>
                <a:grpSpLocks/>
              </p:cNvGrpSpPr>
              <p:nvPr/>
            </p:nvGrpSpPr>
            <p:grpSpPr bwMode="auto">
              <a:xfrm rot="-24300000">
                <a:off x="1738" y="3388"/>
                <a:ext cx="92" cy="69"/>
                <a:chOff x="101" y="1265"/>
                <a:chExt cx="112" cy="84"/>
              </a:xfrm>
            </p:grpSpPr>
            <p:sp>
              <p:nvSpPr>
                <p:cNvPr id="453" name="Freeform 257">
                  <a:extLst>
                    <a:ext uri="{FF2B5EF4-FFF2-40B4-BE49-F238E27FC236}">
                      <a16:creationId xmlns:a16="http://schemas.microsoft.com/office/drawing/2014/main" id="{57B9EA7E-7905-6344-9044-A6F9ED17067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4" name="Freeform 258">
                  <a:extLst>
                    <a:ext uri="{FF2B5EF4-FFF2-40B4-BE49-F238E27FC236}">
                      <a16:creationId xmlns:a16="http://schemas.microsoft.com/office/drawing/2014/main" id="{AE7E8558-2F1C-0F4C-A6FF-C5299204CA1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5" name="Freeform 259">
                  <a:extLst>
                    <a:ext uri="{FF2B5EF4-FFF2-40B4-BE49-F238E27FC236}">
                      <a16:creationId xmlns:a16="http://schemas.microsoft.com/office/drawing/2014/main" id="{91B65930-951B-6C41-A160-769242B1422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31" name="Group 260">
              <a:extLst>
                <a:ext uri="{FF2B5EF4-FFF2-40B4-BE49-F238E27FC236}">
                  <a16:creationId xmlns:a16="http://schemas.microsoft.com/office/drawing/2014/main" id="{E4C75CC4-EF85-3F48-BE17-D2902F72040F}"/>
                </a:ext>
              </a:extLst>
            </p:cNvPr>
            <p:cNvGrpSpPr>
              <a:grpSpLocks/>
            </p:cNvGrpSpPr>
            <p:nvPr/>
          </p:nvGrpSpPr>
          <p:grpSpPr bwMode="auto">
            <a:xfrm rot="23400000">
              <a:off x="2740" y="2753"/>
              <a:ext cx="346" cy="658"/>
              <a:chOff x="1727" y="3388"/>
              <a:chExt cx="103" cy="245"/>
            </a:xfrm>
          </p:grpSpPr>
          <p:grpSp>
            <p:nvGrpSpPr>
              <p:cNvPr id="433" name="Group 261">
                <a:extLst>
                  <a:ext uri="{FF2B5EF4-FFF2-40B4-BE49-F238E27FC236}">
                    <a16:creationId xmlns:a16="http://schemas.microsoft.com/office/drawing/2014/main" id="{925EEA88-7756-3741-8997-75BDE5BCA2EF}"/>
                  </a:ext>
                </a:extLst>
              </p:cNvPr>
              <p:cNvGrpSpPr>
                <a:grpSpLocks/>
              </p:cNvGrpSpPr>
              <p:nvPr/>
            </p:nvGrpSpPr>
            <p:grpSpPr bwMode="auto">
              <a:xfrm rot="-24300000">
                <a:off x="1727" y="3564"/>
                <a:ext cx="92" cy="69"/>
                <a:chOff x="101" y="1265"/>
                <a:chExt cx="112" cy="84"/>
              </a:xfrm>
            </p:grpSpPr>
            <p:sp>
              <p:nvSpPr>
                <p:cNvPr id="446" name="Freeform 262">
                  <a:extLst>
                    <a:ext uri="{FF2B5EF4-FFF2-40B4-BE49-F238E27FC236}">
                      <a16:creationId xmlns:a16="http://schemas.microsoft.com/office/drawing/2014/main" id="{7050A838-BECA-3F4B-9379-A8172D43356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7" name="Freeform 263">
                  <a:extLst>
                    <a:ext uri="{FF2B5EF4-FFF2-40B4-BE49-F238E27FC236}">
                      <a16:creationId xmlns:a16="http://schemas.microsoft.com/office/drawing/2014/main" id="{54C5C92F-CC64-294D-B0F4-13E9365CF7C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8" name="Freeform 264">
                  <a:extLst>
                    <a:ext uri="{FF2B5EF4-FFF2-40B4-BE49-F238E27FC236}">
                      <a16:creationId xmlns:a16="http://schemas.microsoft.com/office/drawing/2014/main" id="{D61F8C69-9574-E047-B38C-589E4B0303A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4" name="Group 265">
                <a:extLst>
                  <a:ext uri="{FF2B5EF4-FFF2-40B4-BE49-F238E27FC236}">
                    <a16:creationId xmlns:a16="http://schemas.microsoft.com/office/drawing/2014/main" id="{05E47920-78C2-E04F-AD06-1E582791138F}"/>
                  </a:ext>
                </a:extLst>
              </p:cNvPr>
              <p:cNvGrpSpPr>
                <a:grpSpLocks/>
              </p:cNvGrpSpPr>
              <p:nvPr/>
            </p:nvGrpSpPr>
            <p:grpSpPr bwMode="auto">
              <a:xfrm rot="-24300000">
                <a:off x="1731" y="3506"/>
                <a:ext cx="92" cy="69"/>
                <a:chOff x="101" y="1265"/>
                <a:chExt cx="112" cy="84"/>
              </a:xfrm>
            </p:grpSpPr>
            <p:sp>
              <p:nvSpPr>
                <p:cNvPr id="443" name="Freeform 266">
                  <a:extLst>
                    <a:ext uri="{FF2B5EF4-FFF2-40B4-BE49-F238E27FC236}">
                      <a16:creationId xmlns:a16="http://schemas.microsoft.com/office/drawing/2014/main" id="{C8E6A364-C3BD-1B4F-BAF7-A55FDD46C86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4" name="Freeform 267">
                  <a:extLst>
                    <a:ext uri="{FF2B5EF4-FFF2-40B4-BE49-F238E27FC236}">
                      <a16:creationId xmlns:a16="http://schemas.microsoft.com/office/drawing/2014/main" id="{59FB71F0-BC70-A742-BFCE-512C218FE59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5" name="Freeform 268">
                  <a:extLst>
                    <a:ext uri="{FF2B5EF4-FFF2-40B4-BE49-F238E27FC236}">
                      <a16:creationId xmlns:a16="http://schemas.microsoft.com/office/drawing/2014/main" id="{977056EB-512E-F44B-AAA0-59F188E462D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5" name="Group 269">
                <a:extLst>
                  <a:ext uri="{FF2B5EF4-FFF2-40B4-BE49-F238E27FC236}">
                    <a16:creationId xmlns:a16="http://schemas.microsoft.com/office/drawing/2014/main" id="{0889BDF9-D6C7-1241-B7B3-CF680228B31D}"/>
                  </a:ext>
                </a:extLst>
              </p:cNvPr>
              <p:cNvGrpSpPr>
                <a:grpSpLocks/>
              </p:cNvGrpSpPr>
              <p:nvPr/>
            </p:nvGrpSpPr>
            <p:grpSpPr bwMode="auto">
              <a:xfrm rot="-24300000">
                <a:off x="1735" y="3447"/>
                <a:ext cx="92" cy="69"/>
                <a:chOff x="101" y="1265"/>
                <a:chExt cx="112" cy="84"/>
              </a:xfrm>
            </p:grpSpPr>
            <p:sp>
              <p:nvSpPr>
                <p:cNvPr id="440" name="Freeform 270">
                  <a:extLst>
                    <a:ext uri="{FF2B5EF4-FFF2-40B4-BE49-F238E27FC236}">
                      <a16:creationId xmlns:a16="http://schemas.microsoft.com/office/drawing/2014/main" id="{B138810E-E621-1D42-9C79-0284C407E0C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1" name="Freeform 271">
                  <a:extLst>
                    <a:ext uri="{FF2B5EF4-FFF2-40B4-BE49-F238E27FC236}">
                      <a16:creationId xmlns:a16="http://schemas.microsoft.com/office/drawing/2014/main" id="{B8BD4E7F-1E41-4B41-8210-F1933BC94B0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2" name="Freeform 272">
                  <a:extLst>
                    <a:ext uri="{FF2B5EF4-FFF2-40B4-BE49-F238E27FC236}">
                      <a16:creationId xmlns:a16="http://schemas.microsoft.com/office/drawing/2014/main" id="{E6954E7B-C927-EB4E-932F-47FF497A604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6" name="Group 273">
                <a:extLst>
                  <a:ext uri="{FF2B5EF4-FFF2-40B4-BE49-F238E27FC236}">
                    <a16:creationId xmlns:a16="http://schemas.microsoft.com/office/drawing/2014/main" id="{F91CCAC1-4931-234F-920A-11831648463F}"/>
                  </a:ext>
                </a:extLst>
              </p:cNvPr>
              <p:cNvGrpSpPr>
                <a:grpSpLocks/>
              </p:cNvGrpSpPr>
              <p:nvPr/>
            </p:nvGrpSpPr>
            <p:grpSpPr bwMode="auto">
              <a:xfrm rot="-24300000">
                <a:off x="1738" y="3388"/>
                <a:ext cx="92" cy="69"/>
                <a:chOff x="101" y="1265"/>
                <a:chExt cx="112" cy="84"/>
              </a:xfrm>
            </p:grpSpPr>
            <p:sp>
              <p:nvSpPr>
                <p:cNvPr id="437" name="Freeform 274">
                  <a:extLst>
                    <a:ext uri="{FF2B5EF4-FFF2-40B4-BE49-F238E27FC236}">
                      <a16:creationId xmlns:a16="http://schemas.microsoft.com/office/drawing/2014/main" id="{BAB9794A-B05C-3247-A582-35F86F331B9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38" name="Freeform 275">
                  <a:extLst>
                    <a:ext uri="{FF2B5EF4-FFF2-40B4-BE49-F238E27FC236}">
                      <a16:creationId xmlns:a16="http://schemas.microsoft.com/office/drawing/2014/main" id="{D9DA2E8E-7E36-FB47-8E8D-72BB1E7B7C1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39" name="Freeform 276">
                  <a:extLst>
                    <a:ext uri="{FF2B5EF4-FFF2-40B4-BE49-F238E27FC236}">
                      <a16:creationId xmlns:a16="http://schemas.microsoft.com/office/drawing/2014/main" id="{70208E9A-A863-DA45-8470-558DC8E4CAA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432" name="Freeform 277">
              <a:extLst>
                <a:ext uri="{FF2B5EF4-FFF2-40B4-BE49-F238E27FC236}">
                  <a16:creationId xmlns:a16="http://schemas.microsoft.com/office/drawing/2014/main" id="{CE3EB7CB-8BFF-1246-A44C-A81601B5C528}"/>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506" name="Arc 122">
            <a:extLst>
              <a:ext uri="{FF2B5EF4-FFF2-40B4-BE49-F238E27FC236}">
                <a16:creationId xmlns:a16="http://schemas.microsoft.com/office/drawing/2014/main" id="{6BB62313-2CD3-9F47-BD91-EDDE36C7B2D9}"/>
              </a:ext>
            </a:extLst>
          </p:cNvPr>
          <p:cNvSpPr>
            <a:spLocks/>
          </p:cNvSpPr>
          <p:nvPr/>
        </p:nvSpPr>
        <p:spPr bwMode="auto">
          <a:xfrm flipH="1">
            <a:off x="7489957" y="1823420"/>
            <a:ext cx="1526040" cy="1673731"/>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507" name="TextBox 506">
            <a:extLst>
              <a:ext uri="{FF2B5EF4-FFF2-40B4-BE49-F238E27FC236}">
                <a16:creationId xmlns:a16="http://schemas.microsoft.com/office/drawing/2014/main" id="{BDD2AD39-36C4-3745-BF89-493CF0563FB2}"/>
              </a:ext>
            </a:extLst>
          </p:cNvPr>
          <p:cNvSpPr txBox="1"/>
          <p:nvPr/>
        </p:nvSpPr>
        <p:spPr>
          <a:xfrm>
            <a:off x="7380809" y="2288340"/>
            <a:ext cx="2052597" cy="923330"/>
          </a:xfrm>
          <a:prstGeom prst="rect">
            <a:avLst/>
          </a:prstGeom>
          <a:noFill/>
        </p:spPr>
        <p:txBody>
          <a:bodyPr wrap="square" rtlCol="0">
            <a:spAutoFit/>
          </a:bodyPr>
          <a:lstStyle/>
          <a:p>
            <a:r>
              <a:rPr lang="en-US" sz="1800" b="0" dirty="0">
                <a:latin typeface="Avenir Light" panose="020B0402020203020204" pitchFamily="34" charset="77"/>
              </a:rPr>
              <a:t>Biological oligomer placement</a:t>
            </a:r>
          </a:p>
        </p:txBody>
      </p:sp>
      <p:sp>
        <p:nvSpPr>
          <p:cNvPr id="509" name="Line 115">
            <a:extLst>
              <a:ext uri="{FF2B5EF4-FFF2-40B4-BE49-F238E27FC236}">
                <a16:creationId xmlns:a16="http://schemas.microsoft.com/office/drawing/2014/main" id="{BC4B40B5-0EB7-C44E-B1BF-2F4F783C5E5E}"/>
              </a:ext>
            </a:extLst>
          </p:cNvPr>
          <p:cNvSpPr>
            <a:spLocks noChangeShapeType="1"/>
          </p:cNvSpPr>
          <p:nvPr/>
        </p:nvSpPr>
        <p:spPr bwMode="auto">
          <a:xfrm flipH="1">
            <a:off x="9803799" y="2246453"/>
            <a:ext cx="0" cy="1988004"/>
          </a:xfrm>
          <a:prstGeom prst="line">
            <a:avLst/>
          </a:prstGeom>
          <a:noFill/>
          <a:ln w="31750">
            <a:solidFill>
              <a:schemeClr val="tx1"/>
            </a:solidFill>
            <a:miter lim="800000"/>
            <a:headEnd/>
            <a:tailEnd/>
          </a:ln>
        </p:spPr>
        <p:txBody>
          <a:bodyPr wrap="none"/>
          <a:lstStyle/>
          <a:p>
            <a:endParaRPr lang="en-GB" dirty="0"/>
          </a:p>
        </p:txBody>
      </p:sp>
      <p:sp>
        <p:nvSpPr>
          <p:cNvPr id="510" name="Line 116">
            <a:extLst>
              <a:ext uri="{FF2B5EF4-FFF2-40B4-BE49-F238E27FC236}">
                <a16:creationId xmlns:a16="http://schemas.microsoft.com/office/drawing/2014/main" id="{6E1A6C35-D07B-0247-BA8B-8400CCE02963}"/>
              </a:ext>
            </a:extLst>
          </p:cNvPr>
          <p:cNvSpPr>
            <a:spLocks noChangeShapeType="1"/>
          </p:cNvSpPr>
          <p:nvPr/>
        </p:nvSpPr>
        <p:spPr bwMode="auto">
          <a:xfrm flipV="1">
            <a:off x="7800665" y="4522688"/>
            <a:ext cx="2299238" cy="0"/>
          </a:xfrm>
          <a:prstGeom prst="line">
            <a:avLst/>
          </a:prstGeom>
          <a:noFill/>
          <a:ln w="31750">
            <a:solidFill>
              <a:schemeClr val="tx1"/>
            </a:solidFill>
            <a:miter lim="800000"/>
            <a:headEnd type="triangle" w="med" len="med"/>
            <a:tailEnd/>
          </a:ln>
        </p:spPr>
        <p:txBody>
          <a:bodyPr wrap="none"/>
          <a:lstStyle/>
          <a:p>
            <a:endParaRPr lang="en-GB" dirty="0"/>
          </a:p>
        </p:txBody>
      </p:sp>
      <p:sp>
        <p:nvSpPr>
          <p:cNvPr id="511" name="Line 123">
            <a:extLst>
              <a:ext uri="{FF2B5EF4-FFF2-40B4-BE49-F238E27FC236}">
                <a16:creationId xmlns:a16="http://schemas.microsoft.com/office/drawing/2014/main" id="{4B349822-B50B-0445-88B9-BB470BBAB557}"/>
              </a:ext>
            </a:extLst>
          </p:cNvPr>
          <p:cNvSpPr>
            <a:spLocks noChangeShapeType="1"/>
          </p:cNvSpPr>
          <p:nvPr/>
        </p:nvSpPr>
        <p:spPr bwMode="auto">
          <a:xfrm rot="18900000" flipH="1">
            <a:off x="9950326" y="4167093"/>
            <a:ext cx="2607" cy="415525"/>
          </a:xfrm>
          <a:prstGeom prst="line">
            <a:avLst/>
          </a:prstGeom>
          <a:noFill/>
          <a:ln w="31750">
            <a:solidFill>
              <a:schemeClr val="tx1"/>
            </a:solidFill>
            <a:miter lim="800000"/>
            <a:headEnd/>
            <a:tailEnd/>
          </a:ln>
        </p:spPr>
        <p:txBody>
          <a:bodyPr wrap="none"/>
          <a:lstStyle/>
          <a:p>
            <a:endParaRPr lang="en-GB" dirty="0"/>
          </a:p>
        </p:txBody>
      </p:sp>
    </p:spTree>
    <p:extLst>
      <p:ext uri="{BB962C8B-B14F-4D97-AF65-F5344CB8AC3E}">
        <p14:creationId xmlns:p14="http://schemas.microsoft.com/office/powerpoint/2010/main" val="101977290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5" name="Group 198">
            <a:extLst>
              <a:ext uri="{FF2B5EF4-FFF2-40B4-BE49-F238E27FC236}">
                <a16:creationId xmlns:a16="http://schemas.microsoft.com/office/drawing/2014/main" id="{F4385E3B-C97B-3949-941E-0C8ABF9DC0DB}"/>
              </a:ext>
            </a:extLst>
          </p:cNvPr>
          <p:cNvGrpSpPr>
            <a:grpSpLocks/>
          </p:cNvGrpSpPr>
          <p:nvPr/>
        </p:nvGrpSpPr>
        <p:grpSpPr bwMode="auto">
          <a:xfrm rot="10800000" flipH="1">
            <a:off x="4116011" y="2953896"/>
            <a:ext cx="1512076" cy="1024984"/>
            <a:chOff x="2354" y="2465"/>
            <a:chExt cx="1396" cy="946"/>
          </a:xfrm>
        </p:grpSpPr>
        <p:sp>
          <p:nvSpPr>
            <p:cNvPr id="346" name="Freeform 199">
              <a:extLst>
                <a:ext uri="{FF2B5EF4-FFF2-40B4-BE49-F238E27FC236}">
                  <a16:creationId xmlns:a16="http://schemas.microsoft.com/office/drawing/2014/main" id="{74DD2F98-0F35-EA42-A4B8-36140C77BA74}"/>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7" name="Freeform 200">
              <a:extLst>
                <a:ext uri="{FF2B5EF4-FFF2-40B4-BE49-F238E27FC236}">
                  <a16:creationId xmlns:a16="http://schemas.microsoft.com/office/drawing/2014/main" id="{A52D2146-8DAA-3448-8C1A-2D32D33C8C7E}"/>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348" name="Group 201">
              <a:extLst>
                <a:ext uri="{FF2B5EF4-FFF2-40B4-BE49-F238E27FC236}">
                  <a16:creationId xmlns:a16="http://schemas.microsoft.com/office/drawing/2014/main" id="{5FDCE840-8863-F64E-9822-FFA8C5E707CE}"/>
                </a:ext>
              </a:extLst>
            </p:cNvPr>
            <p:cNvGrpSpPr>
              <a:grpSpLocks/>
            </p:cNvGrpSpPr>
            <p:nvPr/>
          </p:nvGrpSpPr>
          <p:grpSpPr bwMode="auto">
            <a:xfrm rot="25389882">
              <a:off x="3008" y="2580"/>
              <a:ext cx="403" cy="859"/>
              <a:chOff x="2147" y="3227"/>
              <a:chExt cx="120" cy="320"/>
            </a:xfrm>
          </p:grpSpPr>
          <p:grpSp>
            <p:nvGrpSpPr>
              <p:cNvPr id="405" name="Group 202">
                <a:extLst>
                  <a:ext uri="{FF2B5EF4-FFF2-40B4-BE49-F238E27FC236}">
                    <a16:creationId xmlns:a16="http://schemas.microsoft.com/office/drawing/2014/main" id="{86A463DE-CA41-F24C-8AB0-602893A5FC55}"/>
                  </a:ext>
                </a:extLst>
              </p:cNvPr>
              <p:cNvGrpSpPr>
                <a:grpSpLocks/>
              </p:cNvGrpSpPr>
              <p:nvPr/>
            </p:nvGrpSpPr>
            <p:grpSpPr bwMode="auto">
              <a:xfrm rot="-25200000">
                <a:off x="2187" y="3466"/>
                <a:ext cx="92" cy="69"/>
                <a:chOff x="101" y="1265"/>
                <a:chExt cx="112" cy="84"/>
              </a:xfrm>
            </p:grpSpPr>
            <p:sp>
              <p:nvSpPr>
                <p:cNvPr id="422" name="Freeform 203">
                  <a:extLst>
                    <a:ext uri="{FF2B5EF4-FFF2-40B4-BE49-F238E27FC236}">
                      <a16:creationId xmlns:a16="http://schemas.microsoft.com/office/drawing/2014/main" id="{FB4C9182-475F-6043-9E69-3D87AC1BB3D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3" name="Freeform 204">
                  <a:extLst>
                    <a:ext uri="{FF2B5EF4-FFF2-40B4-BE49-F238E27FC236}">
                      <a16:creationId xmlns:a16="http://schemas.microsoft.com/office/drawing/2014/main" id="{3E1B66EC-1C63-2445-A4F7-655B17969D7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4" name="Freeform 205">
                  <a:extLst>
                    <a:ext uri="{FF2B5EF4-FFF2-40B4-BE49-F238E27FC236}">
                      <a16:creationId xmlns:a16="http://schemas.microsoft.com/office/drawing/2014/main" id="{B542AF8A-5E38-ED4A-BA49-00F2FE665F1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6" name="Group 206">
                <a:extLst>
                  <a:ext uri="{FF2B5EF4-FFF2-40B4-BE49-F238E27FC236}">
                    <a16:creationId xmlns:a16="http://schemas.microsoft.com/office/drawing/2014/main" id="{341A2A51-EF0E-C84F-8F75-C2DC24297B51}"/>
                  </a:ext>
                </a:extLst>
              </p:cNvPr>
              <p:cNvGrpSpPr>
                <a:grpSpLocks/>
              </p:cNvGrpSpPr>
              <p:nvPr/>
            </p:nvGrpSpPr>
            <p:grpSpPr bwMode="auto">
              <a:xfrm rot="-25200000">
                <a:off x="2176" y="3409"/>
                <a:ext cx="92" cy="69"/>
                <a:chOff x="101" y="1265"/>
                <a:chExt cx="112" cy="84"/>
              </a:xfrm>
            </p:grpSpPr>
            <p:sp>
              <p:nvSpPr>
                <p:cNvPr id="419" name="Freeform 207">
                  <a:extLst>
                    <a:ext uri="{FF2B5EF4-FFF2-40B4-BE49-F238E27FC236}">
                      <a16:creationId xmlns:a16="http://schemas.microsoft.com/office/drawing/2014/main" id="{8EA515FB-506D-EB4B-ACD0-12BC0F25806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0" name="Freeform 208">
                  <a:extLst>
                    <a:ext uri="{FF2B5EF4-FFF2-40B4-BE49-F238E27FC236}">
                      <a16:creationId xmlns:a16="http://schemas.microsoft.com/office/drawing/2014/main" id="{44831C9F-7E1C-754D-921A-9F8FE253E66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1" name="Freeform 209">
                  <a:extLst>
                    <a:ext uri="{FF2B5EF4-FFF2-40B4-BE49-F238E27FC236}">
                      <a16:creationId xmlns:a16="http://schemas.microsoft.com/office/drawing/2014/main" id="{248ADC39-9335-CB4D-9FAE-AA4117FB477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7" name="Group 210">
                <a:extLst>
                  <a:ext uri="{FF2B5EF4-FFF2-40B4-BE49-F238E27FC236}">
                    <a16:creationId xmlns:a16="http://schemas.microsoft.com/office/drawing/2014/main" id="{E763396E-4404-114C-86FA-79D0F5DD8FD3}"/>
                  </a:ext>
                </a:extLst>
              </p:cNvPr>
              <p:cNvGrpSpPr>
                <a:grpSpLocks/>
              </p:cNvGrpSpPr>
              <p:nvPr/>
            </p:nvGrpSpPr>
            <p:grpSpPr bwMode="auto">
              <a:xfrm rot="-25200000">
                <a:off x="2165" y="3351"/>
                <a:ext cx="92" cy="69"/>
                <a:chOff x="101" y="1265"/>
                <a:chExt cx="112" cy="84"/>
              </a:xfrm>
            </p:grpSpPr>
            <p:sp>
              <p:nvSpPr>
                <p:cNvPr id="416" name="Freeform 211">
                  <a:extLst>
                    <a:ext uri="{FF2B5EF4-FFF2-40B4-BE49-F238E27FC236}">
                      <a16:creationId xmlns:a16="http://schemas.microsoft.com/office/drawing/2014/main" id="{A2435394-A423-304B-9528-C896971FD6A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7" name="Freeform 212">
                  <a:extLst>
                    <a:ext uri="{FF2B5EF4-FFF2-40B4-BE49-F238E27FC236}">
                      <a16:creationId xmlns:a16="http://schemas.microsoft.com/office/drawing/2014/main" id="{9FBCC55F-3115-D143-B39E-4A6303A20B4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8" name="Freeform 213">
                  <a:extLst>
                    <a:ext uri="{FF2B5EF4-FFF2-40B4-BE49-F238E27FC236}">
                      <a16:creationId xmlns:a16="http://schemas.microsoft.com/office/drawing/2014/main" id="{3F82A896-5D95-2C43-A447-92B2EE057D3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8" name="Group 214">
                <a:extLst>
                  <a:ext uri="{FF2B5EF4-FFF2-40B4-BE49-F238E27FC236}">
                    <a16:creationId xmlns:a16="http://schemas.microsoft.com/office/drawing/2014/main" id="{5C883A5B-DB34-674C-B32D-4A3E6EB74A3F}"/>
                  </a:ext>
                </a:extLst>
              </p:cNvPr>
              <p:cNvGrpSpPr>
                <a:grpSpLocks/>
              </p:cNvGrpSpPr>
              <p:nvPr/>
            </p:nvGrpSpPr>
            <p:grpSpPr bwMode="auto">
              <a:xfrm rot="-25200000">
                <a:off x="2153" y="3293"/>
                <a:ext cx="92" cy="69"/>
                <a:chOff x="101" y="1265"/>
                <a:chExt cx="112" cy="84"/>
              </a:xfrm>
            </p:grpSpPr>
            <p:sp>
              <p:nvSpPr>
                <p:cNvPr id="413" name="Freeform 215">
                  <a:extLst>
                    <a:ext uri="{FF2B5EF4-FFF2-40B4-BE49-F238E27FC236}">
                      <a16:creationId xmlns:a16="http://schemas.microsoft.com/office/drawing/2014/main" id="{B0723BE0-8155-5841-8EE3-D548E31FCE2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4" name="Freeform 216">
                  <a:extLst>
                    <a:ext uri="{FF2B5EF4-FFF2-40B4-BE49-F238E27FC236}">
                      <a16:creationId xmlns:a16="http://schemas.microsoft.com/office/drawing/2014/main" id="{906D9C05-EF97-F943-AC40-A535B104BA2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5" name="Freeform 217">
                  <a:extLst>
                    <a:ext uri="{FF2B5EF4-FFF2-40B4-BE49-F238E27FC236}">
                      <a16:creationId xmlns:a16="http://schemas.microsoft.com/office/drawing/2014/main" id="{EC4A3257-10F3-234F-996E-5AEB0826B8C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9" name="Group 218">
                <a:extLst>
                  <a:ext uri="{FF2B5EF4-FFF2-40B4-BE49-F238E27FC236}">
                    <a16:creationId xmlns:a16="http://schemas.microsoft.com/office/drawing/2014/main" id="{76BC1CD1-0D74-3F46-8CA4-BAA006BC4E57}"/>
                  </a:ext>
                </a:extLst>
              </p:cNvPr>
              <p:cNvGrpSpPr>
                <a:grpSpLocks/>
              </p:cNvGrpSpPr>
              <p:nvPr/>
            </p:nvGrpSpPr>
            <p:grpSpPr bwMode="auto">
              <a:xfrm rot="-25200000">
                <a:off x="2136" y="3238"/>
                <a:ext cx="92" cy="69"/>
                <a:chOff x="101" y="1265"/>
                <a:chExt cx="112" cy="84"/>
              </a:xfrm>
            </p:grpSpPr>
            <p:sp>
              <p:nvSpPr>
                <p:cNvPr id="410" name="Freeform 219">
                  <a:extLst>
                    <a:ext uri="{FF2B5EF4-FFF2-40B4-BE49-F238E27FC236}">
                      <a16:creationId xmlns:a16="http://schemas.microsoft.com/office/drawing/2014/main" id="{14425D4E-2254-C540-BA5C-142D6A08064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1" name="Freeform 220">
                  <a:extLst>
                    <a:ext uri="{FF2B5EF4-FFF2-40B4-BE49-F238E27FC236}">
                      <a16:creationId xmlns:a16="http://schemas.microsoft.com/office/drawing/2014/main" id="{8810133A-659A-954D-90F4-2F60C6979EC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2" name="Freeform 221">
                  <a:extLst>
                    <a:ext uri="{FF2B5EF4-FFF2-40B4-BE49-F238E27FC236}">
                      <a16:creationId xmlns:a16="http://schemas.microsoft.com/office/drawing/2014/main" id="{6D92CDAE-216E-0A47-8E31-F3986A0DBA0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349" name="Group 222">
              <a:extLst>
                <a:ext uri="{FF2B5EF4-FFF2-40B4-BE49-F238E27FC236}">
                  <a16:creationId xmlns:a16="http://schemas.microsoft.com/office/drawing/2014/main" id="{94D49229-B370-204B-9FD1-67BFA92177FA}"/>
                </a:ext>
              </a:extLst>
            </p:cNvPr>
            <p:cNvGrpSpPr>
              <a:grpSpLocks/>
            </p:cNvGrpSpPr>
            <p:nvPr/>
          </p:nvGrpSpPr>
          <p:grpSpPr bwMode="auto">
            <a:xfrm rot="24300000">
              <a:off x="2768" y="2298"/>
              <a:ext cx="403" cy="859"/>
              <a:chOff x="2147" y="3227"/>
              <a:chExt cx="120" cy="320"/>
            </a:xfrm>
          </p:grpSpPr>
          <p:grpSp>
            <p:nvGrpSpPr>
              <p:cNvPr id="385" name="Group 223">
                <a:extLst>
                  <a:ext uri="{FF2B5EF4-FFF2-40B4-BE49-F238E27FC236}">
                    <a16:creationId xmlns:a16="http://schemas.microsoft.com/office/drawing/2014/main" id="{A7E200FA-33F3-244A-875D-B09B5F2E6463}"/>
                  </a:ext>
                </a:extLst>
              </p:cNvPr>
              <p:cNvGrpSpPr>
                <a:grpSpLocks/>
              </p:cNvGrpSpPr>
              <p:nvPr/>
            </p:nvGrpSpPr>
            <p:grpSpPr bwMode="auto">
              <a:xfrm rot="-25200000">
                <a:off x="2187" y="3466"/>
                <a:ext cx="92" cy="69"/>
                <a:chOff x="101" y="1265"/>
                <a:chExt cx="112" cy="84"/>
              </a:xfrm>
            </p:grpSpPr>
            <p:sp>
              <p:nvSpPr>
                <p:cNvPr id="402" name="Freeform 224">
                  <a:extLst>
                    <a:ext uri="{FF2B5EF4-FFF2-40B4-BE49-F238E27FC236}">
                      <a16:creationId xmlns:a16="http://schemas.microsoft.com/office/drawing/2014/main" id="{A526D8DF-F379-6F4E-A8F6-C1609BC8A3A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3" name="Freeform 225">
                  <a:extLst>
                    <a:ext uri="{FF2B5EF4-FFF2-40B4-BE49-F238E27FC236}">
                      <a16:creationId xmlns:a16="http://schemas.microsoft.com/office/drawing/2014/main" id="{9C7E7344-5F20-DA4C-B35D-7C47971F939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4" name="Freeform 226">
                  <a:extLst>
                    <a:ext uri="{FF2B5EF4-FFF2-40B4-BE49-F238E27FC236}">
                      <a16:creationId xmlns:a16="http://schemas.microsoft.com/office/drawing/2014/main" id="{0895558C-7D23-DF40-9215-20859AC1642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86" name="Group 227">
                <a:extLst>
                  <a:ext uri="{FF2B5EF4-FFF2-40B4-BE49-F238E27FC236}">
                    <a16:creationId xmlns:a16="http://schemas.microsoft.com/office/drawing/2014/main" id="{1977D993-23AE-6D4C-B44C-CAC8FCAABA72}"/>
                  </a:ext>
                </a:extLst>
              </p:cNvPr>
              <p:cNvGrpSpPr>
                <a:grpSpLocks/>
              </p:cNvGrpSpPr>
              <p:nvPr/>
            </p:nvGrpSpPr>
            <p:grpSpPr bwMode="auto">
              <a:xfrm rot="-25200000">
                <a:off x="2176" y="3409"/>
                <a:ext cx="92" cy="69"/>
                <a:chOff x="101" y="1265"/>
                <a:chExt cx="112" cy="84"/>
              </a:xfrm>
            </p:grpSpPr>
            <p:sp>
              <p:nvSpPr>
                <p:cNvPr id="399" name="Freeform 228">
                  <a:extLst>
                    <a:ext uri="{FF2B5EF4-FFF2-40B4-BE49-F238E27FC236}">
                      <a16:creationId xmlns:a16="http://schemas.microsoft.com/office/drawing/2014/main" id="{260DF5C2-5C77-5D4C-8771-D8062B3565A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0" name="Freeform 229">
                  <a:extLst>
                    <a:ext uri="{FF2B5EF4-FFF2-40B4-BE49-F238E27FC236}">
                      <a16:creationId xmlns:a16="http://schemas.microsoft.com/office/drawing/2014/main" id="{43E706B1-9A24-C44F-A709-7BFFD4D49FD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1" name="Freeform 230">
                  <a:extLst>
                    <a:ext uri="{FF2B5EF4-FFF2-40B4-BE49-F238E27FC236}">
                      <a16:creationId xmlns:a16="http://schemas.microsoft.com/office/drawing/2014/main" id="{F804DF85-5FF1-F440-9D08-8C3FC4CCD29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87" name="Group 231">
                <a:extLst>
                  <a:ext uri="{FF2B5EF4-FFF2-40B4-BE49-F238E27FC236}">
                    <a16:creationId xmlns:a16="http://schemas.microsoft.com/office/drawing/2014/main" id="{BAB6F644-7061-AA4F-AAA8-A11FC2A5357E}"/>
                  </a:ext>
                </a:extLst>
              </p:cNvPr>
              <p:cNvGrpSpPr>
                <a:grpSpLocks/>
              </p:cNvGrpSpPr>
              <p:nvPr/>
            </p:nvGrpSpPr>
            <p:grpSpPr bwMode="auto">
              <a:xfrm rot="-25200000">
                <a:off x="2165" y="3351"/>
                <a:ext cx="92" cy="69"/>
                <a:chOff x="101" y="1265"/>
                <a:chExt cx="112" cy="84"/>
              </a:xfrm>
            </p:grpSpPr>
            <p:sp>
              <p:nvSpPr>
                <p:cNvPr id="396" name="Freeform 232">
                  <a:extLst>
                    <a:ext uri="{FF2B5EF4-FFF2-40B4-BE49-F238E27FC236}">
                      <a16:creationId xmlns:a16="http://schemas.microsoft.com/office/drawing/2014/main" id="{5D9B61BB-8B03-7347-B44F-57A8C2BBBEA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7" name="Freeform 233">
                  <a:extLst>
                    <a:ext uri="{FF2B5EF4-FFF2-40B4-BE49-F238E27FC236}">
                      <a16:creationId xmlns:a16="http://schemas.microsoft.com/office/drawing/2014/main" id="{7C68567A-0C7E-DD46-B3AE-EC09D242917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8" name="Freeform 234">
                  <a:extLst>
                    <a:ext uri="{FF2B5EF4-FFF2-40B4-BE49-F238E27FC236}">
                      <a16:creationId xmlns:a16="http://schemas.microsoft.com/office/drawing/2014/main" id="{9A42D0D7-4332-DF45-86A0-24A249479DC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88" name="Group 235">
                <a:extLst>
                  <a:ext uri="{FF2B5EF4-FFF2-40B4-BE49-F238E27FC236}">
                    <a16:creationId xmlns:a16="http://schemas.microsoft.com/office/drawing/2014/main" id="{CDB1DD3C-3487-F14D-A39E-E70C9E6A7745}"/>
                  </a:ext>
                </a:extLst>
              </p:cNvPr>
              <p:cNvGrpSpPr>
                <a:grpSpLocks/>
              </p:cNvGrpSpPr>
              <p:nvPr/>
            </p:nvGrpSpPr>
            <p:grpSpPr bwMode="auto">
              <a:xfrm rot="-25200000">
                <a:off x="2153" y="3293"/>
                <a:ext cx="92" cy="69"/>
                <a:chOff x="101" y="1265"/>
                <a:chExt cx="112" cy="84"/>
              </a:xfrm>
            </p:grpSpPr>
            <p:sp>
              <p:nvSpPr>
                <p:cNvPr id="393" name="Freeform 236">
                  <a:extLst>
                    <a:ext uri="{FF2B5EF4-FFF2-40B4-BE49-F238E27FC236}">
                      <a16:creationId xmlns:a16="http://schemas.microsoft.com/office/drawing/2014/main" id="{A54EC6D8-4D98-9D48-9C5F-F70ABF0E6B2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4" name="Freeform 237">
                  <a:extLst>
                    <a:ext uri="{FF2B5EF4-FFF2-40B4-BE49-F238E27FC236}">
                      <a16:creationId xmlns:a16="http://schemas.microsoft.com/office/drawing/2014/main" id="{D9F53348-BB4C-EC4B-9541-E0B56A0C084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5" name="Freeform 238">
                  <a:extLst>
                    <a:ext uri="{FF2B5EF4-FFF2-40B4-BE49-F238E27FC236}">
                      <a16:creationId xmlns:a16="http://schemas.microsoft.com/office/drawing/2014/main" id="{DCA62867-9B45-4943-9155-201B1EBFCEE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89" name="Group 239">
                <a:extLst>
                  <a:ext uri="{FF2B5EF4-FFF2-40B4-BE49-F238E27FC236}">
                    <a16:creationId xmlns:a16="http://schemas.microsoft.com/office/drawing/2014/main" id="{F26E8E90-9732-BD44-8C2F-43FC8E90204E}"/>
                  </a:ext>
                </a:extLst>
              </p:cNvPr>
              <p:cNvGrpSpPr>
                <a:grpSpLocks/>
              </p:cNvGrpSpPr>
              <p:nvPr/>
            </p:nvGrpSpPr>
            <p:grpSpPr bwMode="auto">
              <a:xfrm rot="-25200000">
                <a:off x="2136" y="3238"/>
                <a:ext cx="92" cy="69"/>
                <a:chOff x="101" y="1265"/>
                <a:chExt cx="112" cy="84"/>
              </a:xfrm>
            </p:grpSpPr>
            <p:sp>
              <p:nvSpPr>
                <p:cNvPr id="390" name="Freeform 240">
                  <a:extLst>
                    <a:ext uri="{FF2B5EF4-FFF2-40B4-BE49-F238E27FC236}">
                      <a16:creationId xmlns:a16="http://schemas.microsoft.com/office/drawing/2014/main" id="{BA8F8B06-D2AC-1D47-AE2B-00CF0686A1F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1" name="Freeform 241">
                  <a:extLst>
                    <a:ext uri="{FF2B5EF4-FFF2-40B4-BE49-F238E27FC236}">
                      <a16:creationId xmlns:a16="http://schemas.microsoft.com/office/drawing/2014/main" id="{B3EB6A26-44B0-8744-BCD4-232F8633890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92" name="Freeform 242">
                  <a:extLst>
                    <a:ext uri="{FF2B5EF4-FFF2-40B4-BE49-F238E27FC236}">
                      <a16:creationId xmlns:a16="http://schemas.microsoft.com/office/drawing/2014/main" id="{A48DEE7C-82C4-764F-B30B-6AE493EE374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350" name="Group 243">
              <a:extLst>
                <a:ext uri="{FF2B5EF4-FFF2-40B4-BE49-F238E27FC236}">
                  <a16:creationId xmlns:a16="http://schemas.microsoft.com/office/drawing/2014/main" id="{5DC23315-8A5C-E74B-BEE4-09BCA2CF6EF8}"/>
                </a:ext>
              </a:extLst>
            </p:cNvPr>
            <p:cNvGrpSpPr>
              <a:grpSpLocks/>
            </p:cNvGrpSpPr>
            <p:nvPr/>
          </p:nvGrpSpPr>
          <p:grpSpPr bwMode="auto">
            <a:xfrm rot="24300000">
              <a:off x="2510" y="2470"/>
              <a:ext cx="346" cy="658"/>
              <a:chOff x="1727" y="3388"/>
              <a:chExt cx="103" cy="245"/>
            </a:xfrm>
          </p:grpSpPr>
          <p:grpSp>
            <p:nvGrpSpPr>
              <p:cNvPr id="369" name="Group 244">
                <a:extLst>
                  <a:ext uri="{FF2B5EF4-FFF2-40B4-BE49-F238E27FC236}">
                    <a16:creationId xmlns:a16="http://schemas.microsoft.com/office/drawing/2014/main" id="{51DB69B4-082F-C443-8FB7-88CC557B2F6A}"/>
                  </a:ext>
                </a:extLst>
              </p:cNvPr>
              <p:cNvGrpSpPr>
                <a:grpSpLocks/>
              </p:cNvGrpSpPr>
              <p:nvPr/>
            </p:nvGrpSpPr>
            <p:grpSpPr bwMode="auto">
              <a:xfrm rot="-24300000">
                <a:off x="1727" y="3564"/>
                <a:ext cx="92" cy="69"/>
                <a:chOff x="101" y="1265"/>
                <a:chExt cx="112" cy="84"/>
              </a:xfrm>
            </p:grpSpPr>
            <p:sp>
              <p:nvSpPr>
                <p:cNvPr id="382" name="Freeform 245">
                  <a:extLst>
                    <a:ext uri="{FF2B5EF4-FFF2-40B4-BE49-F238E27FC236}">
                      <a16:creationId xmlns:a16="http://schemas.microsoft.com/office/drawing/2014/main" id="{D2AB1061-BBE7-8542-ADAB-04AD7CCEB1A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3" name="Freeform 246">
                  <a:extLst>
                    <a:ext uri="{FF2B5EF4-FFF2-40B4-BE49-F238E27FC236}">
                      <a16:creationId xmlns:a16="http://schemas.microsoft.com/office/drawing/2014/main" id="{1D478999-30FB-854C-BBE2-B3AFFFDA2BC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4" name="Freeform 247">
                  <a:extLst>
                    <a:ext uri="{FF2B5EF4-FFF2-40B4-BE49-F238E27FC236}">
                      <a16:creationId xmlns:a16="http://schemas.microsoft.com/office/drawing/2014/main" id="{680D020E-1272-2241-88AE-91CA44358FB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70" name="Group 248">
                <a:extLst>
                  <a:ext uri="{FF2B5EF4-FFF2-40B4-BE49-F238E27FC236}">
                    <a16:creationId xmlns:a16="http://schemas.microsoft.com/office/drawing/2014/main" id="{D7DB6AA2-A110-6E46-9CB0-F4AE00B7DB47}"/>
                  </a:ext>
                </a:extLst>
              </p:cNvPr>
              <p:cNvGrpSpPr>
                <a:grpSpLocks/>
              </p:cNvGrpSpPr>
              <p:nvPr/>
            </p:nvGrpSpPr>
            <p:grpSpPr bwMode="auto">
              <a:xfrm rot="-24300000">
                <a:off x="1731" y="3506"/>
                <a:ext cx="92" cy="69"/>
                <a:chOff x="101" y="1265"/>
                <a:chExt cx="112" cy="84"/>
              </a:xfrm>
            </p:grpSpPr>
            <p:sp>
              <p:nvSpPr>
                <p:cNvPr id="379" name="Freeform 249">
                  <a:extLst>
                    <a:ext uri="{FF2B5EF4-FFF2-40B4-BE49-F238E27FC236}">
                      <a16:creationId xmlns:a16="http://schemas.microsoft.com/office/drawing/2014/main" id="{6083A325-0485-A64E-8841-B4E43319FE9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0" name="Freeform 250">
                  <a:extLst>
                    <a:ext uri="{FF2B5EF4-FFF2-40B4-BE49-F238E27FC236}">
                      <a16:creationId xmlns:a16="http://schemas.microsoft.com/office/drawing/2014/main" id="{23A22FFB-4FDF-AF4B-8B91-7B687E800DC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1" name="Freeform 251">
                  <a:extLst>
                    <a:ext uri="{FF2B5EF4-FFF2-40B4-BE49-F238E27FC236}">
                      <a16:creationId xmlns:a16="http://schemas.microsoft.com/office/drawing/2014/main" id="{3CE7FF01-8807-D540-A35C-109A7BAE871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71" name="Group 252">
                <a:extLst>
                  <a:ext uri="{FF2B5EF4-FFF2-40B4-BE49-F238E27FC236}">
                    <a16:creationId xmlns:a16="http://schemas.microsoft.com/office/drawing/2014/main" id="{35D0A509-90BB-0948-BEDC-A96D875E2A16}"/>
                  </a:ext>
                </a:extLst>
              </p:cNvPr>
              <p:cNvGrpSpPr>
                <a:grpSpLocks/>
              </p:cNvGrpSpPr>
              <p:nvPr/>
            </p:nvGrpSpPr>
            <p:grpSpPr bwMode="auto">
              <a:xfrm rot="-24300000">
                <a:off x="1735" y="3447"/>
                <a:ext cx="92" cy="69"/>
                <a:chOff x="101" y="1265"/>
                <a:chExt cx="112" cy="84"/>
              </a:xfrm>
            </p:grpSpPr>
            <p:sp>
              <p:nvSpPr>
                <p:cNvPr id="376" name="Freeform 253">
                  <a:extLst>
                    <a:ext uri="{FF2B5EF4-FFF2-40B4-BE49-F238E27FC236}">
                      <a16:creationId xmlns:a16="http://schemas.microsoft.com/office/drawing/2014/main" id="{EA321368-4A80-ED48-8AC7-9D49F8E961A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7" name="Freeform 254">
                  <a:extLst>
                    <a:ext uri="{FF2B5EF4-FFF2-40B4-BE49-F238E27FC236}">
                      <a16:creationId xmlns:a16="http://schemas.microsoft.com/office/drawing/2014/main" id="{6D052653-0C60-1147-99D7-1C3D74542AF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8" name="Freeform 255">
                  <a:extLst>
                    <a:ext uri="{FF2B5EF4-FFF2-40B4-BE49-F238E27FC236}">
                      <a16:creationId xmlns:a16="http://schemas.microsoft.com/office/drawing/2014/main" id="{6193D6C1-ACB7-6543-BA00-5E68863DABF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72" name="Group 256">
                <a:extLst>
                  <a:ext uri="{FF2B5EF4-FFF2-40B4-BE49-F238E27FC236}">
                    <a16:creationId xmlns:a16="http://schemas.microsoft.com/office/drawing/2014/main" id="{4273693B-B2F1-5F4F-992C-BA113DF41023}"/>
                  </a:ext>
                </a:extLst>
              </p:cNvPr>
              <p:cNvGrpSpPr>
                <a:grpSpLocks/>
              </p:cNvGrpSpPr>
              <p:nvPr/>
            </p:nvGrpSpPr>
            <p:grpSpPr bwMode="auto">
              <a:xfrm rot="-24300000">
                <a:off x="1738" y="3388"/>
                <a:ext cx="92" cy="69"/>
                <a:chOff x="101" y="1265"/>
                <a:chExt cx="112" cy="84"/>
              </a:xfrm>
            </p:grpSpPr>
            <p:sp>
              <p:nvSpPr>
                <p:cNvPr id="373" name="Freeform 257">
                  <a:extLst>
                    <a:ext uri="{FF2B5EF4-FFF2-40B4-BE49-F238E27FC236}">
                      <a16:creationId xmlns:a16="http://schemas.microsoft.com/office/drawing/2014/main" id="{3A9F4F5C-B6E3-6B4F-8DF8-B40A0234128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4" name="Freeform 258">
                  <a:extLst>
                    <a:ext uri="{FF2B5EF4-FFF2-40B4-BE49-F238E27FC236}">
                      <a16:creationId xmlns:a16="http://schemas.microsoft.com/office/drawing/2014/main" id="{14397124-355D-794F-9267-B6905DFCEA8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5" name="Freeform 259">
                  <a:extLst>
                    <a:ext uri="{FF2B5EF4-FFF2-40B4-BE49-F238E27FC236}">
                      <a16:creationId xmlns:a16="http://schemas.microsoft.com/office/drawing/2014/main" id="{34AF6861-4D9F-1740-955D-EDC81346F50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351" name="Group 260">
              <a:extLst>
                <a:ext uri="{FF2B5EF4-FFF2-40B4-BE49-F238E27FC236}">
                  <a16:creationId xmlns:a16="http://schemas.microsoft.com/office/drawing/2014/main" id="{202AE16C-00FF-F944-84C6-3E71DABF1411}"/>
                </a:ext>
              </a:extLst>
            </p:cNvPr>
            <p:cNvGrpSpPr>
              <a:grpSpLocks/>
            </p:cNvGrpSpPr>
            <p:nvPr/>
          </p:nvGrpSpPr>
          <p:grpSpPr bwMode="auto">
            <a:xfrm rot="23400000">
              <a:off x="2740" y="2753"/>
              <a:ext cx="346" cy="658"/>
              <a:chOff x="1727" y="3388"/>
              <a:chExt cx="103" cy="245"/>
            </a:xfrm>
          </p:grpSpPr>
          <p:grpSp>
            <p:nvGrpSpPr>
              <p:cNvPr id="353" name="Group 261">
                <a:extLst>
                  <a:ext uri="{FF2B5EF4-FFF2-40B4-BE49-F238E27FC236}">
                    <a16:creationId xmlns:a16="http://schemas.microsoft.com/office/drawing/2014/main" id="{BA397EEA-9F59-EE4E-801D-2B088E4EA232}"/>
                  </a:ext>
                </a:extLst>
              </p:cNvPr>
              <p:cNvGrpSpPr>
                <a:grpSpLocks/>
              </p:cNvGrpSpPr>
              <p:nvPr/>
            </p:nvGrpSpPr>
            <p:grpSpPr bwMode="auto">
              <a:xfrm rot="-24300000">
                <a:off x="1727" y="3564"/>
                <a:ext cx="92" cy="69"/>
                <a:chOff x="101" y="1265"/>
                <a:chExt cx="112" cy="84"/>
              </a:xfrm>
            </p:grpSpPr>
            <p:sp>
              <p:nvSpPr>
                <p:cNvPr id="366" name="Freeform 262">
                  <a:extLst>
                    <a:ext uri="{FF2B5EF4-FFF2-40B4-BE49-F238E27FC236}">
                      <a16:creationId xmlns:a16="http://schemas.microsoft.com/office/drawing/2014/main" id="{4B566C62-094D-D845-B58F-0A43ABBBFEB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7" name="Freeform 263">
                  <a:extLst>
                    <a:ext uri="{FF2B5EF4-FFF2-40B4-BE49-F238E27FC236}">
                      <a16:creationId xmlns:a16="http://schemas.microsoft.com/office/drawing/2014/main" id="{09B08D98-EE74-2240-AD9D-7F961DE3B35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8" name="Freeform 264">
                  <a:extLst>
                    <a:ext uri="{FF2B5EF4-FFF2-40B4-BE49-F238E27FC236}">
                      <a16:creationId xmlns:a16="http://schemas.microsoft.com/office/drawing/2014/main" id="{5531A31C-5DE4-114C-ABC3-AC79D941115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54" name="Group 265">
                <a:extLst>
                  <a:ext uri="{FF2B5EF4-FFF2-40B4-BE49-F238E27FC236}">
                    <a16:creationId xmlns:a16="http://schemas.microsoft.com/office/drawing/2014/main" id="{9A72F112-C0B0-C948-B6B6-5468FF6ECA0A}"/>
                  </a:ext>
                </a:extLst>
              </p:cNvPr>
              <p:cNvGrpSpPr>
                <a:grpSpLocks/>
              </p:cNvGrpSpPr>
              <p:nvPr/>
            </p:nvGrpSpPr>
            <p:grpSpPr bwMode="auto">
              <a:xfrm rot="-24300000">
                <a:off x="1731" y="3506"/>
                <a:ext cx="92" cy="69"/>
                <a:chOff x="101" y="1265"/>
                <a:chExt cx="112" cy="84"/>
              </a:xfrm>
            </p:grpSpPr>
            <p:sp>
              <p:nvSpPr>
                <p:cNvPr id="363" name="Freeform 266">
                  <a:extLst>
                    <a:ext uri="{FF2B5EF4-FFF2-40B4-BE49-F238E27FC236}">
                      <a16:creationId xmlns:a16="http://schemas.microsoft.com/office/drawing/2014/main" id="{344C8BB0-DFA3-484E-B970-37933DD31CE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4" name="Freeform 267">
                  <a:extLst>
                    <a:ext uri="{FF2B5EF4-FFF2-40B4-BE49-F238E27FC236}">
                      <a16:creationId xmlns:a16="http://schemas.microsoft.com/office/drawing/2014/main" id="{289DDFFB-47BE-3040-B610-DAC22FECD73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5" name="Freeform 268">
                  <a:extLst>
                    <a:ext uri="{FF2B5EF4-FFF2-40B4-BE49-F238E27FC236}">
                      <a16:creationId xmlns:a16="http://schemas.microsoft.com/office/drawing/2014/main" id="{0B27AE1A-72E9-394B-B08F-0AC5DC2000A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55" name="Group 269">
                <a:extLst>
                  <a:ext uri="{FF2B5EF4-FFF2-40B4-BE49-F238E27FC236}">
                    <a16:creationId xmlns:a16="http://schemas.microsoft.com/office/drawing/2014/main" id="{865E51FF-F6D9-064E-84D2-062E1A661FAD}"/>
                  </a:ext>
                </a:extLst>
              </p:cNvPr>
              <p:cNvGrpSpPr>
                <a:grpSpLocks/>
              </p:cNvGrpSpPr>
              <p:nvPr/>
            </p:nvGrpSpPr>
            <p:grpSpPr bwMode="auto">
              <a:xfrm rot="-24300000">
                <a:off x="1735" y="3447"/>
                <a:ext cx="92" cy="69"/>
                <a:chOff x="101" y="1265"/>
                <a:chExt cx="112" cy="84"/>
              </a:xfrm>
            </p:grpSpPr>
            <p:sp>
              <p:nvSpPr>
                <p:cNvPr id="360" name="Freeform 270">
                  <a:extLst>
                    <a:ext uri="{FF2B5EF4-FFF2-40B4-BE49-F238E27FC236}">
                      <a16:creationId xmlns:a16="http://schemas.microsoft.com/office/drawing/2014/main" id="{CBD78EF2-B56E-0848-8556-14C77517BEA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1" name="Freeform 271">
                  <a:extLst>
                    <a:ext uri="{FF2B5EF4-FFF2-40B4-BE49-F238E27FC236}">
                      <a16:creationId xmlns:a16="http://schemas.microsoft.com/office/drawing/2014/main" id="{A386E7F1-5B24-7A4D-A0F8-A5CD723498C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2" name="Freeform 272">
                  <a:extLst>
                    <a:ext uri="{FF2B5EF4-FFF2-40B4-BE49-F238E27FC236}">
                      <a16:creationId xmlns:a16="http://schemas.microsoft.com/office/drawing/2014/main" id="{3A04CAAE-3CB7-8643-8292-3371D35D2E3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56" name="Group 273">
                <a:extLst>
                  <a:ext uri="{FF2B5EF4-FFF2-40B4-BE49-F238E27FC236}">
                    <a16:creationId xmlns:a16="http://schemas.microsoft.com/office/drawing/2014/main" id="{7644FC6F-A7BF-474E-B229-A6ECEA5830C2}"/>
                  </a:ext>
                </a:extLst>
              </p:cNvPr>
              <p:cNvGrpSpPr>
                <a:grpSpLocks/>
              </p:cNvGrpSpPr>
              <p:nvPr/>
            </p:nvGrpSpPr>
            <p:grpSpPr bwMode="auto">
              <a:xfrm rot="-24300000">
                <a:off x="1738" y="3388"/>
                <a:ext cx="92" cy="69"/>
                <a:chOff x="101" y="1265"/>
                <a:chExt cx="112" cy="84"/>
              </a:xfrm>
            </p:grpSpPr>
            <p:sp>
              <p:nvSpPr>
                <p:cNvPr id="357" name="Freeform 274">
                  <a:extLst>
                    <a:ext uri="{FF2B5EF4-FFF2-40B4-BE49-F238E27FC236}">
                      <a16:creationId xmlns:a16="http://schemas.microsoft.com/office/drawing/2014/main" id="{BACEA4BA-2E71-664D-9913-C35343A1DAE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58" name="Freeform 275">
                  <a:extLst>
                    <a:ext uri="{FF2B5EF4-FFF2-40B4-BE49-F238E27FC236}">
                      <a16:creationId xmlns:a16="http://schemas.microsoft.com/office/drawing/2014/main" id="{DCCBDDC8-1067-604B-B385-74E6BE891AE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59" name="Freeform 276">
                  <a:extLst>
                    <a:ext uri="{FF2B5EF4-FFF2-40B4-BE49-F238E27FC236}">
                      <a16:creationId xmlns:a16="http://schemas.microsoft.com/office/drawing/2014/main" id="{D52D62CE-DEB7-DC42-9B3A-DFFA003F2B1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352" name="Freeform 277">
              <a:extLst>
                <a:ext uri="{FF2B5EF4-FFF2-40B4-BE49-F238E27FC236}">
                  <a16:creationId xmlns:a16="http://schemas.microsoft.com/office/drawing/2014/main" id="{95AEA8DD-B1E2-C04C-8D69-FC7DF66D1FA1}"/>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28" name="Group 60"/>
          <p:cNvGrpSpPr>
            <a:grpSpLocks/>
          </p:cNvGrpSpPr>
          <p:nvPr/>
        </p:nvGrpSpPr>
        <p:grpSpPr bwMode="auto">
          <a:xfrm rot="10800000" flipV="1">
            <a:off x="4201098" y="3168155"/>
            <a:ext cx="1519237" cy="1376362"/>
            <a:chOff x="1575" y="2572"/>
            <a:chExt cx="502" cy="455"/>
          </a:xfrm>
        </p:grpSpPr>
        <p:sp>
          <p:nvSpPr>
            <p:cNvPr id="129"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0" name="Group 62"/>
            <p:cNvGrpSpPr>
              <a:grpSpLocks/>
            </p:cNvGrpSpPr>
            <p:nvPr/>
          </p:nvGrpSpPr>
          <p:grpSpPr bwMode="auto">
            <a:xfrm rot="6300000">
              <a:off x="1768" y="2583"/>
              <a:ext cx="92" cy="69"/>
              <a:chOff x="101" y="1265"/>
              <a:chExt cx="112" cy="84"/>
            </a:xfrm>
          </p:grpSpPr>
          <p:sp>
            <p:nvSpPr>
              <p:cNvPr id="180"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2"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1" name="Group 66"/>
            <p:cNvGrpSpPr>
              <a:grpSpLocks/>
            </p:cNvGrpSpPr>
            <p:nvPr/>
          </p:nvGrpSpPr>
          <p:grpSpPr bwMode="auto">
            <a:xfrm rot="6300000">
              <a:off x="1793" y="2636"/>
              <a:ext cx="92" cy="69"/>
              <a:chOff x="101" y="1265"/>
              <a:chExt cx="112" cy="84"/>
            </a:xfrm>
          </p:grpSpPr>
          <p:sp>
            <p:nvSpPr>
              <p:cNvPr id="177"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8"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9"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2"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3" name="Group 71"/>
            <p:cNvGrpSpPr>
              <a:grpSpLocks/>
            </p:cNvGrpSpPr>
            <p:nvPr/>
          </p:nvGrpSpPr>
          <p:grpSpPr bwMode="auto">
            <a:xfrm rot="6300000">
              <a:off x="1820" y="2688"/>
              <a:ext cx="92" cy="69"/>
              <a:chOff x="101" y="1265"/>
              <a:chExt cx="112" cy="84"/>
            </a:xfrm>
          </p:grpSpPr>
          <p:sp>
            <p:nvSpPr>
              <p:cNvPr id="174"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5"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4"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35"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6"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37" name="Group 78"/>
            <p:cNvGrpSpPr>
              <a:grpSpLocks/>
            </p:cNvGrpSpPr>
            <p:nvPr/>
          </p:nvGrpSpPr>
          <p:grpSpPr bwMode="auto">
            <a:xfrm rot="6300000">
              <a:off x="1847" y="2741"/>
              <a:ext cx="92" cy="69"/>
              <a:chOff x="101" y="1265"/>
              <a:chExt cx="112" cy="84"/>
            </a:xfrm>
          </p:grpSpPr>
          <p:sp>
            <p:nvSpPr>
              <p:cNvPr id="171"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2"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8" name="Group 82"/>
            <p:cNvGrpSpPr>
              <a:grpSpLocks/>
            </p:cNvGrpSpPr>
            <p:nvPr/>
          </p:nvGrpSpPr>
          <p:grpSpPr bwMode="auto">
            <a:xfrm rot="2794966">
              <a:off x="1698" y="2788"/>
              <a:ext cx="92" cy="69"/>
              <a:chOff x="101" y="1265"/>
              <a:chExt cx="112" cy="84"/>
            </a:xfrm>
          </p:grpSpPr>
          <p:sp>
            <p:nvSpPr>
              <p:cNvPr id="168"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9"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9" name="Group 86"/>
            <p:cNvGrpSpPr>
              <a:grpSpLocks/>
            </p:cNvGrpSpPr>
            <p:nvPr/>
          </p:nvGrpSpPr>
          <p:grpSpPr bwMode="auto">
            <a:xfrm rot="2794966">
              <a:off x="1764" y="2802"/>
              <a:ext cx="92" cy="69"/>
              <a:chOff x="101" y="1265"/>
              <a:chExt cx="112" cy="84"/>
            </a:xfrm>
          </p:grpSpPr>
          <p:sp>
            <p:nvSpPr>
              <p:cNvPr id="165"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6"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0"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41"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2" name="Group 92"/>
            <p:cNvGrpSpPr>
              <a:grpSpLocks/>
            </p:cNvGrpSpPr>
            <p:nvPr/>
          </p:nvGrpSpPr>
          <p:grpSpPr bwMode="auto">
            <a:xfrm rot="2431219">
              <a:off x="1664" y="2898"/>
              <a:ext cx="92" cy="69"/>
              <a:chOff x="101" y="1265"/>
              <a:chExt cx="112" cy="84"/>
            </a:xfrm>
          </p:grpSpPr>
          <p:sp>
            <p:nvSpPr>
              <p:cNvPr id="16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3" name="Group 96"/>
            <p:cNvGrpSpPr>
              <a:grpSpLocks/>
            </p:cNvGrpSpPr>
            <p:nvPr/>
          </p:nvGrpSpPr>
          <p:grpSpPr bwMode="auto">
            <a:xfrm rot="2431219">
              <a:off x="1723" y="2901"/>
              <a:ext cx="92" cy="69"/>
              <a:chOff x="101" y="1265"/>
              <a:chExt cx="112" cy="84"/>
            </a:xfrm>
          </p:grpSpPr>
          <p:sp>
            <p:nvSpPr>
              <p:cNvPr id="159"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0"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1"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4"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5"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7"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8" name="Group 104"/>
            <p:cNvGrpSpPr>
              <a:grpSpLocks/>
            </p:cNvGrpSpPr>
            <p:nvPr/>
          </p:nvGrpSpPr>
          <p:grpSpPr bwMode="auto">
            <a:xfrm rot="2431219">
              <a:off x="1789" y="2906"/>
              <a:ext cx="92" cy="69"/>
              <a:chOff x="101" y="1265"/>
              <a:chExt cx="112" cy="84"/>
            </a:xfrm>
          </p:grpSpPr>
          <p:sp>
            <p:nvSpPr>
              <p:cNvPr id="156"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7"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8"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9"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50"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51"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52"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53"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54"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55"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79" name="Rectangle 3"/>
          <p:cNvSpPr>
            <a:spLocks noGrp="1" noChangeArrowheads="1"/>
          </p:cNvSpPr>
          <p:nvPr>
            <p:ph type="title"/>
          </p:nvPr>
        </p:nvSpPr>
        <p:spPr/>
        <p:txBody>
          <a:bodyPr/>
          <a:lstStyle/>
          <a:p>
            <a:r>
              <a:rPr lang="en-GB" altLang="en-GB" dirty="0"/>
              <a:t>molecular replacement – complexes </a:t>
            </a:r>
          </a:p>
        </p:txBody>
      </p:sp>
      <p:sp>
        <p:nvSpPr>
          <p:cNvPr id="24580" name="AutoShape 4"/>
          <p:cNvSpPr>
            <a:spLocks noChangeArrowheads="1"/>
          </p:cNvSpPr>
          <p:nvPr/>
        </p:nvSpPr>
        <p:spPr bwMode="auto">
          <a:xfrm>
            <a:off x="3503699" y="272179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24582" name="Group 60"/>
          <p:cNvGrpSpPr>
            <a:grpSpLocks/>
          </p:cNvGrpSpPr>
          <p:nvPr/>
        </p:nvGrpSpPr>
        <p:grpSpPr bwMode="auto">
          <a:xfrm>
            <a:off x="6050050" y="3785416"/>
            <a:ext cx="1519237" cy="1376362"/>
            <a:chOff x="1575" y="2572"/>
            <a:chExt cx="502" cy="455"/>
          </a:xfrm>
        </p:grpSpPr>
        <p:sp>
          <p:nvSpPr>
            <p:cNvPr id="24594" name="Freeform 61"/>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5" name="Group 62"/>
            <p:cNvGrpSpPr>
              <a:grpSpLocks/>
            </p:cNvGrpSpPr>
            <p:nvPr/>
          </p:nvGrpSpPr>
          <p:grpSpPr bwMode="auto">
            <a:xfrm rot="6300000">
              <a:off x="1768" y="2583"/>
              <a:ext cx="92" cy="69"/>
              <a:chOff x="101" y="1265"/>
              <a:chExt cx="112" cy="84"/>
            </a:xfrm>
          </p:grpSpPr>
          <p:sp>
            <p:nvSpPr>
              <p:cNvPr id="24645" name="Freeform 6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6" name="Freeform 6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7" name="Freeform 6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596" name="Group 66"/>
            <p:cNvGrpSpPr>
              <a:grpSpLocks/>
            </p:cNvGrpSpPr>
            <p:nvPr/>
          </p:nvGrpSpPr>
          <p:grpSpPr bwMode="auto">
            <a:xfrm rot="6300000">
              <a:off x="1793" y="2636"/>
              <a:ext cx="92" cy="69"/>
              <a:chOff x="101" y="1265"/>
              <a:chExt cx="112" cy="84"/>
            </a:xfrm>
          </p:grpSpPr>
          <p:sp>
            <p:nvSpPr>
              <p:cNvPr id="24642" name="Freeform 6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3" name="Freeform 6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4" name="Freeform 6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7" name="Freeform 70"/>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4598" name="Group 71"/>
            <p:cNvGrpSpPr>
              <a:grpSpLocks/>
            </p:cNvGrpSpPr>
            <p:nvPr/>
          </p:nvGrpSpPr>
          <p:grpSpPr bwMode="auto">
            <a:xfrm rot="6300000">
              <a:off x="1820" y="2688"/>
              <a:ext cx="92" cy="69"/>
              <a:chOff x="101" y="1265"/>
              <a:chExt cx="112" cy="84"/>
            </a:xfrm>
          </p:grpSpPr>
          <p:sp>
            <p:nvSpPr>
              <p:cNvPr id="24639" name="Freeform 7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40" name="Freeform 7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41" name="Freeform 7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599" name="Freeform 75"/>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00" name="Freeform 76"/>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01" name="Freeform 77"/>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2" name="Group 78"/>
            <p:cNvGrpSpPr>
              <a:grpSpLocks/>
            </p:cNvGrpSpPr>
            <p:nvPr/>
          </p:nvGrpSpPr>
          <p:grpSpPr bwMode="auto">
            <a:xfrm rot="6300000">
              <a:off x="1847" y="2741"/>
              <a:ext cx="92" cy="69"/>
              <a:chOff x="101" y="1265"/>
              <a:chExt cx="112" cy="84"/>
            </a:xfrm>
          </p:grpSpPr>
          <p:sp>
            <p:nvSpPr>
              <p:cNvPr id="24636" name="Freeform 7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7" name="Freeform 8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8" name="Freeform 8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3" name="Group 82"/>
            <p:cNvGrpSpPr>
              <a:grpSpLocks/>
            </p:cNvGrpSpPr>
            <p:nvPr/>
          </p:nvGrpSpPr>
          <p:grpSpPr bwMode="auto">
            <a:xfrm rot="2794966">
              <a:off x="1698" y="2788"/>
              <a:ext cx="92" cy="69"/>
              <a:chOff x="101" y="1265"/>
              <a:chExt cx="112" cy="84"/>
            </a:xfrm>
          </p:grpSpPr>
          <p:sp>
            <p:nvSpPr>
              <p:cNvPr id="24633" name="Freeform 8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4" name="Freeform 8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5" name="Freeform 8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4" name="Group 86"/>
            <p:cNvGrpSpPr>
              <a:grpSpLocks/>
            </p:cNvGrpSpPr>
            <p:nvPr/>
          </p:nvGrpSpPr>
          <p:grpSpPr bwMode="auto">
            <a:xfrm rot="2794966">
              <a:off x="1764" y="2802"/>
              <a:ext cx="92" cy="69"/>
              <a:chOff x="101" y="1265"/>
              <a:chExt cx="112" cy="84"/>
            </a:xfrm>
          </p:grpSpPr>
          <p:sp>
            <p:nvSpPr>
              <p:cNvPr id="24630" name="Freeform 8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31" name="Freeform 8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32" name="Freeform 8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5" name="Freeform 90"/>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06" name="Freeform 91"/>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07" name="Group 92"/>
            <p:cNvGrpSpPr>
              <a:grpSpLocks/>
            </p:cNvGrpSpPr>
            <p:nvPr/>
          </p:nvGrpSpPr>
          <p:grpSpPr bwMode="auto">
            <a:xfrm rot="2431219">
              <a:off x="1664" y="2898"/>
              <a:ext cx="92" cy="69"/>
              <a:chOff x="101" y="1265"/>
              <a:chExt cx="112" cy="84"/>
            </a:xfrm>
          </p:grpSpPr>
          <p:sp>
            <p:nvSpPr>
              <p:cNvPr id="2462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4608" name="Group 96"/>
            <p:cNvGrpSpPr>
              <a:grpSpLocks/>
            </p:cNvGrpSpPr>
            <p:nvPr/>
          </p:nvGrpSpPr>
          <p:grpSpPr bwMode="auto">
            <a:xfrm rot="2431219">
              <a:off x="1723" y="2901"/>
              <a:ext cx="92" cy="69"/>
              <a:chOff x="101" y="1265"/>
              <a:chExt cx="112" cy="84"/>
            </a:xfrm>
          </p:grpSpPr>
          <p:sp>
            <p:nvSpPr>
              <p:cNvPr id="24624" name="Freeform 9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5" name="Freeform 9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6" name="Freeform 9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09" name="Freeform 100"/>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0" name="Freeform 101"/>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1" name="Freeform 102"/>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12" name="Freeform 103"/>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4613" name="Group 104"/>
            <p:cNvGrpSpPr>
              <a:grpSpLocks/>
            </p:cNvGrpSpPr>
            <p:nvPr/>
          </p:nvGrpSpPr>
          <p:grpSpPr bwMode="auto">
            <a:xfrm rot="2431219">
              <a:off x="1789" y="2906"/>
              <a:ext cx="92" cy="69"/>
              <a:chOff x="101" y="1265"/>
              <a:chExt cx="112" cy="84"/>
            </a:xfrm>
          </p:grpSpPr>
          <p:sp>
            <p:nvSpPr>
              <p:cNvPr id="24621" name="Freeform 10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22" name="Freeform 10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623" name="Freeform 10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614" name="Freeform 108"/>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5" name="Freeform 109"/>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16" name="Freeform 110"/>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17" name="Freeform 111"/>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18" name="Freeform 112"/>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24619" name="Freeform 113"/>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20" name="Freeform 114"/>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24585" name="Text Box 117"/>
          <p:cNvSpPr txBox="1">
            <a:spLocks noChangeArrowheads="1"/>
          </p:cNvSpPr>
          <p:nvPr/>
        </p:nvSpPr>
        <p:spPr bwMode="auto">
          <a:xfrm>
            <a:off x="6207414" y="1872230"/>
            <a:ext cx="1306512" cy="457200"/>
          </a:xfrm>
          <a:prstGeom prst="rect">
            <a:avLst/>
          </a:prstGeom>
          <a:noFill/>
          <a:ln w="9525">
            <a:noFill/>
            <a:miter lim="800000"/>
            <a:headEnd/>
            <a:tailEnd/>
          </a:ln>
        </p:spPr>
        <p:txBody>
          <a:bodyPr wrap="none">
            <a:spAutoFit/>
          </a:bodyPr>
          <a:lstStyle/>
          <a:p>
            <a:r>
              <a:rPr lang="en-GB" sz="2400" b="0" dirty="0"/>
              <a:t>Rotation</a:t>
            </a:r>
          </a:p>
        </p:txBody>
      </p:sp>
      <p:sp>
        <p:nvSpPr>
          <p:cNvPr id="24586" name="Text Box 118"/>
          <p:cNvSpPr txBox="1">
            <a:spLocks noChangeArrowheads="1"/>
          </p:cNvSpPr>
          <p:nvPr/>
        </p:nvSpPr>
        <p:spPr bwMode="auto">
          <a:xfrm>
            <a:off x="-655131" y="4006962"/>
            <a:ext cx="3976775" cy="457200"/>
          </a:xfrm>
          <a:prstGeom prst="rect">
            <a:avLst/>
          </a:prstGeom>
          <a:noFill/>
          <a:ln w="9525">
            <a:noFill/>
            <a:miter lim="800000"/>
            <a:headEnd/>
            <a:tailEnd/>
          </a:ln>
        </p:spPr>
        <p:txBody>
          <a:bodyPr wrap="square">
            <a:spAutoFit/>
          </a:bodyPr>
          <a:lstStyle/>
          <a:p>
            <a:r>
              <a:rPr lang="en-GB" sz="2400" b="0" dirty="0"/>
              <a:t>Translation</a:t>
            </a:r>
          </a:p>
        </p:txBody>
      </p:sp>
      <p:sp>
        <p:nvSpPr>
          <p:cNvPr id="24587" name="Text Box 119"/>
          <p:cNvSpPr txBox="1">
            <a:spLocks noChangeArrowheads="1"/>
          </p:cNvSpPr>
          <p:nvPr/>
        </p:nvSpPr>
        <p:spPr bwMode="auto">
          <a:xfrm>
            <a:off x="2532979" y="5213214"/>
            <a:ext cx="944490" cy="461665"/>
          </a:xfrm>
          <a:prstGeom prst="rect">
            <a:avLst/>
          </a:prstGeom>
          <a:noFill/>
          <a:ln w="9525">
            <a:noFill/>
            <a:miter lim="800000"/>
            <a:headEnd/>
            <a:tailEnd/>
          </a:ln>
        </p:spPr>
        <p:txBody>
          <a:bodyPr wrap="none">
            <a:spAutoFit/>
          </a:bodyPr>
          <a:lstStyle/>
          <a:p>
            <a:r>
              <a:rPr lang="en-GB" sz="2400" b="0" dirty="0"/>
              <a:t>origin</a:t>
            </a:r>
          </a:p>
        </p:txBody>
      </p:sp>
      <p:sp>
        <p:nvSpPr>
          <p:cNvPr id="24588" name="Text Box 120"/>
          <p:cNvSpPr txBox="1">
            <a:spLocks noChangeArrowheads="1"/>
          </p:cNvSpPr>
          <p:nvPr/>
        </p:nvSpPr>
        <p:spPr bwMode="auto">
          <a:xfrm>
            <a:off x="2087650" y="1378766"/>
            <a:ext cx="2297552" cy="461665"/>
          </a:xfrm>
          <a:prstGeom prst="rect">
            <a:avLst/>
          </a:prstGeom>
          <a:noFill/>
          <a:ln w="9525">
            <a:noFill/>
            <a:miter lim="800000"/>
            <a:headEnd/>
            <a:tailEnd/>
          </a:ln>
        </p:spPr>
        <p:txBody>
          <a:bodyPr wrap="none">
            <a:spAutoFit/>
          </a:bodyPr>
          <a:lstStyle/>
          <a:p>
            <a:pPr algn="l"/>
            <a:r>
              <a:rPr lang="en-GB" sz="2400" b="0" dirty="0"/>
              <a:t>Model structure</a:t>
            </a:r>
          </a:p>
        </p:txBody>
      </p:sp>
      <p:sp>
        <p:nvSpPr>
          <p:cNvPr id="24589" name="Text Box 121"/>
          <p:cNvSpPr txBox="1">
            <a:spLocks noChangeArrowheads="1"/>
          </p:cNvSpPr>
          <p:nvPr/>
        </p:nvSpPr>
        <p:spPr bwMode="auto">
          <a:xfrm>
            <a:off x="8630158" y="4997949"/>
            <a:ext cx="1650174" cy="1200329"/>
          </a:xfrm>
          <a:prstGeom prst="rect">
            <a:avLst/>
          </a:prstGeom>
          <a:noFill/>
          <a:ln w="9525">
            <a:noFill/>
            <a:miter lim="800000"/>
            <a:headEnd/>
            <a:tailEnd/>
          </a:ln>
        </p:spPr>
        <p:txBody>
          <a:bodyPr wrap="square">
            <a:spAutoFit/>
          </a:bodyPr>
          <a:lstStyle/>
          <a:p>
            <a:pPr algn="l"/>
            <a:r>
              <a:rPr lang="en-GB" sz="2400" b="0" dirty="0"/>
              <a:t>Unknown crystal structure</a:t>
            </a:r>
          </a:p>
        </p:txBody>
      </p:sp>
      <p:sp>
        <p:nvSpPr>
          <p:cNvPr id="24590" name="Arc 122"/>
          <p:cNvSpPr>
            <a:spLocks/>
          </p:cNvSpPr>
          <p:nvPr/>
        </p:nvSpPr>
        <p:spPr bwMode="auto">
          <a:xfrm>
            <a:off x="3380409" y="1943555"/>
            <a:ext cx="3797140" cy="200854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3" name="Group 2">
            <a:extLst>
              <a:ext uri="{FF2B5EF4-FFF2-40B4-BE49-F238E27FC236}">
                <a16:creationId xmlns:a16="http://schemas.microsoft.com/office/drawing/2014/main" id="{F98344D8-736F-654C-9E1A-B46C7C6B305A}"/>
              </a:ext>
            </a:extLst>
          </p:cNvPr>
          <p:cNvGrpSpPr/>
          <p:nvPr/>
        </p:nvGrpSpPr>
        <p:grpSpPr>
          <a:xfrm>
            <a:off x="2272560" y="3263441"/>
            <a:ext cx="3858451" cy="1052200"/>
            <a:chOff x="2272560" y="3263441"/>
            <a:chExt cx="3858451" cy="1052200"/>
          </a:xfrm>
        </p:grpSpPr>
        <p:sp>
          <p:nvSpPr>
            <p:cNvPr id="24583" name="Line 115"/>
            <p:cNvSpPr>
              <a:spLocks noChangeShapeType="1"/>
            </p:cNvSpPr>
            <p:nvPr/>
          </p:nvSpPr>
          <p:spPr bwMode="auto">
            <a:xfrm>
              <a:off x="2860137" y="3263441"/>
              <a:ext cx="0" cy="608013"/>
            </a:xfrm>
            <a:prstGeom prst="line">
              <a:avLst/>
            </a:prstGeom>
            <a:noFill/>
            <a:ln w="31750">
              <a:solidFill>
                <a:schemeClr val="tx1"/>
              </a:solidFill>
              <a:miter lim="800000"/>
              <a:headEnd/>
              <a:tailEnd/>
            </a:ln>
          </p:spPr>
          <p:txBody>
            <a:bodyPr wrap="none"/>
            <a:lstStyle/>
            <a:p>
              <a:endParaRPr lang="en-GB" dirty="0"/>
            </a:p>
          </p:txBody>
        </p:sp>
        <p:sp>
          <p:nvSpPr>
            <p:cNvPr id="24584" name="Line 116"/>
            <p:cNvSpPr>
              <a:spLocks noChangeShapeType="1"/>
            </p:cNvSpPr>
            <p:nvPr/>
          </p:nvSpPr>
          <p:spPr bwMode="auto">
            <a:xfrm flipH="1" flipV="1">
              <a:off x="2376635" y="4315641"/>
              <a:ext cx="3754376" cy="0"/>
            </a:xfrm>
            <a:prstGeom prst="line">
              <a:avLst/>
            </a:prstGeom>
            <a:noFill/>
            <a:ln w="31750">
              <a:solidFill>
                <a:schemeClr val="tx1"/>
              </a:solidFill>
              <a:miter lim="800000"/>
              <a:headEnd type="triangle" w="med" len="med"/>
              <a:tailEnd/>
            </a:ln>
          </p:spPr>
          <p:txBody>
            <a:bodyPr wrap="none"/>
            <a:lstStyle/>
            <a:p>
              <a:endParaRPr lang="en-GB" dirty="0"/>
            </a:p>
          </p:txBody>
        </p:sp>
        <p:sp>
          <p:nvSpPr>
            <p:cNvPr id="24591" name="Line 123"/>
            <p:cNvSpPr>
              <a:spLocks noChangeShapeType="1"/>
            </p:cNvSpPr>
            <p:nvPr/>
          </p:nvSpPr>
          <p:spPr bwMode="auto">
            <a:xfrm rot="2700000">
              <a:off x="2611017" y="3741130"/>
              <a:ext cx="1588" cy="678502"/>
            </a:xfrm>
            <a:prstGeom prst="line">
              <a:avLst/>
            </a:prstGeom>
            <a:noFill/>
            <a:ln w="31750">
              <a:solidFill>
                <a:schemeClr val="tx1"/>
              </a:solidFill>
              <a:miter lim="800000"/>
              <a:headEnd/>
              <a:tailEnd/>
            </a:ln>
          </p:spPr>
          <p:txBody>
            <a:bodyPr wrap="none"/>
            <a:lstStyle/>
            <a:p>
              <a:endParaRPr lang="en-GB" dirty="0"/>
            </a:p>
          </p:txBody>
        </p:sp>
      </p:grpSp>
      <p:sp>
        <p:nvSpPr>
          <p:cNvPr id="24592" name="Text Box 124"/>
          <p:cNvSpPr txBox="1">
            <a:spLocks noChangeArrowheads="1"/>
          </p:cNvSpPr>
          <p:nvPr/>
        </p:nvSpPr>
        <p:spPr bwMode="auto">
          <a:xfrm>
            <a:off x="844550" y="3668761"/>
            <a:ext cx="2344600" cy="366713"/>
          </a:xfrm>
          <a:prstGeom prst="rect">
            <a:avLst/>
          </a:prstGeom>
          <a:noFill/>
          <a:ln w="9525">
            <a:noFill/>
            <a:miter lim="800000"/>
            <a:headEnd/>
            <a:tailEnd/>
          </a:ln>
        </p:spPr>
        <p:txBody>
          <a:bodyPr wrap="square">
            <a:spAutoFit/>
          </a:bodyPr>
          <a:lstStyle/>
          <a:p>
            <a:r>
              <a:rPr lang="en-GB" sz="1800" dirty="0"/>
              <a:t>(X,Y,Z)</a:t>
            </a:r>
          </a:p>
        </p:txBody>
      </p:sp>
      <p:sp>
        <p:nvSpPr>
          <p:cNvPr id="24593" name="Text Box 125"/>
          <p:cNvSpPr txBox="1">
            <a:spLocks noChangeArrowheads="1"/>
          </p:cNvSpPr>
          <p:nvPr/>
        </p:nvSpPr>
        <p:spPr bwMode="auto">
          <a:xfrm>
            <a:off x="5069332" y="1615689"/>
            <a:ext cx="1055687" cy="366712"/>
          </a:xfrm>
          <a:prstGeom prst="rect">
            <a:avLst/>
          </a:prstGeom>
          <a:noFill/>
          <a:ln w="9525">
            <a:noFill/>
            <a:miter lim="800000"/>
            <a:headEnd/>
            <a:tailEnd/>
          </a:ln>
        </p:spPr>
        <p:txBody>
          <a:bodyPr wrap="none">
            <a:spAutoFit/>
          </a:bodyPr>
          <a:lstStyle/>
          <a:p>
            <a:r>
              <a:rPr lang="en-GB" sz="1800" dirty="0"/>
              <a:t>(</a:t>
            </a:r>
            <a:r>
              <a:rPr lang="en-GB" sz="1800" dirty="0">
                <a:sym typeface="Symbol" pitchFamily="18" charset="2"/>
              </a:rPr>
              <a:t>,,</a:t>
            </a:r>
            <a:r>
              <a:rPr lang="en-GB" sz="1800" dirty="0"/>
              <a:t>)</a:t>
            </a:r>
          </a:p>
        </p:txBody>
      </p:sp>
      <p:grpSp>
        <p:nvGrpSpPr>
          <p:cNvPr id="24581" name="Group 5"/>
          <p:cNvGrpSpPr>
            <a:grpSpLocks/>
          </p:cNvGrpSpPr>
          <p:nvPr/>
        </p:nvGrpSpPr>
        <p:grpSpPr bwMode="auto">
          <a:xfrm>
            <a:off x="2040407" y="1822965"/>
            <a:ext cx="1343025" cy="1566903"/>
            <a:chOff x="1423" y="1593"/>
            <a:chExt cx="444" cy="518"/>
          </a:xfrm>
        </p:grpSpPr>
        <p:sp>
          <p:nvSpPr>
            <p:cNvPr id="24648"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49" name="Group 7"/>
            <p:cNvGrpSpPr>
              <a:grpSpLocks/>
            </p:cNvGrpSpPr>
            <p:nvPr/>
          </p:nvGrpSpPr>
          <p:grpSpPr bwMode="auto">
            <a:xfrm>
              <a:off x="1423" y="1886"/>
              <a:ext cx="92" cy="69"/>
              <a:chOff x="101" y="1265"/>
              <a:chExt cx="112" cy="84"/>
            </a:xfrm>
          </p:grpSpPr>
          <p:sp>
            <p:nvSpPr>
              <p:cNvPr id="24699"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700"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701"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0" name="Group 11"/>
            <p:cNvGrpSpPr>
              <a:grpSpLocks/>
            </p:cNvGrpSpPr>
            <p:nvPr/>
          </p:nvGrpSpPr>
          <p:grpSpPr bwMode="auto">
            <a:xfrm>
              <a:off x="1467" y="1848"/>
              <a:ext cx="92" cy="69"/>
              <a:chOff x="101" y="1265"/>
              <a:chExt cx="112" cy="84"/>
            </a:xfrm>
          </p:grpSpPr>
          <p:sp>
            <p:nvSpPr>
              <p:cNvPr id="24696"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7"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8"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1"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52" name="Group 16"/>
            <p:cNvGrpSpPr>
              <a:grpSpLocks/>
            </p:cNvGrpSpPr>
            <p:nvPr/>
          </p:nvGrpSpPr>
          <p:grpSpPr bwMode="auto">
            <a:xfrm>
              <a:off x="1511" y="1809"/>
              <a:ext cx="92" cy="69"/>
              <a:chOff x="101" y="1265"/>
              <a:chExt cx="112" cy="84"/>
            </a:xfrm>
          </p:grpSpPr>
          <p:sp>
            <p:nvSpPr>
              <p:cNvPr id="24693"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4"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5"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3"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54" name="Freeform 21"/>
            <p:cNvSpPr>
              <a:spLocks/>
            </p:cNvSpPr>
            <p:nvPr/>
          </p:nvSpPr>
          <p:spPr bwMode="auto">
            <a:xfrm rot="304334">
              <a:off x="1652" y="1640"/>
              <a:ext cx="107" cy="332"/>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55"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56" name="Group 23"/>
            <p:cNvGrpSpPr>
              <a:grpSpLocks/>
            </p:cNvGrpSpPr>
            <p:nvPr/>
          </p:nvGrpSpPr>
          <p:grpSpPr bwMode="auto">
            <a:xfrm>
              <a:off x="1555" y="1769"/>
              <a:ext cx="92" cy="69"/>
              <a:chOff x="101" y="1265"/>
              <a:chExt cx="112" cy="84"/>
            </a:xfrm>
          </p:grpSpPr>
          <p:sp>
            <p:nvSpPr>
              <p:cNvPr id="24690"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1"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2"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7" name="Group 27"/>
            <p:cNvGrpSpPr>
              <a:grpSpLocks/>
            </p:cNvGrpSpPr>
            <p:nvPr/>
          </p:nvGrpSpPr>
          <p:grpSpPr bwMode="auto">
            <a:xfrm rot="-3505034">
              <a:off x="1639" y="1900"/>
              <a:ext cx="92" cy="69"/>
              <a:chOff x="101" y="1265"/>
              <a:chExt cx="112" cy="84"/>
            </a:xfrm>
          </p:grpSpPr>
          <p:sp>
            <p:nvSpPr>
              <p:cNvPr id="24687"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8"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9"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8" name="Group 31"/>
            <p:cNvGrpSpPr>
              <a:grpSpLocks/>
            </p:cNvGrpSpPr>
            <p:nvPr/>
          </p:nvGrpSpPr>
          <p:grpSpPr bwMode="auto">
            <a:xfrm rot="-3505034">
              <a:off x="1635" y="1833"/>
              <a:ext cx="92" cy="69"/>
              <a:chOff x="101" y="1265"/>
              <a:chExt cx="112" cy="84"/>
            </a:xfrm>
          </p:grpSpPr>
          <p:sp>
            <p:nvSpPr>
              <p:cNvPr id="24684"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5"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6"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9"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60"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1" name="Group 37"/>
            <p:cNvGrpSpPr>
              <a:grpSpLocks/>
            </p:cNvGrpSpPr>
            <p:nvPr/>
          </p:nvGrpSpPr>
          <p:grpSpPr bwMode="auto">
            <a:xfrm rot="-3868781">
              <a:off x="1754" y="1905"/>
              <a:ext cx="92" cy="69"/>
              <a:chOff x="101" y="1265"/>
              <a:chExt cx="112" cy="84"/>
            </a:xfrm>
          </p:grpSpPr>
          <p:sp>
            <p:nvSpPr>
              <p:cNvPr id="24681"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2"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3"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62" name="Group 41"/>
            <p:cNvGrpSpPr>
              <a:grpSpLocks/>
            </p:cNvGrpSpPr>
            <p:nvPr/>
          </p:nvGrpSpPr>
          <p:grpSpPr bwMode="auto">
            <a:xfrm rot="-3868781">
              <a:off x="1742" y="1847"/>
              <a:ext cx="92" cy="69"/>
              <a:chOff x="101" y="1265"/>
              <a:chExt cx="112" cy="84"/>
            </a:xfrm>
          </p:grpSpPr>
          <p:sp>
            <p:nvSpPr>
              <p:cNvPr id="24678"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9"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0"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3"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4"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5"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6"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7" name="Group 49"/>
            <p:cNvGrpSpPr>
              <a:grpSpLocks/>
            </p:cNvGrpSpPr>
            <p:nvPr/>
          </p:nvGrpSpPr>
          <p:grpSpPr bwMode="auto">
            <a:xfrm rot="-3868781">
              <a:off x="1729" y="1782"/>
              <a:ext cx="92" cy="69"/>
              <a:chOff x="101" y="1265"/>
              <a:chExt cx="112" cy="84"/>
            </a:xfrm>
          </p:grpSpPr>
          <p:sp>
            <p:nvSpPr>
              <p:cNvPr id="24675"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6"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77"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8" name="Freeform 53"/>
            <p:cNvSpPr>
              <a:spLocks/>
            </p:cNvSpPr>
            <p:nvPr/>
          </p:nvSpPr>
          <p:spPr bwMode="auto">
            <a:xfrm rot="234905">
              <a:off x="1661" y="1791"/>
              <a:ext cx="38" cy="47"/>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noFill/>
            <a:ln w="9525">
              <a:solidFill>
                <a:schemeClr val="tx1"/>
              </a:solidFill>
              <a:miter lim="800000"/>
              <a:headEnd/>
              <a:tailEnd/>
            </a:ln>
          </p:spPr>
          <p:txBody>
            <a:bodyPr wrap="none"/>
            <a:lstStyle/>
            <a:p>
              <a:endParaRPr lang="en-US" dirty="0"/>
            </a:p>
          </p:txBody>
        </p:sp>
        <p:sp>
          <p:nvSpPr>
            <p:cNvPr id="24669" name="Freeform 54"/>
            <p:cNvSpPr>
              <a:spLocks/>
            </p:cNvSpPr>
            <p:nvPr/>
          </p:nvSpPr>
          <p:spPr bwMode="auto">
            <a:xfrm>
              <a:off x="1602" y="1593"/>
              <a:ext cx="60" cy="85"/>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70"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71"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72"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4673" name="Freeform 58"/>
            <p:cNvSpPr>
              <a:spLocks/>
            </p:cNvSpPr>
            <p:nvPr/>
          </p:nvSpPr>
          <p:spPr bwMode="auto">
            <a:xfrm rot="709473">
              <a:off x="1445" y="1984"/>
              <a:ext cx="148"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74"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5" name="U-turn Arrow 4">
            <a:extLst>
              <a:ext uri="{FF2B5EF4-FFF2-40B4-BE49-F238E27FC236}">
                <a16:creationId xmlns:a16="http://schemas.microsoft.com/office/drawing/2014/main" id="{BAE063D0-5208-D148-B0E5-FB93D7526AB8}"/>
              </a:ext>
            </a:extLst>
          </p:cNvPr>
          <p:cNvSpPr/>
          <p:nvPr/>
        </p:nvSpPr>
        <p:spPr bwMode="auto">
          <a:xfrm rot="1437716" flipH="1" flipV="1">
            <a:off x="4224980" y="4850096"/>
            <a:ext cx="2036474" cy="628768"/>
          </a:xfrm>
          <a:prstGeom prst="uturnArrow">
            <a:avLst>
              <a:gd name="adj1" fmla="val 36172"/>
              <a:gd name="adj2" fmla="val 25000"/>
              <a:gd name="adj3" fmla="val 20710"/>
              <a:gd name="adj4" fmla="val 43750"/>
              <a:gd name="adj5" fmla="val 100000"/>
            </a:avLst>
          </a:prstGeom>
          <a:solidFill>
            <a:schemeClr val="accent6">
              <a:lumMod val="60000"/>
              <a:lumOff val="4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7" name="TextBox 6">
            <a:extLst>
              <a:ext uri="{FF2B5EF4-FFF2-40B4-BE49-F238E27FC236}">
                <a16:creationId xmlns:a16="http://schemas.microsoft.com/office/drawing/2014/main" id="{20D25694-ECCC-1C41-ADD8-BB88C2CE8577}"/>
              </a:ext>
            </a:extLst>
          </p:cNvPr>
          <p:cNvSpPr txBox="1"/>
          <p:nvPr/>
        </p:nvSpPr>
        <p:spPr>
          <a:xfrm rot="1454699">
            <a:off x="4701737" y="4797894"/>
            <a:ext cx="1279517" cy="400110"/>
          </a:xfrm>
          <a:prstGeom prst="rect">
            <a:avLst/>
          </a:prstGeom>
          <a:noFill/>
        </p:spPr>
        <p:txBody>
          <a:bodyPr wrap="none" rtlCol="0">
            <a:spAutoFit/>
          </a:bodyPr>
          <a:lstStyle/>
          <a:p>
            <a:r>
              <a:rPr lang="en-US" sz="2000" b="0" dirty="0">
                <a:latin typeface="Avenir Light" panose="020B0402020203020204" pitchFamily="34" charset="77"/>
              </a:rPr>
              <a:t>symmetry</a:t>
            </a:r>
          </a:p>
        </p:txBody>
      </p:sp>
      <p:sp>
        <p:nvSpPr>
          <p:cNvPr id="183" name="Freeform 24">
            <a:extLst>
              <a:ext uri="{FF2B5EF4-FFF2-40B4-BE49-F238E27FC236}">
                <a16:creationId xmlns:a16="http://schemas.microsoft.com/office/drawing/2014/main" id="{AAE653DE-AEA3-F641-8F08-3630DFCC49DC}"/>
              </a:ext>
            </a:extLst>
          </p:cNvPr>
          <p:cNvSpPr>
            <a:spLocks/>
          </p:cNvSpPr>
          <p:nvPr/>
        </p:nvSpPr>
        <p:spPr bwMode="auto">
          <a:xfrm>
            <a:off x="2620531" y="2237352"/>
            <a:ext cx="141627" cy="141631"/>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84" name="Freeform 26">
            <a:extLst>
              <a:ext uri="{FF2B5EF4-FFF2-40B4-BE49-F238E27FC236}">
                <a16:creationId xmlns:a16="http://schemas.microsoft.com/office/drawing/2014/main" id="{4E6C83EE-DD27-EE49-B21E-42C5CFA5A482}"/>
              </a:ext>
            </a:extLst>
          </p:cNvPr>
          <p:cNvSpPr>
            <a:spLocks/>
          </p:cNvSpPr>
          <p:nvPr/>
        </p:nvSpPr>
        <p:spPr bwMode="auto">
          <a:xfrm rot="1673949">
            <a:off x="2578291" y="2252261"/>
            <a:ext cx="255922" cy="193811"/>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85" name="Group 198">
            <a:extLst>
              <a:ext uri="{FF2B5EF4-FFF2-40B4-BE49-F238E27FC236}">
                <a16:creationId xmlns:a16="http://schemas.microsoft.com/office/drawing/2014/main" id="{11A89BB9-D7A0-2844-A361-CC22144BD4D0}"/>
              </a:ext>
            </a:extLst>
          </p:cNvPr>
          <p:cNvGrpSpPr>
            <a:grpSpLocks/>
          </p:cNvGrpSpPr>
          <p:nvPr/>
        </p:nvGrpSpPr>
        <p:grpSpPr bwMode="auto">
          <a:xfrm rot="10800000">
            <a:off x="6362120" y="3603997"/>
            <a:ext cx="1512076" cy="1024984"/>
            <a:chOff x="2354" y="2465"/>
            <a:chExt cx="1396" cy="946"/>
          </a:xfrm>
        </p:grpSpPr>
        <p:sp>
          <p:nvSpPr>
            <p:cNvPr id="186" name="Freeform 199">
              <a:extLst>
                <a:ext uri="{FF2B5EF4-FFF2-40B4-BE49-F238E27FC236}">
                  <a16:creationId xmlns:a16="http://schemas.microsoft.com/office/drawing/2014/main" id="{1740E297-0DC9-BD48-8DAE-51EB8EB9B037}"/>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87" name="Freeform 200">
              <a:extLst>
                <a:ext uri="{FF2B5EF4-FFF2-40B4-BE49-F238E27FC236}">
                  <a16:creationId xmlns:a16="http://schemas.microsoft.com/office/drawing/2014/main" id="{C3AF215D-3D7E-5640-918C-E18F389CAEE2}"/>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188" name="Group 201">
              <a:extLst>
                <a:ext uri="{FF2B5EF4-FFF2-40B4-BE49-F238E27FC236}">
                  <a16:creationId xmlns:a16="http://schemas.microsoft.com/office/drawing/2014/main" id="{46A090E0-AC33-224A-9BFC-CA25E6D9E4AD}"/>
                </a:ext>
              </a:extLst>
            </p:cNvPr>
            <p:cNvGrpSpPr>
              <a:grpSpLocks/>
            </p:cNvGrpSpPr>
            <p:nvPr/>
          </p:nvGrpSpPr>
          <p:grpSpPr bwMode="auto">
            <a:xfrm rot="25389882">
              <a:off x="3008" y="2580"/>
              <a:ext cx="403" cy="859"/>
              <a:chOff x="2147" y="3227"/>
              <a:chExt cx="120" cy="320"/>
            </a:xfrm>
          </p:grpSpPr>
          <p:grpSp>
            <p:nvGrpSpPr>
              <p:cNvPr id="245" name="Group 202">
                <a:extLst>
                  <a:ext uri="{FF2B5EF4-FFF2-40B4-BE49-F238E27FC236}">
                    <a16:creationId xmlns:a16="http://schemas.microsoft.com/office/drawing/2014/main" id="{1F587D9B-8EEC-744E-B8CF-45FE9D4A2D19}"/>
                  </a:ext>
                </a:extLst>
              </p:cNvPr>
              <p:cNvGrpSpPr>
                <a:grpSpLocks/>
              </p:cNvGrpSpPr>
              <p:nvPr/>
            </p:nvGrpSpPr>
            <p:grpSpPr bwMode="auto">
              <a:xfrm rot="-25200000">
                <a:off x="2187" y="3466"/>
                <a:ext cx="92" cy="69"/>
                <a:chOff x="101" y="1265"/>
                <a:chExt cx="112" cy="84"/>
              </a:xfrm>
            </p:grpSpPr>
            <p:sp>
              <p:nvSpPr>
                <p:cNvPr id="262" name="Freeform 203">
                  <a:extLst>
                    <a:ext uri="{FF2B5EF4-FFF2-40B4-BE49-F238E27FC236}">
                      <a16:creationId xmlns:a16="http://schemas.microsoft.com/office/drawing/2014/main" id="{1F4A8833-91BC-3C46-AE82-01A68E92523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3" name="Freeform 204">
                  <a:extLst>
                    <a:ext uri="{FF2B5EF4-FFF2-40B4-BE49-F238E27FC236}">
                      <a16:creationId xmlns:a16="http://schemas.microsoft.com/office/drawing/2014/main" id="{FBA6550F-E22A-8A4E-9556-6B34421CAF2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4" name="Freeform 205">
                  <a:extLst>
                    <a:ext uri="{FF2B5EF4-FFF2-40B4-BE49-F238E27FC236}">
                      <a16:creationId xmlns:a16="http://schemas.microsoft.com/office/drawing/2014/main" id="{337297ED-C5E5-114A-92D8-78DB3FA288F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6" name="Group 206">
                <a:extLst>
                  <a:ext uri="{FF2B5EF4-FFF2-40B4-BE49-F238E27FC236}">
                    <a16:creationId xmlns:a16="http://schemas.microsoft.com/office/drawing/2014/main" id="{03F96589-05AF-9245-A26F-B8DA97634072}"/>
                  </a:ext>
                </a:extLst>
              </p:cNvPr>
              <p:cNvGrpSpPr>
                <a:grpSpLocks/>
              </p:cNvGrpSpPr>
              <p:nvPr/>
            </p:nvGrpSpPr>
            <p:grpSpPr bwMode="auto">
              <a:xfrm rot="-25200000">
                <a:off x="2176" y="3409"/>
                <a:ext cx="92" cy="69"/>
                <a:chOff x="101" y="1265"/>
                <a:chExt cx="112" cy="84"/>
              </a:xfrm>
            </p:grpSpPr>
            <p:sp>
              <p:nvSpPr>
                <p:cNvPr id="259" name="Freeform 207">
                  <a:extLst>
                    <a:ext uri="{FF2B5EF4-FFF2-40B4-BE49-F238E27FC236}">
                      <a16:creationId xmlns:a16="http://schemas.microsoft.com/office/drawing/2014/main" id="{3580E690-9F91-064F-BD55-82A6604A09A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0" name="Freeform 208">
                  <a:extLst>
                    <a:ext uri="{FF2B5EF4-FFF2-40B4-BE49-F238E27FC236}">
                      <a16:creationId xmlns:a16="http://schemas.microsoft.com/office/drawing/2014/main" id="{08824F88-00E3-9A49-A4BB-4A75F249B84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1" name="Freeform 209">
                  <a:extLst>
                    <a:ext uri="{FF2B5EF4-FFF2-40B4-BE49-F238E27FC236}">
                      <a16:creationId xmlns:a16="http://schemas.microsoft.com/office/drawing/2014/main" id="{17E7058A-85C7-7441-9077-B69BD6DEE8C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7" name="Group 210">
                <a:extLst>
                  <a:ext uri="{FF2B5EF4-FFF2-40B4-BE49-F238E27FC236}">
                    <a16:creationId xmlns:a16="http://schemas.microsoft.com/office/drawing/2014/main" id="{2E5AC900-1C50-8A4F-A8EC-1FBA7C7355D8}"/>
                  </a:ext>
                </a:extLst>
              </p:cNvPr>
              <p:cNvGrpSpPr>
                <a:grpSpLocks/>
              </p:cNvGrpSpPr>
              <p:nvPr/>
            </p:nvGrpSpPr>
            <p:grpSpPr bwMode="auto">
              <a:xfrm rot="-25200000">
                <a:off x="2165" y="3351"/>
                <a:ext cx="92" cy="69"/>
                <a:chOff x="101" y="1265"/>
                <a:chExt cx="112" cy="84"/>
              </a:xfrm>
            </p:grpSpPr>
            <p:sp>
              <p:nvSpPr>
                <p:cNvPr id="256" name="Freeform 211">
                  <a:extLst>
                    <a:ext uri="{FF2B5EF4-FFF2-40B4-BE49-F238E27FC236}">
                      <a16:creationId xmlns:a16="http://schemas.microsoft.com/office/drawing/2014/main" id="{C27D9B2C-98F1-0747-8613-FA4AF20A129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7" name="Freeform 212">
                  <a:extLst>
                    <a:ext uri="{FF2B5EF4-FFF2-40B4-BE49-F238E27FC236}">
                      <a16:creationId xmlns:a16="http://schemas.microsoft.com/office/drawing/2014/main" id="{ECB087FD-3168-1940-97A4-FA1104E476A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8" name="Freeform 213">
                  <a:extLst>
                    <a:ext uri="{FF2B5EF4-FFF2-40B4-BE49-F238E27FC236}">
                      <a16:creationId xmlns:a16="http://schemas.microsoft.com/office/drawing/2014/main" id="{9A0B9160-424A-BE40-8FDB-859DBBB1381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8" name="Group 214">
                <a:extLst>
                  <a:ext uri="{FF2B5EF4-FFF2-40B4-BE49-F238E27FC236}">
                    <a16:creationId xmlns:a16="http://schemas.microsoft.com/office/drawing/2014/main" id="{0E8A6387-894B-1749-A059-56E4B23A7F96}"/>
                  </a:ext>
                </a:extLst>
              </p:cNvPr>
              <p:cNvGrpSpPr>
                <a:grpSpLocks/>
              </p:cNvGrpSpPr>
              <p:nvPr/>
            </p:nvGrpSpPr>
            <p:grpSpPr bwMode="auto">
              <a:xfrm rot="-25200000">
                <a:off x="2153" y="3293"/>
                <a:ext cx="92" cy="69"/>
                <a:chOff x="101" y="1265"/>
                <a:chExt cx="112" cy="84"/>
              </a:xfrm>
            </p:grpSpPr>
            <p:sp>
              <p:nvSpPr>
                <p:cNvPr id="253" name="Freeform 215">
                  <a:extLst>
                    <a:ext uri="{FF2B5EF4-FFF2-40B4-BE49-F238E27FC236}">
                      <a16:creationId xmlns:a16="http://schemas.microsoft.com/office/drawing/2014/main" id="{929BF625-4C59-D44B-9DBC-13748510E3F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4" name="Freeform 216">
                  <a:extLst>
                    <a:ext uri="{FF2B5EF4-FFF2-40B4-BE49-F238E27FC236}">
                      <a16:creationId xmlns:a16="http://schemas.microsoft.com/office/drawing/2014/main" id="{9C602471-525A-CE4D-8E56-5DCCFF9119D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5" name="Freeform 217">
                  <a:extLst>
                    <a:ext uri="{FF2B5EF4-FFF2-40B4-BE49-F238E27FC236}">
                      <a16:creationId xmlns:a16="http://schemas.microsoft.com/office/drawing/2014/main" id="{6AFC096B-05D9-E941-8DA7-737AB123BCD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9" name="Group 218">
                <a:extLst>
                  <a:ext uri="{FF2B5EF4-FFF2-40B4-BE49-F238E27FC236}">
                    <a16:creationId xmlns:a16="http://schemas.microsoft.com/office/drawing/2014/main" id="{511A7477-A2F0-6746-B1CE-71BFF7C34292}"/>
                  </a:ext>
                </a:extLst>
              </p:cNvPr>
              <p:cNvGrpSpPr>
                <a:grpSpLocks/>
              </p:cNvGrpSpPr>
              <p:nvPr/>
            </p:nvGrpSpPr>
            <p:grpSpPr bwMode="auto">
              <a:xfrm rot="-25200000">
                <a:off x="2136" y="3238"/>
                <a:ext cx="92" cy="69"/>
                <a:chOff x="101" y="1265"/>
                <a:chExt cx="112" cy="84"/>
              </a:xfrm>
            </p:grpSpPr>
            <p:sp>
              <p:nvSpPr>
                <p:cNvPr id="250" name="Freeform 219">
                  <a:extLst>
                    <a:ext uri="{FF2B5EF4-FFF2-40B4-BE49-F238E27FC236}">
                      <a16:creationId xmlns:a16="http://schemas.microsoft.com/office/drawing/2014/main" id="{EFD65FB3-5CA9-A84D-8DAC-BC1DA54609C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1" name="Freeform 220">
                  <a:extLst>
                    <a:ext uri="{FF2B5EF4-FFF2-40B4-BE49-F238E27FC236}">
                      <a16:creationId xmlns:a16="http://schemas.microsoft.com/office/drawing/2014/main" id="{7E35A8B2-511B-3545-9875-A586D15C1D0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2" name="Freeform 221">
                  <a:extLst>
                    <a:ext uri="{FF2B5EF4-FFF2-40B4-BE49-F238E27FC236}">
                      <a16:creationId xmlns:a16="http://schemas.microsoft.com/office/drawing/2014/main" id="{51ABB378-890C-AE4B-8E71-347D6A80821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189" name="Group 222">
              <a:extLst>
                <a:ext uri="{FF2B5EF4-FFF2-40B4-BE49-F238E27FC236}">
                  <a16:creationId xmlns:a16="http://schemas.microsoft.com/office/drawing/2014/main" id="{FB3A9BD4-C3C3-9D4E-95FE-BD1C8105C698}"/>
                </a:ext>
              </a:extLst>
            </p:cNvPr>
            <p:cNvGrpSpPr>
              <a:grpSpLocks/>
            </p:cNvGrpSpPr>
            <p:nvPr/>
          </p:nvGrpSpPr>
          <p:grpSpPr bwMode="auto">
            <a:xfrm rot="24300000">
              <a:off x="2768" y="2298"/>
              <a:ext cx="403" cy="859"/>
              <a:chOff x="2147" y="3227"/>
              <a:chExt cx="120" cy="320"/>
            </a:xfrm>
          </p:grpSpPr>
          <p:grpSp>
            <p:nvGrpSpPr>
              <p:cNvPr id="225" name="Group 223">
                <a:extLst>
                  <a:ext uri="{FF2B5EF4-FFF2-40B4-BE49-F238E27FC236}">
                    <a16:creationId xmlns:a16="http://schemas.microsoft.com/office/drawing/2014/main" id="{B31DF9E8-CDD6-C34D-9D33-1CCA29F912FC}"/>
                  </a:ext>
                </a:extLst>
              </p:cNvPr>
              <p:cNvGrpSpPr>
                <a:grpSpLocks/>
              </p:cNvGrpSpPr>
              <p:nvPr/>
            </p:nvGrpSpPr>
            <p:grpSpPr bwMode="auto">
              <a:xfrm rot="-25200000">
                <a:off x="2187" y="3466"/>
                <a:ext cx="92" cy="69"/>
                <a:chOff x="101" y="1265"/>
                <a:chExt cx="112" cy="84"/>
              </a:xfrm>
            </p:grpSpPr>
            <p:sp>
              <p:nvSpPr>
                <p:cNvPr id="242" name="Freeform 224">
                  <a:extLst>
                    <a:ext uri="{FF2B5EF4-FFF2-40B4-BE49-F238E27FC236}">
                      <a16:creationId xmlns:a16="http://schemas.microsoft.com/office/drawing/2014/main" id="{575932B6-5C7E-8342-9340-E0204C6086D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3" name="Freeform 225">
                  <a:extLst>
                    <a:ext uri="{FF2B5EF4-FFF2-40B4-BE49-F238E27FC236}">
                      <a16:creationId xmlns:a16="http://schemas.microsoft.com/office/drawing/2014/main" id="{D99ECFB8-8737-5942-BBB6-4ED85AE3D7B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4" name="Freeform 226">
                  <a:extLst>
                    <a:ext uri="{FF2B5EF4-FFF2-40B4-BE49-F238E27FC236}">
                      <a16:creationId xmlns:a16="http://schemas.microsoft.com/office/drawing/2014/main" id="{1879AA7C-867C-D44D-95E8-54DDEBBF419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6" name="Group 227">
                <a:extLst>
                  <a:ext uri="{FF2B5EF4-FFF2-40B4-BE49-F238E27FC236}">
                    <a16:creationId xmlns:a16="http://schemas.microsoft.com/office/drawing/2014/main" id="{FB923368-148A-6D43-9B9E-90D5523AE72D}"/>
                  </a:ext>
                </a:extLst>
              </p:cNvPr>
              <p:cNvGrpSpPr>
                <a:grpSpLocks/>
              </p:cNvGrpSpPr>
              <p:nvPr/>
            </p:nvGrpSpPr>
            <p:grpSpPr bwMode="auto">
              <a:xfrm rot="-25200000">
                <a:off x="2176" y="3409"/>
                <a:ext cx="92" cy="69"/>
                <a:chOff x="101" y="1265"/>
                <a:chExt cx="112" cy="84"/>
              </a:xfrm>
            </p:grpSpPr>
            <p:sp>
              <p:nvSpPr>
                <p:cNvPr id="239" name="Freeform 228">
                  <a:extLst>
                    <a:ext uri="{FF2B5EF4-FFF2-40B4-BE49-F238E27FC236}">
                      <a16:creationId xmlns:a16="http://schemas.microsoft.com/office/drawing/2014/main" id="{3FF3637C-95A6-8D49-9EE6-80EA58D164A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0" name="Freeform 229">
                  <a:extLst>
                    <a:ext uri="{FF2B5EF4-FFF2-40B4-BE49-F238E27FC236}">
                      <a16:creationId xmlns:a16="http://schemas.microsoft.com/office/drawing/2014/main" id="{7604644E-ADE6-D14E-823F-E6D43BBD7BC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1" name="Freeform 230">
                  <a:extLst>
                    <a:ext uri="{FF2B5EF4-FFF2-40B4-BE49-F238E27FC236}">
                      <a16:creationId xmlns:a16="http://schemas.microsoft.com/office/drawing/2014/main" id="{30CB121D-EF8D-F041-8C7F-3AC2E9CCC2E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7" name="Group 231">
                <a:extLst>
                  <a:ext uri="{FF2B5EF4-FFF2-40B4-BE49-F238E27FC236}">
                    <a16:creationId xmlns:a16="http://schemas.microsoft.com/office/drawing/2014/main" id="{B79CB1E2-B9B5-FD4F-872D-0BF22D677530}"/>
                  </a:ext>
                </a:extLst>
              </p:cNvPr>
              <p:cNvGrpSpPr>
                <a:grpSpLocks/>
              </p:cNvGrpSpPr>
              <p:nvPr/>
            </p:nvGrpSpPr>
            <p:grpSpPr bwMode="auto">
              <a:xfrm rot="-25200000">
                <a:off x="2165" y="3351"/>
                <a:ext cx="92" cy="69"/>
                <a:chOff x="101" y="1265"/>
                <a:chExt cx="112" cy="84"/>
              </a:xfrm>
            </p:grpSpPr>
            <p:sp>
              <p:nvSpPr>
                <p:cNvPr id="236" name="Freeform 232">
                  <a:extLst>
                    <a:ext uri="{FF2B5EF4-FFF2-40B4-BE49-F238E27FC236}">
                      <a16:creationId xmlns:a16="http://schemas.microsoft.com/office/drawing/2014/main" id="{68B68CEA-B1DA-C34B-9476-16A0239EA93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7" name="Freeform 233">
                  <a:extLst>
                    <a:ext uri="{FF2B5EF4-FFF2-40B4-BE49-F238E27FC236}">
                      <a16:creationId xmlns:a16="http://schemas.microsoft.com/office/drawing/2014/main" id="{FC9328DA-AB60-8F47-99B7-7B7998AC457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8" name="Freeform 234">
                  <a:extLst>
                    <a:ext uri="{FF2B5EF4-FFF2-40B4-BE49-F238E27FC236}">
                      <a16:creationId xmlns:a16="http://schemas.microsoft.com/office/drawing/2014/main" id="{BED696BC-580B-0A47-BBA1-07E86850E55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8" name="Group 235">
                <a:extLst>
                  <a:ext uri="{FF2B5EF4-FFF2-40B4-BE49-F238E27FC236}">
                    <a16:creationId xmlns:a16="http://schemas.microsoft.com/office/drawing/2014/main" id="{3E731344-F488-1B42-A88F-829D7CA092A0}"/>
                  </a:ext>
                </a:extLst>
              </p:cNvPr>
              <p:cNvGrpSpPr>
                <a:grpSpLocks/>
              </p:cNvGrpSpPr>
              <p:nvPr/>
            </p:nvGrpSpPr>
            <p:grpSpPr bwMode="auto">
              <a:xfrm rot="-25200000">
                <a:off x="2153" y="3293"/>
                <a:ext cx="92" cy="69"/>
                <a:chOff x="101" y="1265"/>
                <a:chExt cx="112" cy="84"/>
              </a:xfrm>
            </p:grpSpPr>
            <p:sp>
              <p:nvSpPr>
                <p:cNvPr id="233" name="Freeform 236">
                  <a:extLst>
                    <a:ext uri="{FF2B5EF4-FFF2-40B4-BE49-F238E27FC236}">
                      <a16:creationId xmlns:a16="http://schemas.microsoft.com/office/drawing/2014/main" id="{BF057658-2067-AF44-8754-2B70718B078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4" name="Freeform 237">
                  <a:extLst>
                    <a:ext uri="{FF2B5EF4-FFF2-40B4-BE49-F238E27FC236}">
                      <a16:creationId xmlns:a16="http://schemas.microsoft.com/office/drawing/2014/main" id="{497D6804-C23E-764F-B886-B0E03A82D2C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5" name="Freeform 238">
                  <a:extLst>
                    <a:ext uri="{FF2B5EF4-FFF2-40B4-BE49-F238E27FC236}">
                      <a16:creationId xmlns:a16="http://schemas.microsoft.com/office/drawing/2014/main" id="{6396FAF0-B612-5F42-960D-E8184D6D47E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9" name="Group 239">
                <a:extLst>
                  <a:ext uri="{FF2B5EF4-FFF2-40B4-BE49-F238E27FC236}">
                    <a16:creationId xmlns:a16="http://schemas.microsoft.com/office/drawing/2014/main" id="{DBDCAE22-456D-E748-AD75-160D3FBFF87D}"/>
                  </a:ext>
                </a:extLst>
              </p:cNvPr>
              <p:cNvGrpSpPr>
                <a:grpSpLocks/>
              </p:cNvGrpSpPr>
              <p:nvPr/>
            </p:nvGrpSpPr>
            <p:grpSpPr bwMode="auto">
              <a:xfrm rot="-25200000">
                <a:off x="2136" y="3238"/>
                <a:ext cx="92" cy="69"/>
                <a:chOff x="101" y="1265"/>
                <a:chExt cx="112" cy="84"/>
              </a:xfrm>
            </p:grpSpPr>
            <p:sp>
              <p:nvSpPr>
                <p:cNvPr id="230" name="Freeform 240">
                  <a:extLst>
                    <a:ext uri="{FF2B5EF4-FFF2-40B4-BE49-F238E27FC236}">
                      <a16:creationId xmlns:a16="http://schemas.microsoft.com/office/drawing/2014/main" id="{D15733BF-29EA-EC4E-9D83-DFD68B6B258A}"/>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1" name="Freeform 241">
                  <a:extLst>
                    <a:ext uri="{FF2B5EF4-FFF2-40B4-BE49-F238E27FC236}">
                      <a16:creationId xmlns:a16="http://schemas.microsoft.com/office/drawing/2014/main" id="{6BC3315F-AA96-6040-89D3-A744564E757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2" name="Freeform 242">
                  <a:extLst>
                    <a:ext uri="{FF2B5EF4-FFF2-40B4-BE49-F238E27FC236}">
                      <a16:creationId xmlns:a16="http://schemas.microsoft.com/office/drawing/2014/main" id="{4335BF35-522D-D846-A14C-D7E49721421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190" name="Group 243">
              <a:extLst>
                <a:ext uri="{FF2B5EF4-FFF2-40B4-BE49-F238E27FC236}">
                  <a16:creationId xmlns:a16="http://schemas.microsoft.com/office/drawing/2014/main" id="{39CC980B-FF95-334A-B59D-F0C71CE80054}"/>
                </a:ext>
              </a:extLst>
            </p:cNvPr>
            <p:cNvGrpSpPr>
              <a:grpSpLocks/>
            </p:cNvGrpSpPr>
            <p:nvPr/>
          </p:nvGrpSpPr>
          <p:grpSpPr bwMode="auto">
            <a:xfrm rot="24300000">
              <a:off x="2510" y="2470"/>
              <a:ext cx="346" cy="658"/>
              <a:chOff x="1727" y="3388"/>
              <a:chExt cx="103" cy="245"/>
            </a:xfrm>
          </p:grpSpPr>
          <p:grpSp>
            <p:nvGrpSpPr>
              <p:cNvPr id="209" name="Group 244">
                <a:extLst>
                  <a:ext uri="{FF2B5EF4-FFF2-40B4-BE49-F238E27FC236}">
                    <a16:creationId xmlns:a16="http://schemas.microsoft.com/office/drawing/2014/main" id="{A01B2BAE-07D3-BD4B-9C50-009843E79DB1}"/>
                  </a:ext>
                </a:extLst>
              </p:cNvPr>
              <p:cNvGrpSpPr>
                <a:grpSpLocks/>
              </p:cNvGrpSpPr>
              <p:nvPr/>
            </p:nvGrpSpPr>
            <p:grpSpPr bwMode="auto">
              <a:xfrm rot="-24300000">
                <a:off x="1727" y="3564"/>
                <a:ext cx="92" cy="69"/>
                <a:chOff x="101" y="1265"/>
                <a:chExt cx="112" cy="84"/>
              </a:xfrm>
            </p:grpSpPr>
            <p:sp>
              <p:nvSpPr>
                <p:cNvPr id="222" name="Freeform 245">
                  <a:extLst>
                    <a:ext uri="{FF2B5EF4-FFF2-40B4-BE49-F238E27FC236}">
                      <a16:creationId xmlns:a16="http://schemas.microsoft.com/office/drawing/2014/main" id="{6FAB003B-89F0-B747-AD79-460E31DC3F2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3" name="Freeform 246">
                  <a:extLst>
                    <a:ext uri="{FF2B5EF4-FFF2-40B4-BE49-F238E27FC236}">
                      <a16:creationId xmlns:a16="http://schemas.microsoft.com/office/drawing/2014/main" id="{96B978CA-E22C-4E45-AE30-3C36B98FF13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4" name="Freeform 247">
                  <a:extLst>
                    <a:ext uri="{FF2B5EF4-FFF2-40B4-BE49-F238E27FC236}">
                      <a16:creationId xmlns:a16="http://schemas.microsoft.com/office/drawing/2014/main" id="{A94E2036-1156-4B4C-BEAC-BD2D139FB5D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0" name="Group 248">
                <a:extLst>
                  <a:ext uri="{FF2B5EF4-FFF2-40B4-BE49-F238E27FC236}">
                    <a16:creationId xmlns:a16="http://schemas.microsoft.com/office/drawing/2014/main" id="{CB4807AC-B926-FB41-B8F5-090C79CE52C6}"/>
                  </a:ext>
                </a:extLst>
              </p:cNvPr>
              <p:cNvGrpSpPr>
                <a:grpSpLocks/>
              </p:cNvGrpSpPr>
              <p:nvPr/>
            </p:nvGrpSpPr>
            <p:grpSpPr bwMode="auto">
              <a:xfrm rot="-24300000">
                <a:off x="1731" y="3506"/>
                <a:ext cx="92" cy="69"/>
                <a:chOff x="101" y="1265"/>
                <a:chExt cx="112" cy="84"/>
              </a:xfrm>
            </p:grpSpPr>
            <p:sp>
              <p:nvSpPr>
                <p:cNvPr id="219" name="Freeform 249">
                  <a:extLst>
                    <a:ext uri="{FF2B5EF4-FFF2-40B4-BE49-F238E27FC236}">
                      <a16:creationId xmlns:a16="http://schemas.microsoft.com/office/drawing/2014/main" id="{592E268B-B6EE-6542-AACE-F25F62E083C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0" name="Freeform 250">
                  <a:extLst>
                    <a:ext uri="{FF2B5EF4-FFF2-40B4-BE49-F238E27FC236}">
                      <a16:creationId xmlns:a16="http://schemas.microsoft.com/office/drawing/2014/main" id="{D9C8A2A2-2A54-824F-B8AA-ADB8BBDDB9B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1" name="Freeform 251">
                  <a:extLst>
                    <a:ext uri="{FF2B5EF4-FFF2-40B4-BE49-F238E27FC236}">
                      <a16:creationId xmlns:a16="http://schemas.microsoft.com/office/drawing/2014/main" id="{A6AE2B01-24E1-4D41-888A-F984804B886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1" name="Group 252">
                <a:extLst>
                  <a:ext uri="{FF2B5EF4-FFF2-40B4-BE49-F238E27FC236}">
                    <a16:creationId xmlns:a16="http://schemas.microsoft.com/office/drawing/2014/main" id="{41C3DA56-5018-144D-9843-9E72E7E4AEE0}"/>
                  </a:ext>
                </a:extLst>
              </p:cNvPr>
              <p:cNvGrpSpPr>
                <a:grpSpLocks/>
              </p:cNvGrpSpPr>
              <p:nvPr/>
            </p:nvGrpSpPr>
            <p:grpSpPr bwMode="auto">
              <a:xfrm rot="-24300000">
                <a:off x="1735" y="3447"/>
                <a:ext cx="92" cy="69"/>
                <a:chOff x="101" y="1265"/>
                <a:chExt cx="112" cy="84"/>
              </a:xfrm>
            </p:grpSpPr>
            <p:sp>
              <p:nvSpPr>
                <p:cNvPr id="216" name="Freeform 253">
                  <a:extLst>
                    <a:ext uri="{FF2B5EF4-FFF2-40B4-BE49-F238E27FC236}">
                      <a16:creationId xmlns:a16="http://schemas.microsoft.com/office/drawing/2014/main" id="{86B6FC8A-2C4B-D945-ACE1-E92CEF54B81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7" name="Freeform 254">
                  <a:extLst>
                    <a:ext uri="{FF2B5EF4-FFF2-40B4-BE49-F238E27FC236}">
                      <a16:creationId xmlns:a16="http://schemas.microsoft.com/office/drawing/2014/main" id="{4C598845-EDDA-9F4A-BCEC-04137D3B356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8" name="Freeform 255">
                  <a:extLst>
                    <a:ext uri="{FF2B5EF4-FFF2-40B4-BE49-F238E27FC236}">
                      <a16:creationId xmlns:a16="http://schemas.microsoft.com/office/drawing/2014/main" id="{A418BAE6-8515-FC4E-803D-7CEEA982D67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2" name="Group 256">
                <a:extLst>
                  <a:ext uri="{FF2B5EF4-FFF2-40B4-BE49-F238E27FC236}">
                    <a16:creationId xmlns:a16="http://schemas.microsoft.com/office/drawing/2014/main" id="{687CC9AE-5545-3D4A-B315-F092E76272B7}"/>
                  </a:ext>
                </a:extLst>
              </p:cNvPr>
              <p:cNvGrpSpPr>
                <a:grpSpLocks/>
              </p:cNvGrpSpPr>
              <p:nvPr/>
            </p:nvGrpSpPr>
            <p:grpSpPr bwMode="auto">
              <a:xfrm rot="-24300000">
                <a:off x="1738" y="3388"/>
                <a:ext cx="92" cy="69"/>
                <a:chOff x="101" y="1265"/>
                <a:chExt cx="112" cy="84"/>
              </a:xfrm>
            </p:grpSpPr>
            <p:sp>
              <p:nvSpPr>
                <p:cNvPr id="213" name="Freeform 257">
                  <a:extLst>
                    <a:ext uri="{FF2B5EF4-FFF2-40B4-BE49-F238E27FC236}">
                      <a16:creationId xmlns:a16="http://schemas.microsoft.com/office/drawing/2014/main" id="{962D08A7-BF15-9E49-8CDE-7332A05FD93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4" name="Freeform 258">
                  <a:extLst>
                    <a:ext uri="{FF2B5EF4-FFF2-40B4-BE49-F238E27FC236}">
                      <a16:creationId xmlns:a16="http://schemas.microsoft.com/office/drawing/2014/main" id="{8259A2DC-4B46-E544-B5CF-02357F9D344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5" name="Freeform 259">
                  <a:extLst>
                    <a:ext uri="{FF2B5EF4-FFF2-40B4-BE49-F238E27FC236}">
                      <a16:creationId xmlns:a16="http://schemas.microsoft.com/office/drawing/2014/main" id="{57F541E5-04F9-1C41-9E10-39AE5A13DC0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191" name="Group 260">
              <a:extLst>
                <a:ext uri="{FF2B5EF4-FFF2-40B4-BE49-F238E27FC236}">
                  <a16:creationId xmlns:a16="http://schemas.microsoft.com/office/drawing/2014/main" id="{28F0D6CD-5AB0-2244-BC81-1C3C2664121A}"/>
                </a:ext>
              </a:extLst>
            </p:cNvPr>
            <p:cNvGrpSpPr>
              <a:grpSpLocks/>
            </p:cNvGrpSpPr>
            <p:nvPr/>
          </p:nvGrpSpPr>
          <p:grpSpPr bwMode="auto">
            <a:xfrm rot="23400000">
              <a:off x="2740" y="2753"/>
              <a:ext cx="346" cy="658"/>
              <a:chOff x="1727" y="3388"/>
              <a:chExt cx="103" cy="245"/>
            </a:xfrm>
          </p:grpSpPr>
          <p:grpSp>
            <p:nvGrpSpPr>
              <p:cNvPr id="193" name="Group 261">
                <a:extLst>
                  <a:ext uri="{FF2B5EF4-FFF2-40B4-BE49-F238E27FC236}">
                    <a16:creationId xmlns:a16="http://schemas.microsoft.com/office/drawing/2014/main" id="{19AE2FDF-623D-FA48-BF34-7DADAE4A4CD9}"/>
                  </a:ext>
                </a:extLst>
              </p:cNvPr>
              <p:cNvGrpSpPr>
                <a:grpSpLocks/>
              </p:cNvGrpSpPr>
              <p:nvPr/>
            </p:nvGrpSpPr>
            <p:grpSpPr bwMode="auto">
              <a:xfrm rot="-24300000">
                <a:off x="1727" y="3564"/>
                <a:ext cx="92" cy="69"/>
                <a:chOff x="101" y="1265"/>
                <a:chExt cx="112" cy="84"/>
              </a:xfrm>
            </p:grpSpPr>
            <p:sp>
              <p:nvSpPr>
                <p:cNvPr id="206" name="Freeform 262">
                  <a:extLst>
                    <a:ext uri="{FF2B5EF4-FFF2-40B4-BE49-F238E27FC236}">
                      <a16:creationId xmlns:a16="http://schemas.microsoft.com/office/drawing/2014/main" id="{AD76CF1F-C367-AA42-B0DC-E0EFB7E0573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7" name="Freeform 263">
                  <a:extLst>
                    <a:ext uri="{FF2B5EF4-FFF2-40B4-BE49-F238E27FC236}">
                      <a16:creationId xmlns:a16="http://schemas.microsoft.com/office/drawing/2014/main" id="{2878BB54-A1A5-FE4F-9FE0-6251D2E5ED7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8" name="Freeform 264">
                  <a:extLst>
                    <a:ext uri="{FF2B5EF4-FFF2-40B4-BE49-F238E27FC236}">
                      <a16:creationId xmlns:a16="http://schemas.microsoft.com/office/drawing/2014/main" id="{8681F8D8-F46D-294C-9B74-118A420C33F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94" name="Group 265">
                <a:extLst>
                  <a:ext uri="{FF2B5EF4-FFF2-40B4-BE49-F238E27FC236}">
                    <a16:creationId xmlns:a16="http://schemas.microsoft.com/office/drawing/2014/main" id="{EEE10808-37DF-C441-BFC4-BCD8C521BBE2}"/>
                  </a:ext>
                </a:extLst>
              </p:cNvPr>
              <p:cNvGrpSpPr>
                <a:grpSpLocks/>
              </p:cNvGrpSpPr>
              <p:nvPr/>
            </p:nvGrpSpPr>
            <p:grpSpPr bwMode="auto">
              <a:xfrm rot="-24300000">
                <a:off x="1731" y="3506"/>
                <a:ext cx="92" cy="69"/>
                <a:chOff x="101" y="1265"/>
                <a:chExt cx="112" cy="84"/>
              </a:xfrm>
            </p:grpSpPr>
            <p:sp>
              <p:nvSpPr>
                <p:cNvPr id="203" name="Freeform 266">
                  <a:extLst>
                    <a:ext uri="{FF2B5EF4-FFF2-40B4-BE49-F238E27FC236}">
                      <a16:creationId xmlns:a16="http://schemas.microsoft.com/office/drawing/2014/main" id="{7AC07B7B-0E0E-F34F-AC51-D68BC2E0780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4" name="Freeform 267">
                  <a:extLst>
                    <a:ext uri="{FF2B5EF4-FFF2-40B4-BE49-F238E27FC236}">
                      <a16:creationId xmlns:a16="http://schemas.microsoft.com/office/drawing/2014/main" id="{823E2A22-18D4-C747-822B-BEC1BF65A0A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5" name="Freeform 268">
                  <a:extLst>
                    <a:ext uri="{FF2B5EF4-FFF2-40B4-BE49-F238E27FC236}">
                      <a16:creationId xmlns:a16="http://schemas.microsoft.com/office/drawing/2014/main" id="{65ED9ADB-B288-5C44-BD4A-429E7930682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95" name="Group 269">
                <a:extLst>
                  <a:ext uri="{FF2B5EF4-FFF2-40B4-BE49-F238E27FC236}">
                    <a16:creationId xmlns:a16="http://schemas.microsoft.com/office/drawing/2014/main" id="{1D307036-A987-AE4A-BE92-02F7D2678DDD}"/>
                  </a:ext>
                </a:extLst>
              </p:cNvPr>
              <p:cNvGrpSpPr>
                <a:grpSpLocks/>
              </p:cNvGrpSpPr>
              <p:nvPr/>
            </p:nvGrpSpPr>
            <p:grpSpPr bwMode="auto">
              <a:xfrm rot="-24300000">
                <a:off x="1735" y="3447"/>
                <a:ext cx="92" cy="69"/>
                <a:chOff x="101" y="1265"/>
                <a:chExt cx="112" cy="84"/>
              </a:xfrm>
            </p:grpSpPr>
            <p:sp>
              <p:nvSpPr>
                <p:cNvPr id="200" name="Freeform 270">
                  <a:extLst>
                    <a:ext uri="{FF2B5EF4-FFF2-40B4-BE49-F238E27FC236}">
                      <a16:creationId xmlns:a16="http://schemas.microsoft.com/office/drawing/2014/main" id="{2C417C25-BB6D-DC4A-87F0-90F87D8DBFC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1" name="Freeform 271">
                  <a:extLst>
                    <a:ext uri="{FF2B5EF4-FFF2-40B4-BE49-F238E27FC236}">
                      <a16:creationId xmlns:a16="http://schemas.microsoft.com/office/drawing/2014/main" id="{56E4668E-D7B5-BE47-ADFC-D5B3F856776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02" name="Freeform 272">
                  <a:extLst>
                    <a:ext uri="{FF2B5EF4-FFF2-40B4-BE49-F238E27FC236}">
                      <a16:creationId xmlns:a16="http://schemas.microsoft.com/office/drawing/2014/main" id="{EB098184-C41F-8D49-B115-2A1248501CB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96" name="Group 273">
                <a:extLst>
                  <a:ext uri="{FF2B5EF4-FFF2-40B4-BE49-F238E27FC236}">
                    <a16:creationId xmlns:a16="http://schemas.microsoft.com/office/drawing/2014/main" id="{949AF2CE-7363-7441-81F4-807744037D6E}"/>
                  </a:ext>
                </a:extLst>
              </p:cNvPr>
              <p:cNvGrpSpPr>
                <a:grpSpLocks/>
              </p:cNvGrpSpPr>
              <p:nvPr/>
            </p:nvGrpSpPr>
            <p:grpSpPr bwMode="auto">
              <a:xfrm rot="-24300000">
                <a:off x="1738" y="3388"/>
                <a:ext cx="92" cy="69"/>
                <a:chOff x="101" y="1265"/>
                <a:chExt cx="112" cy="84"/>
              </a:xfrm>
            </p:grpSpPr>
            <p:sp>
              <p:nvSpPr>
                <p:cNvPr id="197" name="Freeform 274">
                  <a:extLst>
                    <a:ext uri="{FF2B5EF4-FFF2-40B4-BE49-F238E27FC236}">
                      <a16:creationId xmlns:a16="http://schemas.microsoft.com/office/drawing/2014/main" id="{03F9BEA9-002F-7148-B509-FECF313F1EF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98" name="Freeform 275">
                  <a:extLst>
                    <a:ext uri="{FF2B5EF4-FFF2-40B4-BE49-F238E27FC236}">
                      <a16:creationId xmlns:a16="http://schemas.microsoft.com/office/drawing/2014/main" id="{C1F6FF0A-73F8-624C-8CE7-40DA3732E56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99" name="Freeform 276">
                  <a:extLst>
                    <a:ext uri="{FF2B5EF4-FFF2-40B4-BE49-F238E27FC236}">
                      <a16:creationId xmlns:a16="http://schemas.microsoft.com/office/drawing/2014/main" id="{2736E922-6283-3640-8A28-46E3405787F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192" name="Freeform 277">
              <a:extLst>
                <a:ext uri="{FF2B5EF4-FFF2-40B4-BE49-F238E27FC236}">
                  <a16:creationId xmlns:a16="http://schemas.microsoft.com/office/drawing/2014/main" id="{FA7614B3-0537-434C-8C22-25BEADEC2EEC}"/>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25" name="Group 198">
            <a:extLst>
              <a:ext uri="{FF2B5EF4-FFF2-40B4-BE49-F238E27FC236}">
                <a16:creationId xmlns:a16="http://schemas.microsoft.com/office/drawing/2014/main" id="{7E754289-9290-754A-A1F3-643C2AAB7469}"/>
              </a:ext>
            </a:extLst>
          </p:cNvPr>
          <p:cNvGrpSpPr>
            <a:grpSpLocks/>
          </p:cNvGrpSpPr>
          <p:nvPr/>
        </p:nvGrpSpPr>
        <p:grpSpPr bwMode="auto">
          <a:xfrm rot="10800000">
            <a:off x="8817812" y="1221468"/>
            <a:ext cx="1512076" cy="1024984"/>
            <a:chOff x="2354" y="2465"/>
            <a:chExt cx="1396" cy="946"/>
          </a:xfrm>
        </p:grpSpPr>
        <p:sp>
          <p:nvSpPr>
            <p:cNvPr id="426" name="Freeform 199">
              <a:extLst>
                <a:ext uri="{FF2B5EF4-FFF2-40B4-BE49-F238E27FC236}">
                  <a16:creationId xmlns:a16="http://schemas.microsoft.com/office/drawing/2014/main" id="{DA353A1F-3C3F-4841-B26B-4827A28A65CC}"/>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7" name="Freeform 200">
              <a:extLst>
                <a:ext uri="{FF2B5EF4-FFF2-40B4-BE49-F238E27FC236}">
                  <a16:creationId xmlns:a16="http://schemas.microsoft.com/office/drawing/2014/main" id="{E6500DB8-7184-344E-B805-077E5A2CB2C4}"/>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428" name="Group 201">
              <a:extLst>
                <a:ext uri="{FF2B5EF4-FFF2-40B4-BE49-F238E27FC236}">
                  <a16:creationId xmlns:a16="http://schemas.microsoft.com/office/drawing/2014/main" id="{B64B4EEE-5A8F-D548-88D1-21EE293D014E}"/>
                </a:ext>
              </a:extLst>
            </p:cNvPr>
            <p:cNvGrpSpPr>
              <a:grpSpLocks/>
            </p:cNvGrpSpPr>
            <p:nvPr/>
          </p:nvGrpSpPr>
          <p:grpSpPr bwMode="auto">
            <a:xfrm rot="25389882">
              <a:off x="3008" y="2580"/>
              <a:ext cx="403" cy="859"/>
              <a:chOff x="2147" y="3227"/>
              <a:chExt cx="120" cy="320"/>
            </a:xfrm>
          </p:grpSpPr>
          <p:grpSp>
            <p:nvGrpSpPr>
              <p:cNvPr id="485" name="Group 202">
                <a:extLst>
                  <a:ext uri="{FF2B5EF4-FFF2-40B4-BE49-F238E27FC236}">
                    <a16:creationId xmlns:a16="http://schemas.microsoft.com/office/drawing/2014/main" id="{6C053335-2D0D-0A49-85A7-C1F97855D563}"/>
                  </a:ext>
                </a:extLst>
              </p:cNvPr>
              <p:cNvGrpSpPr>
                <a:grpSpLocks/>
              </p:cNvGrpSpPr>
              <p:nvPr/>
            </p:nvGrpSpPr>
            <p:grpSpPr bwMode="auto">
              <a:xfrm rot="-25200000">
                <a:off x="2187" y="3466"/>
                <a:ext cx="92" cy="69"/>
                <a:chOff x="101" y="1265"/>
                <a:chExt cx="112" cy="84"/>
              </a:xfrm>
            </p:grpSpPr>
            <p:sp>
              <p:nvSpPr>
                <p:cNvPr id="502" name="Freeform 203">
                  <a:extLst>
                    <a:ext uri="{FF2B5EF4-FFF2-40B4-BE49-F238E27FC236}">
                      <a16:creationId xmlns:a16="http://schemas.microsoft.com/office/drawing/2014/main" id="{E1510020-BF00-7645-8870-8A2E821CCFD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3" name="Freeform 204">
                  <a:extLst>
                    <a:ext uri="{FF2B5EF4-FFF2-40B4-BE49-F238E27FC236}">
                      <a16:creationId xmlns:a16="http://schemas.microsoft.com/office/drawing/2014/main" id="{A6C56689-814C-924D-A976-45EF14034FC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4" name="Freeform 205">
                  <a:extLst>
                    <a:ext uri="{FF2B5EF4-FFF2-40B4-BE49-F238E27FC236}">
                      <a16:creationId xmlns:a16="http://schemas.microsoft.com/office/drawing/2014/main" id="{5C4E5668-8AFD-D34A-ABE9-EB3C7E56CE4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6" name="Group 206">
                <a:extLst>
                  <a:ext uri="{FF2B5EF4-FFF2-40B4-BE49-F238E27FC236}">
                    <a16:creationId xmlns:a16="http://schemas.microsoft.com/office/drawing/2014/main" id="{A41DE89A-4314-3145-BB8A-64D60CE76A14}"/>
                  </a:ext>
                </a:extLst>
              </p:cNvPr>
              <p:cNvGrpSpPr>
                <a:grpSpLocks/>
              </p:cNvGrpSpPr>
              <p:nvPr/>
            </p:nvGrpSpPr>
            <p:grpSpPr bwMode="auto">
              <a:xfrm rot="-25200000">
                <a:off x="2176" y="3409"/>
                <a:ext cx="92" cy="69"/>
                <a:chOff x="101" y="1265"/>
                <a:chExt cx="112" cy="84"/>
              </a:xfrm>
            </p:grpSpPr>
            <p:sp>
              <p:nvSpPr>
                <p:cNvPr id="499" name="Freeform 207">
                  <a:extLst>
                    <a:ext uri="{FF2B5EF4-FFF2-40B4-BE49-F238E27FC236}">
                      <a16:creationId xmlns:a16="http://schemas.microsoft.com/office/drawing/2014/main" id="{658C4D20-3431-A34C-BC91-42EA452ADC7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0" name="Freeform 208">
                  <a:extLst>
                    <a:ext uri="{FF2B5EF4-FFF2-40B4-BE49-F238E27FC236}">
                      <a16:creationId xmlns:a16="http://schemas.microsoft.com/office/drawing/2014/main" id="{90D6BD59-6D6E-0B4C-91C1-55873455C1E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1" name="Freeform 209">
                  <a:extLst>
                    <a:ext uri="{FF2B5EF4-FFF2-40B4-BE49-F238E27FC236}">
                      <a16:creationId xmlns:a16="http://schemas.microsoft.com/office/drawing/2014/main" id="{02978D4D-02F7-3147-87B7-A402E248553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7" name="Group 210">
                <a:extLst>
                  <a:ext uri="{FF2B5EF4-FFF2-40B4-BE49-F238E27FC236}">
                    <a16:creationId xmlns:a16="http://schemas.microsoft.com/office/drawing/2014/main" id="{68D6151A-81C4-9D46-929F-643630E81ACA}"/>
                  </a:ext>
                </a:extLst>
              </p:cNvPr>
              <p:cNvGrpSpPr>
                <a:grpSpLocks/>
              </p:cNvGrpSpPr>
              <p:nvPr/>
            </p:nvGrpSpPr>
            <p:grpSpPr bwMode="auto">
              <a:xfrm rot="-25200000">
                <a:off x="2165" y="3351"/>
                <a:ext cx="92" cy="69"/>
                <a:chOff x="101" y="1265"/>
                <a:chExt cx="112" cy="84"/>
              </a:xfrm>
            </p:grpSpPr>
            <p:sp>
              <p:nvSpPr>
                <p:cNvPr id="496" name="Freeform 211">
                  <a:extLst>
                    <a:ext uri="{FF2B5EF4-FFF2-40B4-BE49-F238E27FC236}">
                      <a16:creationId xmlns:a16="http://schemas.microsoft.com/office/drawing/2014/main" id="{C655964B-B177-AB48-8573-16155C9E59B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7" name="Freeform 212">
                  <a:extLst>
                    <a:ext uri="{FF2B5EF4-FFF2-40B4-BE49-F238E27FC236}">
                      <a16:creationId xmlns:a16="http://schemas.microsoft.com/office/drawing/2014/main" id="{559E842A-ACF4-8340-BE9F-6EA045EAB46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8" name="Freeform 213">
                  <a:extLst>
                    <a:ext uri="{FF2B5EF4-FFF2-40B4-BE49-F238E27FC236}">
                      <a16:creationId xmlns:a16="http://schemas.microsoft.com/office/drawing/2014/main" id="{4DDD728A-EC19-BE4A-9BA5-CA79466A017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8" name="Group 214">
                <a:extLst>
                  <a:ext uri="{FF2B5EF4-FFF2-40B4-BE49-F238E27FC236}">
                    <a16:creationId xmlns:a16="http://schemas.microsoft.com/office/drawing/2014/main" id="{6FB90D55-15F8-074C-9C6D-369D91238CFE}"/>
                  </a:ext>
                </a:extLst>
              </p:cNvPr>
              <p:cNvGrpSpPr>
                <a:grpSpLocks/>
              </p:cNvGrpSpPr>
              <p:nvPr/>
            </p:nvGrpSpPr>
            <p:grpSpPr bwMode="auto">
              <a:xfrm rot="-25200000">
                <a:off x="2153" y="3293"/>
                <a:ext cx="92" cy="69"/>
                <a:chOff x="101" y="1265"/>
                <a:chExt cx="112" cy="84"/>
              </a:xfrm>
            </p:grpSpPr>
            <p:sp>
              <p:nvSpPr>
                <p:cNvPr id="493" name="Freeform 215">
                  <a:extLst>
                    <a:ext uri="{FF2B5EF4-FFF2-40B4-BE49-F238E27FC236}">
                      <a16:creationId xmlns:a16="http://schemas.microsoft.com/office/drawing/2014/main" id="{7366DF6B-334B-3B46-8F3D-6CD655AD034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4" name="Freeform 216">
                  <a:extLst>
                    <a:ext uri="{FF2B5EF4-FFF2-40B4-BE49-F238E27FC236}">
                      <a16:creationId xmlns:a16="http://schemas.microsoft.com/office/drawing/2014/main" id="{C7472F63-9061-A644-95B1-D7D27C6813B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5" name="Freeform 217">
                  <a:extLst>
                    <a:ext uri="{FF2B5EF4-FFF2-40B4-BE49-F238E27FC236}">
                      <a16:creationId xmlns:a16="http://schemas.microsoft.com/office/drawing/2014/main" id="{09EA2EC1-E8BF-7345-A100-5343C279F96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9" name="Group 218">
                <a:extLst>
                  <a:ext uri="{FF2B5EF4-FFF2-40B4-BE49-F238E27FC236}">
                    <a16:creationId xmlns:a16="http://schemas.microsoft.com/office/drawing/2014/main" id="{ABABF2E4-DEBB-9848-80E3-239FCDB34BDD}"/>
                  </a:ext>
                </a:extLst>
              </p:cNvPr>
              <p:cNvGrpSpPr>
                <a:grpSpLocks/>
              </p:cNvGrpSpPr>
              <p:nvPr/>
            </p:nvGrpSpPr>
            <p:grpSpPr bwMode="auto">
              <a:xfrm rot="-25200000">
                <a:off x="2136" y="3238"/>
                <a:ext cx="92" cy="69"/>
                <a:chOff x="101" y="1265"/>
                <a:chExt cx="112" cy="84"/>
              </a:xfrm>
            </p:grpSpPr>
            <p:sp>
              <p:nvSpPr>
                <p:cNvPr id="490" name="Freeform 219">
                  <a:extLst>
                    <a:ext uri="{FF2B5EF4-FFF2-40B4-BE49-F238E27FC236}">
                      <a16:creationId xmlns:a16="http://schemas.microsoft.com/office/drawing/2014/main" id="{3F15FDF5-89AC-FA4B-8F13-429E397BCF2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1" name="Freeform 220">
                  <a:extLst>
                    <a:ext uri="{FF2B5EF4-FFF2-40B4-BE49-F238E27FC236}">
                      <a16:creationId xmlns:a16="http://schemas.microsoft.com/office/drawing/2014/main" id="{F7907615-DD6D-6A46-9D09-22DC6990E2A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2" name="Freeform 221">
                  <a:extLst>
                    <a:ext uri="{FF2B5EF4-FFF2-40B4-BE49-F238E27FC236}">
                      <a16:creationId xmlns:a16="http://schemas.microsoft.com/office/drawing/2014/main" id="{97C543B4-6A86-7B4A-9E81-FBB22B44578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29" name="Group 222">
              <a:extLst>
                <a:ext uri="{FF2B5EF4-FFF2-40B4-BE49-F238E27FC236}">
                  <a16:creationId xmlns:a16="http://schemas.microsoft.com/office/drawing/2014/main" id="{B8B4D0C1-FF15-CE43-A503-8DB7404B22C8}"/>
                </a:ext>
              </a:extLst>
            </p:cNvPr>
            <p:cNvGrpSpPr>
              <a:grpSpLocks/>
            </p:cNvGrpSpPr>
            <p:nvPr/>
          </p:nvGrpSpPr>
          <p:grpSpPr bwMode="auto">
            <a:xfrm rot="24300000">
              <a:off x="2768" y="2298"/>
              <a:ext cx="403" cy="859"/>
              <a:chOff x="2147" y="3227"/>
              <a:chExt cx="120" cy="320"/>
            </a:xfrm>
          </p:grpSpPr>
          <p:grpSp>
            <p:nvGrpSpPr>
              <p:cNvPr id="465" name="Group 223">
                <a:extLst>
                  <a:ext uri="{FF2B5EF4-FFF2-40B4-BE49-F238E27FC236}">
                    <a16:creationId xmlns:a16="http://schemas.microsoft.com/office/drawing/2014/main" id="{4B002915-3022-9C47-9D0A-3211B8688B33}"/>
                  </a:ext>
                </a:extLst>
              </p:cNvPr>
              <p:cNvGrpSpPr>
                <a:grpSpLocks/>
              </p:cNvGrpSpPr>
              <p:nvPr/>
            </p:nvGrpSpPr>
            <p:grpSpPr bwMode="auto">
              <a:xfrm rot="-25200000">
                <a:off x="2187" y="3466"/>
                <a:ext cx="92" cy="69"/>
                <a:chOff x="101" y="1265"/>
                <a:chExt cx="112" cy="84"/>
              </a:xfrm>
            </p:grpSpPr>
            <p:sp>
              <p:nvSpPr>
                <p:cNvPr id="482" name="Freeform 224">
                  <a:extLst>
                    <a:ext uri="{FF2B5EF4-FFF2-40B4-BE49-F238E27FC236}">
                      <a16:creationId xmlns:a16="http://schemas.microsoft.com/office/drawing/2014/main" id="{359FABC5-2556-9C4E-99E0-354E079C320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3" name="Freeform 225">
                  <a:extLst>
                    <a:ext uri="{FF2B5EF4-FFF2-40B4-BE49-F238E27FC236}">
                      <a16:creationId xmlns:a16="http://schemas.microsoft.com/office/drawing/2014/main" id="{021D5B6D-22D9-2A49-8F7D-AEEAA1804DD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4" name="Freeform 226">
                  <a:extLst>
                    <a:ext uri="{FF2B5EF4-FFF2-40B4-BE49-F238E27FC236}">
                      <a16:creationId xmlns:a16="http://schemas.microsoft.com/office/drawing/2014/main" id="{FF1FB2AF-8807-9A48-8912-072042E5562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6" name="Group 227">
                <a:extLst>
                  <a:ext uri="{FF2B5EF4-FFF2-40B4-BE49-F238E27FC236}">
                    <a16:creationId xmlns:a16="http://schemas.microsoft.com/office/drawing/2014/main" id="{CE14B18C-A6C3-C944-B9F3-69B25958610A}"/>
                  </a:ext>
                </a:extLst>
              </p:cNvPr>
              <p:cNvGrpSpPr>
                <a:grpSpLocks/>
              </p:cNvGrpSpPr>
              <p:nvPr/>
            </p:nvGrpSpPr>
            <p:grpSpPr bwMode="auto">
              <a:xfrm rot="-25200000">
                <a:off x="2176" y="3409"/>
                <a:ext cx="92" cy="69"/>
                <a:chOff x="101" y="1265"/>
                <a:chExt cx="112" cy="84"/>
              </a:xfrm>
            </p:grpSpPr>
            <p:sp>
              <p:nvSpPr>
                <p:cNvPr id="479" name="Freeform 228">
                  <a:extLst>
                    <a:ext uri="{FF2B5EF4-FFF2-40B4-BE49-F238E27FC236}">
                      <a16:creationId xmlns:a16="http://schemas.microsoft.com/office/drawing/2014/main" id="{BD9A7AD9-9885-9B40-B794-97A31515FE7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0" name="Freeform 229">
                  <a:extLst>
                    <a:ext uri="{FF2B5EF4-FFF2-40B4-BE49-F238E27FC236}">
                      <a16:creationId xmlns:a16="http://schemas.microsoft.com/office/drawing/2014/main" id="{762300F9-68DF-A149-AA80-665061E0DA2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1" name="Freeform 230">
                  <a:extLst>
                    <a:ext uri="{FF2B5EF4-FFF2-40B4-BE49-F238E27FC236}">
                      <a16:creationId xmlns:a16="http://schemas.microsoft.com/office/drawing/2014/main" id="{7BEEFFD8-8118-8048-9BB9-E25FB9F1E9E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7" name="Group 231">
                <a:extLst>
                  <a:ext uri="{FF2B5EF4-FFF2-40B4-BE49-F238E27FC236}">
                    <a16:creationId xmlns:a16="http://schemas.microsoft.com/office/drawing/2014/main" id="{3218EE8F-4989-2348-97F9-48607B5EA508}"/>
                  </a:ext>
                </a:extLst>
              </p:cNvPr>
              <p:cNvGrpSpPr>
                <a:grpSpLocks/>
              </p:cNvGrpSpPr>
              <p:nvPr/>
            </p:nvGrpSpPr>
            <p:grpSpPr bwMode="auto">
              <a:xfrm rot="-25200000">
                <a:off x="2165" y="3351"/>
                <a:ext cx="92" cy="69"/>
                <a:chOff x="101" y="1265"/>
                <a:chExt cx="112" cy="84"/>
              </a:xfrm>
            </p:grpSpPr>
            <p:sp>
              <p:nvSpPr>
                <p:cNvPr id="476" name="Freeform 232">
                  <a:extLst>
                    <a:ext uri="{FF2B5EF4-FFF2-40B4-BE49-F238E27FC236}">
                      <a16:creationId xmlns:a16="http://schemas.microsoft.com/office/drawing/2014/main" id="{7F934137-244E-AC42-9026-32D6C719256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7" name="Freeform 233">
                  <a:extLst>
                    <a:ext uri="{FF2B5EF4-FFF2-40B4-BE49-F238E27FC236}">
                      <a16:creationId xmlns:a16="http://schemas.microsoft.com/office/drawing/2014/main" id="{D22D30BD-01A1-484E-B434-4009F3D1192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8" name="Freeform 234">
                  <a:extLst>
                    <a:ext uri="{FF2B5EF4-FFF2-40B4-BE49-F238E27FC236}">
                      <a16:creationId xmlns:a16="http://schemas.microsoft.com/office/drawing/2014/main" id="{209F9C65-7883-8248-9D45-65558D8C7A0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8" name="Group 235">
                <a:extLst>
                  <a:ext uri="{FF2B5EF4-FFF2-40B4-BE49-F238E27FC236}">
                    <a16:creationId xmlns:a16="http://schemas.microsoft.com/office/drawing/2014/main" id="{9D2B8472-2C59-4840-9D4B-6149CE44AE8E}"/>
                  </a:ext>
                </a:extLst>
              </p:cNvPr>
              <p:cNvGrpSpPr>
                <a:grpSpLocks/>
              </p:cNvGrpSpPr>
              <p:nvPr/>
            </p:nvGrpSpPr>
            <p:grpSpPr bwMode="auto">
              <a:xfrm rot="-25200000">
                <a:off x="2153" y="3293"/>
                <a:ext cx="92" cy="69"/>
                <a:chOff x="101" y="1265"/>
                <a:chExt cx="112" cy="84"/>
              </a:xfrm>
            </p:grpSpPr>
            <p:sp>
              <p:nvSpPr>
                <p:cNvPr id="473" name="Freeform 236">
                  <a:extLst>
                    <a:ext uri="{FF2B5EF4-FFF2-40B4-BE49-F238E27FC236}">
                      <a16:creationId xmlns:a16="http://schemas.microsoft.com/office/drawing/2014/main" id="{3F5B605F-774C-944F-AFEE-CDF98C244E0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4" name="Freeform 237">
                  <a:extLst>
                    <a:ext uri="{FF2B5EF4-FFF2-40B4-BE49-F238E27FC236}">
                      <a16:creationId xmlns:a16="http://schemas.microsoft.com/office/drawing/2014/main" id="{B4A762E4-BF0F-8045-9931-F1A09CAF871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5" name="Freeform 238">
                  <a:extLst>
                    <a:ext uri="{FF2B5EF4-FFF2-40B4-BE49-F238E27FC236}">
                      <a16:creationId xmlns:a16="http://schemas.microsoft.com/office/drawing/2014/main" id="{F9333034-78F3-774D-BE5A-1857DB8732B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9" name="Group 239">
                <a:extLst>
                  <a:ext uri="{FF2B5EF4-FFF2-40B4-BE49-F238E27FC236}">
                    <a16:creationId xmlns:a16="http://schemas.microsoft.com/office/drawing/2014/main" id="{44BD1FB5-DC9A-9F46-9572-6AEBF5F8CF43}"/>
                  </a:ext>
                </a:extLst>
              </p:cNvPr>
              <p:cNvGrpSpPr>
                <a:grpSpLocks/>
              </p:cNvGrpSpPr>
              <p:nvPr/>
            </p:nvGrpSpPr>
            <p:grpSpPr bwMode="auto">
              <a:xfrm rot="-25200000">
                <a:off x="2136" y="3238"/>
                <a:ext cx="92" cy="69"/>
                <a:chOff x="101" y="1265"/>
                <a:chExt cx="112" cy="84"/>
              </a:xfrm>
            </p:grpSpPr>
            <p:sp>
              <p:nvSpPr>
                <p:cNvPr id="470" name="Freeform 240">
                  <a:extLst>
                    <a:ext uri="{FF2B5EF4-FFF2-40B4-BE49-F238E27FC236}">
                      <a16:creationId xmlns:a16="http://schemas.microsoft.com/office/drawing/2014/main" id="{CE552506-B13C-6243-AEC2-4B423FE99B8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1" name="Freeform 241">
                  <a:extLst>
                    <a:ext uri="{FF2B5EF4-FFF2-40B4-BE49-F238E27FC236}">
                      <a16:creationId xmlns:a16="http://schemas.microsoft.com/office/drawing/2014/main" id="{D04B3D1E-CD7A-F84E-893E-DCDEA27C2F4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2" name="Freeform 242">
                  <a:extLst>
                    <a:ext uri="{FF2B5EF4-FFF2-40B4-BE49-F238E27FC236}">
                      <a16:creationId xmlns:a16="http://schemas.microsoft.com/office/drawing/2014/main" id="{D07AB70A-3E0D-7B4B-B809-DCE18177045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30" name="Group 243">
              <a:extLst>
                <a:ext uri="{FF2B5EF4-FFF2-40B4-BE49-F238E27FC236}">
                  <a16:creationId xmlns:a16="http://schemas.microsoft.com/office/drawing/2014/main" id="{EF3EB0E1-1FFB-7E4C-9979-3DA4F1A309D1}"/>
                </a:ext>
              </a:extLst>
            </p:cNvPr>
            <p:cNvGrpSpPr>
              <a:grpSpLocks/>
            </p:cNvGrpSpPr>
            <p:nvPr/>
          </p:nvGrpSpPr>
          <p:grpSpPr bwMode="auto">
            <a:xfrm rot="24300000">
              <a:off x="2510" y="2470"/>
              <a:ext cx="346" cy="658"/>
              <a:chOff x="1727" y="3388"/>
              <a:chExt cx="103" cy="245"/>
            </a:xfrm>
          </p:grpSpPr>
          <p:grpSp>
            <p:nvGrpSpPr>
              <p:cNvPr id="449" name="Group 244">
                <a:extLst>
                  <a:ext uri="{FF2B5EF4-FFF2-40B4-BE49-F238E27FC236}">
                    <a16:creationId xmlns:a16="http://schemas.microsoft.com/office/drawing/2014/main" id="{6E634BC1-69BF-8747-A669-0C9EE86DADB1}"/>
                  </a:ext>
                </a:extLst>
              </p:cNvPr>
              <p:cNvGrpSpPr>
                <a:grpSpLocks/>
              </p:cNvGrpSpPr>
              <p:nvPr/>
            </p:nvGrpSpPr>
            <p:grpSpPr bwMode="auto">
              <a:xfrm rot="-24300000">
                <a:off x="1727" y="3564"/>
                <a:ext cx="92" cy="69"/>
                <a:chOff x="101" y="1265"/>
                <a:chExt cx="112" cy="84"/>
              </a:xfrm>
            </p:grpSpPr>
            <p:sp>
              <p:nvSpPr>
                <p:cNvPr id="462" name="Freeform 245">
                  <a:extLst>
                    <a:ext uri="{FF2B5EF4-FFF2-40B4-BE49-F238E27FC236}">
                      <a16:creationId xmlns:a16="http://schemas.microsoft.com/office/drawing/2014/main" id="{959756DB-14CF-6C4C-905D-A4611CF1180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3" name="Freeform 246">
                  <a:extLst>
                    <a:ext uri="{FF2B5EF4-FFF2-40B4-BE49-F238E27FC236}">
                      <a16:creationId xmlns:a16="http://schemas.microsoft.com/office/drawing/2014/main" id="{41D50481-FC31-8E46-9240-6F7A0B99574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4" name="Freeform 247">
                  <a:extLst>
                    <a:ext uri="{FF2B5EF4-FFF2-40B4-BE49-F238E27FC236}">
                      <a16:creationId xmlns:a16="http://schemas.microsoft.com/office/drawing/2014/main" id="{AB8FF99E-E40F-AD44-9CDB-6D6CBFAEAAF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0" name="Group 248">
                <a:extLst>
                  <a:ext uri="{FF2B5EF4-FFF2-40B4-BE49-F238E27FC236}">
                    <a16:creationId xmlns:a16="http://schemas.microsoft.com/office/drawing/2014/main" id="{29854A6C-5C8F-D249-9CF1-69016DEC2DBE}"/>
                  </a:ext>
                </a:extLst>
              </p:cNvPr>
              <p:cNvGrpSpPr>
                <a:grpSpLocks/>
              </p:cNvGrpSpPr>
              <p:nvPr/>
            </p:nvGrpSpPr>
            <p:grpSpPr bwMode="auto">
              <a:xfrm rot="-24300000">
                <a:off x="1731" y="3506"/>
                <a:ext cx="92" cy="69"/>
                <a:chOff x="101" y="1265"/>
                <a:chExt cx="112" cy="84"/>
              </a:xfrm>
            </p:grpSpPr>
            <p:sp>
              <p:nvSpPr>
                <p:cNvPr id="459" name="Freeform 249">
                  <a:extLst>
                    <a:ext uri="{FF2B5EF4-FFF2-40B4-BE49-F238E27FC236}">
                      <a16:creationId xmlns:a16="http://schemas.microsoft.com/office/drawing/2014/main" id="{94B89B38-1BE1-D441-8454-7DCCDF9D980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0" name="Freeform 250">
                  <a:extLst>
                    <a:ext uri="{FF2B5EF4-FFF2-40B4-BE49-F238E27FC236}">
                      <a16:creationId xmlns:a16="http://schemas.microsoft.com/office/drawing/2014/main" id="{C81DF5A9-DC9A-5048-8324-F0A7271A8AE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1" name="Freeform 251">
                  <a:extLst>
                    <a:ext uri="{FF2B5EF4-FFF2-40B4-BE49-F238E27FC236}">
                      <a16:creationId xmlns:a16="http://schemas.microsoft.com/office/drawing/2014/main" id="{9DA51D91-4D57-ED4A-AAC3-6EF828FFA50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1" name="Group 252">
                <a:extLst>
                  <a:ext uri="{FF2B5EF4-FFF2-40B4-BE49-F238E27FC236}">
                    <a16:creationId xmlns:a16="http://schemas.microsoft.com/office/drawing/2014/main" id="{8157F64B-1C1F-BF41-9C15-7F7B4C20E849}"/>
                  </a:ext>
                </a:extLst>
              </p:cNvPr>
              <p:cNvGrpSpPr>
                <a:grpSpLocks/>
              </p:cNvGrpSpPr>
              <p:nvPr/>
            </p:nvGrpSpPr>
            <p:grpSpPr bwMode="auto">
              <a:xfrm rot="-24300000">
                <a:off x="1735" y="3447"/>
                <a:ext cx="92" cy="69"/>
                <a:chOff x="101" y="1265"/>
                <a:chExt cx="112" cy="84"/>
              </a:xfrm>
            </p:grpSpPr>
            <p:sp>
              <p:nvSpPr>
                <p:cNvPr id="456" name="Freeform 253">
                  <a:extLst>
                    <a:ext uri="{FF2B5EF4-FFF2-40B4-BE49-F238E27FC236}">
                      <a16:creationId xmlns:a16="http://schemas.microsoft.com/office/drawing/2014/main" id="{87815692-6819-1F4E-8201-5EC4825C457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7" name="Freeform 254">
                  <a:extLst>
                    <a:ext uri="{FF2B5EF4-FFF2-40B4-BE49-F238E27FC236}">
                      <a16:creationId xmlns:a16="http://schemas.microsoft.com/office/drawing/2014/main" id="{0A741A11-AF12-2042-AB8A-CF3D6D84B97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8" name="Freeform 255">
                  <a:extLst>
                    <a:ext uri="{FF2B5EF4-FFF2-40B4-BE49-F238E27FC236}">
                      <a16:creationId xmlns:a16="http://schemas.microsoft.com/office/drawing/2014/main" id="{3F90AD8E-C999-424C-BDA2-C43D6AEAA74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2" name="Group 256">
                <a:extLst>
                  <a:ext uri="{FF2B5EF4-FFF2-40B4-BE49-F238E27FC236}">
                    <a16:creationId xmlns:a16="http://schemas.microsoft.com/office/drawing/2014/main" id="{7BDCACC4-9328-B643-A83A-88BA70DBDF02}"/>
                  </a:ext>
                </a:extLst>
              </p:cNvPr>
              <p:cNvGrpSpPr>
                <a:grpSpLocks/>
              </p:cNvGrpSpPr>
              <p:nvPr/>
            </p:nvGrpSpPr>
            <p:grpSpPr bwMode="auto">
              <a:xfrm rot="-24300000">
                <a:off x="1738" y="3388"/>
                <a:ext cx="92" cy="69"/>
                <a:chOff x="101" y="1265"/>
                <a:chExt cx="112" cy="84"/>
              </a:xfrm>
            </p:grpSpPr>
            <p:sp>
              <p:nvSpPr>
                <p:cNvPr id="453" name="Freeform 257">
                  <a:extLst>
                    <a:ext uri="{FF2B5EF4-FFF2-40B4-BE49-F238E27FC236}">
                      <a16:creationId xmlns:a16="http://schemas.microsoft.com/office/drawing/2014/main" id="{57B9EA7E-7905-6344-9044-A6F9ED17067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4" name="Freeform 258">
                  <a:extLst>
                    <a:ext uri="{FF2B5EF4-FFF2-40B4-BE49-F238E27FC236}">
                      <a16:creationId xmlns:a16="http://schemas.microsoft.com/office/drawing/2014/main" id="{AE7E8558-2F1C-0F4C-A6FF-C5299204CA1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5" name="Freeform 259">
                  <a:extLst>
                    <a:ext uri="{FF2B5EF4-FFF2-40B4-BE49-F238E27FC236}">
                      <a16:creationId xmlns:a16="http://schemas.microsoft.com/office/drawing/2014/main" id="{91B65930-951B-6C41-A160-769242B1422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31" name="Group 260">
              <a:extLst>
                <a:ext uri="{FF2B5EF4-FFF2-40B4-BE49-F238E27FC236}">
                  <a16:creationId xmlns:a16="http://schemas.microsoft.com/office/drawing/2014/main" id="{E4C75CC4-EF85-3F48-BE17-D2902F72040F}"/>
                </a:ext>
              </a:extLst>
            </p:cNvPr>
            <p:cNvGrpSpPr>
              <a:grpSpLocks/>
            </p:cNvGrpSpPr>
            <p:nvPr/>
          </p:nvGrpSpPr>
          <p:grpSpPr bwMode="auto">
            <a:xfrm rot="23400000">
              <a:off x="2740" y="2753"/>
              <a:ext cx="346" cy="658"/>
              <a:chOff x="1727" y="3388"/>
              <a:chExt cx="103" cy="245"/>
            </a:xfrm>
          </p:grpSpPr>
          <p:grpSp>
            <p:nvGrpSpPr>
              <p:cNvPr id="433" name="Group 261">
                <a:extLst>
                  <a:ext uri="{FF2B5EF4-FFF2-40B4-BE49-F238E27FC236}">
                    <a16:creationId xmlns:a16="http://schemas.microsoft.com/office/drawing/2014/main" id="{925EEA88-7756-3741-8997-75BDE5BCA2EF}"/>
                  </a:ext>
                </a:extLst>
              </p:cNvPr>
              <p:cNvGrpSpPr>
                <a:grpSpLocks/>
              </p:cNvGrpSpPr>
              <p:nvPr/>
            </p:nvGrpSpPr>
            <p:grpSpPr bwMode="auto">
              <a:xfrm rot="-24300000">
                <a:off x="1727" y="3564"/>
                <a:ext cx="92" cy="69"/>
                <a:chOff x="101" y="1265"/>
                <a:chExt cx="112" cy="84"/>
              </a:xfrm>
            </p:grpSpPr>
            <p:sp>
              <p:nvSpPr>
                <p:cNvPr id="446" name="Freeform 262">
                  <a:extLst>
                    <a:ext uri="{FF2B5EF4-FFF2-40B4-BE49-F238E27FC236}">
                      <a16:creationId xmlns:a16="http://schemas.microsoft.com/office/drawing/2014/main" id="{7050A838-BECA-3F4B-9379-A8172D43356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7" name="Freeform 263">
                  <a:extLst>
                    <a:ext uri="{FF2B5EF4-FFF2-40B4-BE49-F238E27FC236}">
                      <a16:creationId xmlns:a16="http://schemas.microsoft.com/office/drawing/2014/main" id="{54C5C92F-CC64-294D-B0F4-13E9365CF7C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8" name="Freeform 264">
                  <a:extLst>
                    <a:ext uri="{FF2B5EF4-FFF2-40B4-BE49-F238E27FC236}">
                      <a16:creationId xmlns:a16="http://schemas.microsoft.com/office/drawing/2014/main" id="{D61F8C69-9574-E047-B38C-589E4B0303A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4" name="Group 265">
                <a:extLst>
                  <a:ext uri="{FF2B5EF4-FFF2-40B4-BE49-F238E27FC236}">
                    <a16:creationId xmlns:a16="http://schemas.microsoft.com/office/drawing/2014/main" id="{05E47920-78C2-E04F-AD06-1E582791138F}"/>
                  </a:ext>
                </a:extLst>
              </p:cNvPr>
              <p:cNvGrpSpPr>
                <a:grpSpLocks/>
              </p:cNvGrpSpPr>
              <p:nvPr/>
            </p:nvGrpSpPr>
            <p:grpSpPr bwMode="auto">
              <a:xfrm rot="-24300000">
                <a:off x="1731" y="3506"/>
                <a:ext cx="92" cy="69"/>
                <a:chOff x="101" y="1265"/>
                <a:chExt cx="112" cy="84"/>
              </a:xfrm>
            </p:grpSpPr>
            <p:sp>
              <p:nvSpPr>
                <p:cNvPr id="443" name="Freeform 266">
                  <a:extLst>
                    <a:ext uri="{FF2B5EF4-FFF2-40B4-BE49-F238E27FC236}">
                      <a16:creationId xmlns:a16="http://schemas.microsoft.com/office/drawing/2014/main" id="{C8E6A364-C3BD-1B4F-BAF7-A55FDD46C86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4" name="Freeform 267">
                  <a:extLst>
                    <a:ext uri="{FF2B5EF4-FFF2-40B4-BE49-F238E27FC236}">
                      <a16:creationId xmlns:a16="http://schemas.microsoft.com/office/drawing/2014/main" id="{59FB71F0-BC70-A742-BFCE-512C218FE59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5" name="Freeform 268">
                  <a:extLst>
                    <a:ext uri="{FF2B5EF4-FFF2-40B4-BE49-F238E27FC236}">
                      <a16:creationId xmlns:a16="http://schemas.microsoft.com/office/drawing/2014/main" id="{977056EB-512E-F44B-AAA0-59F188E462D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5" name="Group 269">
                <a:extLst>
                  <a:ext uri="{FF2B5EF4-FFF2-40B4-BE49-F238E27FC236}">
                    <a16:creationId xmlns:a16="http://schemas.microsoft.com/office/drawing/2014/main" id="{0889BDF9-D6C7-1241-B7B3-CF680228B31D}"/>
                  </a:ext>
                </a:extLst>
              </p:cNvPr>
              <p:cNvGrpSpPr>
                <a:grpSpLocks/>
              </p:cNvGrpSpPr>
              <p:nvPr/>
            </p:nvGrpSpPr>
            <p:grpSpPr bwMode="auto">
              <a:xfrm rot="-24300000">
                <a:off x="1735" y="3447"/>
                <a:ext cx="92" cy="69"/>
                <a:chOff x="101" y="1265"/>
                <a:chExt cx="112" cy="84"/>
              </a:xfrm>
            </p:grpSpPr>
            <p:sp>
              <p:nvSpPr>
                <p:cNvPr id="440" name="Freeform 270">
                  <a:extLst>
                    <a:ext uri="{FF2B5EF4-FFF2-40B4-BE49-F238E27FC236}">
                      <a16:creationId xmlns:a16="http://schemas.microsoft.com/office/drawing/2014/main" id="{B138810E-E621-1D42-9C79-0284C407E0C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1" name="Freeform 271">
                  <a:extLst>
                    <a:ext uri="{FF2B5EF4-FFF2-40B4-BE49-F238E27FC236}">
                      <a16:creationId xmlns:a16="http://schemas.microsoft.com/office/drawing/2014/main" id="{B8BD4E7F-1E41-4B41-8210-F1933BC94B0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2" name="Freeform 272">
                  <a:extLst>
                    <a:ext uri="{FF2B5EF4-FFF2-40B4-BE49-F238E27FC236}">
                      <a16:creationId xmlns:a16="http://schemas.microsoft.com/office/drawing/2014/main" id="{E6954E7B-C927-EB4E-932F-47FF497A604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6" name="Group 273">
                <a:extLst>
                  <a:ext uri="{FF2B5EF4-FFF2-40B4-BE49-F238E27FC236}">
                    <a16:creationId xmlns:a16="http://schemas.microsoft.com/office/drawing/2014/main" id="{F91CCAC1-4931-234F-920A-11831648463F}"/>
                  </a:ext>
                </a:extLst>
              </p:cNvPr>
              <p:cNvGrpSpPr>
                <a:grpSpLocks/>
              </p:cNvGrpSpPr>
              <p:nvPr/>
            </p:nvGrpSpPr>
            <p:grpSpPr bwMode="auto">
              <a:xfrm rot="-24300000">
                <a:off x="1738" y="3388"/>
                <a:ext cx="92" cy="69"/>
                <a:chOff x="101" y="1265"/>
                <a:chExt cx="112" cy="84"/>
              </a:xfrm>
            </p:grpSpPr>
            <p:sp>
              <p:nvSpPr>
                <p:cNvPr id="437" name="Freeform 274">
                  <a:extLst>
                    <a:ext uri="{FF2B5EF4-FFF2-40B4-BE49-F238E27FC236}">
                      <a16:creationId xmlns:a16="http://schemas.microsoft.com/office/drawing/2014/main" id="{BAB9794A-B05C-3247-A582-35F86F331B9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38" name="Freeform 275">
                  <a:extLst>
                    <a:ext uri="{FF2B5EF4-FFF2-40B4-BE49-F238E27FC236}">
                      <a16:creationId xmlns:a16="http://schemas.microsoft.com/office/drawing/2014/main" id="{D9DA2E8E-7E36-FB47-8E8D-72BB1E7B7C1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39" name="Freeform 276">
                  <a:extLst>
                    <a:ext uri="{FF2B5EF4-FFF2-40B4-BE49-F238E27FC236}">
                      <a16:creationId xmlns:a16="http://schemas.microsoft.com/office/drawing/2014/main" id="{70208E9A-A863-DA45-8470-558DC8E4CAA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432" name="Freeform 277">
              <a:extLst>
                <a:ext uri="{FF2B5EF4-FFF2-40B4-BE49-F238E27FC236}">
                  <a16:creationId xmlns:a16="http://schemas.microsoft.com/office/drawing/2014/main" id="{CE3EB7CB-8BFF-1246-A44C-A81601B5C528}"/>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505" name="Arc 122">
            <a:extLst>
              <a:ext uri="{FF2B5EF4-FFF2-40B4-BE49-F238E27FC236}">
                <a16:creationId xmlns:a16="http://schemas.microsoft.com/office/drawing/2014/main" id="{D47EF782-98CF-3948-A87C-BFD35C20E861}"/>
              </a:ext>
            </a:extLst>
          </p:cNvPr>
          <p:cNvSpPr>
            <a:spLocks/>
          </p:cNvSpPr>
          <p:nvPr/>
        </p:nvSpPr>
        <p:spPr bwMode="auto">
          <a:xfrm flipH="1">
            <a:off x="4785443" y="1660041"/>
            <a:ext cx="4208952" cy="1298746"/>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cmpd="sng">
            <a:solidFill>
              <a:schemeClr val="tx1"/>
            </a:solidFill>
            <a:prstDash val="solid"/>
            <a:miter lim="800000"/>
            <a:headEnd/>
            <a:tailEnd type="triangle" w="med" len="med"/>
          </a:ln>
        </p:spPr>
        <p:txBody>
          <a:bodyPr wrap="none" anchor="ctr"/>
          <a:lstStyle/>
          <a:p>
            <a:endParaRPr lang="en-US" dirty="0"/>
          </a:p>
        </p:txBody>
      </p:sp>
      <p:sp>
        <p:nvSpPr>
          <p:cNvPr id="2" name="TextBox 1">
            <a:extLst>
              <a:ext uri="{FF2B5EF4-FFF2-40B4-BE49-F238E27FC236}">
                <a16:creationId xmlns:a16="http://schemas.microsoft.com/office/drawing/2014/main" id="{4A881DE2-6340-DD4D-92FD-AD1C06BAD78B}"/>
              </a:ext>
            </a:extLst>
          </p:cNvPr>
          <p:cNvSpPr txBox="1"/>
          <p:nvPr/>
        </p:nvSpPr>
        <p:spPr>
          <a:xfrm>
            <a:off x="8853160" y="3301224"/>
            <a:ext cx="1985074" cy="923330"/>
          </a:xfrm>
          <a:prstGeom prst="rect">
            <a:avLst/>
          </a:prstGeom>
          <a:noFill/>
        </p:spPr>
        <p:txBody>
          <a:bodyPr wrap="square" rtlCol="0">
            <a:spAutoFit/>
          </a:bodyPr>
          <a:lstStyle/>
          <a:p>
            <a:r>
              <a:rPr lang="en-US" sz="1800" b="0" dirty="0">
                <a:latin typeface="Avenir Light" panose="020B0402020203020204" pitchFamily="34" charset="77"/>
              </a:rPr>
              <a:t>Non-biological oligomer placement</a:t>
            </a:r>
          </a:p>
        </p:txBody>
      </p:sp>
      <p:sp>
        <p:nvSpPr>
          <p:cNvPr id="509" name="Line 115">
            <a:extLst>
              <a:ext uri="{FF2B5EF4-FFF2-40B4-BE49-F238E27FC236}">
                <a16:creationId xmlns:a16="http://schemas.microsoft.com/office/drawing/2014/main" id="{BC4B40B5-0EB7-C44E-B1BF-2F4F783C5E5E}"/>
              </a:ext>
            </a:extLst>
          </p:cNvPr>
          <p:cNvSpPr>
            <a:spLocks noChangeShapeType="1"/>
          </p:cNvSpPr>
          <p:nvPr/>
        </p:nvSpPr>
        <p:spPr bwMode="auto">
          <a:xfrm flipH="1">
            <a:off x="9456861" y="2246454"/>
            <a:ext cx="0" cy="475263"/>
          </a:xfrm>
          <a:prstGeom prst="line">
            <a:avLst/>
          </a:prstGeom>
          <a:noFill/>
          <a:ln w="31750">
            <a:solidFill>
              <a:schemeClr val="tx1"/>
            </a:solidFill>
            <a:miter lim="800000"/>
            <a:headEnd/>
            <a:tailEnd/>
          </a:ln>
        </p:spPr>
        <p:txBody>
          <a:bodyPr wrap="none"/>
          <a:lstStyle/>
          <a:p>
            <a:endParaRPr lang="en-GB" dirty="0"/>
          </a:p>
        </p:txBody>
      </p:sp>
      <p:sp>
        <p:nvSpPr>
          <p:cNvPr id="510" name="Line 116">
            <a:extLst>
              <a:ext uri="{FF2B5EF4-FFF2-40B4-BE49-F238E27FC236}">
                <a16:creationId xmlns:a16="http://schemas.microsoft.com/office/drawing/2014/main" id="{6E1A6C35-D07B-0247-BA8B-8400CCE02963}"/>
              </a:ext>
            </a:extLst>
          </p:cNvPr>
          <p:cNvSpPr>
            <a:spLocks noChangeShapeType="1"/>
          </p:cNvSpPr>
          <p:nvPr/>
        </p:nvSpPr>
        <p:spPr bwMode="auto">
          <a:xfrm flipV="1">
            <a:off x="5106705" y="3096297"/>
            <a:ext cx="4723095" cy="0"/>
          </a:xfrm>
          <a:prstGeom prst="line">
            <a:avLst/>
          </a:prstGeom>
          <a:noFill/>
          <a:ln w="31750">
            <a:solidFill>
              <a:schemeClr val="tx1"/>
            </a:solidFill>
            <a:miter lim="800000"/>
            <a:headEnd type="triangle" w="med" len="med"/>
            <a:tailEnd/>
          </a:ln>
        </p:spPr>
        <p:txBody>
          <a:bodyPr wrap="none"/>
          <a:lstStyle/>
          <a:p>
            <a:endParaRPr lang="en-GB" dirty="0"/>
          </a:p>
        </p:txBody>
      </p:sp>
      <p:sp>
        <p:nvSpPr>
          <p:cNvPr id="511" name="Line 123">
            <a:extLst>
              <a:ext uri="{FF2B5EF4-FFF2-40B4-BE49-F238E27FC236}">
                <a16:creationId xmlns:a16="http://schemas.microsoft.com/office/drawing/2014/main" id="{4B349822-B50B-0445-88B9-BB470BBAB557}"/>
              </a:ext>
            </a:extLst>
          </p:cNvPr>
          <p:cNvSpPr>
            <a:spLocks noChangeShapeType="1"/>
          </p:cNvSpPr>
          <p:nvPr/>
        </p:nvSpPr>
        <p:spPr bwMode="auto">
          <a:xfrm rot="18900000" flipH="1">
            <a:off x="9632698" y="2649854"/>
            <a:ext cx="0" cy="490716"/>
          </a:xfrm>
          <a:prstGeom prst="line">
            <a:avLst/>
          </a:prstGeom>
          <a:noFill/>
          <a:ln w="31750">
            <a:solidFill>
              <a:schemeClr val="tx1"/>
            </a:solidFill>
            <a:miter lim="800000"/>
            <a:headEnd/>
            <a:tailEnd/>
          </a:ln>
        </p:spPr>
        <p:txBody>
          <a:bodyPr wrap="none"/>
          <a:lstStyle/>
          <a:p>
            <a:endParaRPr lang="en-GB" dirty="0"/>
          </a:p>
        </p:txBody>
      </p:sp>
    </p:spTree>
    <p:extLst>
      <p:ext uri="{BB962C8B-B14F-4D97-AF65-F5344CB8AC3E}">
        <p14:creationId xmlns:p14="http://schemas.microsoft.com/office/powerpoint/2010/main" val="1971348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45157" name="Rectangle 5"/>
          <p:cNvSpPr>
            <a:spLocks noGrp="1" noChangeArrowheads="1"/>
          </p:cNvSpPr>
          <p:nvPr>
            <p:ph type="title"/>
          </p:nvPr>
        </p:nvSpPr>
        <p:spPr/>
        <p:txBody>
          <a:bodyPr>
            <a:normAutofit/>
          </a:bodyPr>
          <a:lstStyle/>
          <a:p>
            <a:r>
              <a:rPr lang="en-GB" dirty="0"/>
              <a:t>molecular replacement</a:t>
            </a:r>
          </a:p>
        </p:txBody>
      </p:sp>
      <p:sp>
        <p:nvSpPr>
          <p:cNvPr id="6" name="Content Placeholder 5"/>
          <p:cNvSpPr>
            <a:spLocks noGrp="1"/>
          </p:cNvSpPr>
          <p:nvPr>
            <p:ph idx="1"/>
          </p:nvPr>
        </p:nvSpPr>
        <p:spPr/>
        <p:txBody>
          <a:bodyPr/>
          <a:lstStyle/>
          <a:p>
            <a:r>
              <a:rPr lang="en-GB" dirty="0"/>
              <a:t>The search </a:t>
            </a:r>
            <a:r>
              <a:rPr lang="en-GB" u="sng" dirty="0"/>
              <a:t>could</a:t>
            </a:r>
            <a:r>
              <a:rPr lang="en-GB" dirty="0"/>
              <a:t> be done separately for each component of the asymmetric unit</a:t>
            </a:r>
          </a:p>
          <a:p>
            <a:r>
              <a:rPr lang="en-GB" dirty="0"/>
              <a:t>The search is not done this way</a:t>
            </a:r>
          </a:p>
          <a:p>
            <a:endParaRPr lang="en-US" dirty="0"/>
          </a:p>
        </p:txBody>
      </p:sp>
      <p:grpSp>
        <p:nvGrpSpPr>
          <p:cNvPr id="99" name="Group 60">
            <a:extLst>
              <a:ext uri="{FF2B5EF4-FFF2-40B4-BE49-F238E27FC236}">
                <a16:creationId xmlns:a16="http://schemas.microsoft.com/office/drawing/2014/main" id="{8AB268BC-EC74-6249-823C-4F3B4028F7D6}"/>
              </a:ext>
            </a:extLst>
          </p:cNvPr>
          <p:cNvGrpSpPr>
            <a:grpSpLocks/>
          </p:cNvGrpSpPr>
          <p:nvPr/>
        </p:nvGrpSpPr>
        <p:grpSpPr bwMode="auto">
          <a:xfrm rot="10800000" flipV="1">
            <a:off x="1499696" y="3344005"/>
            <a:ext cx="1519237" cy="1376362"/>
            <a:chOff x="1575" y="2572"/>
            <a:chExt cx="502" cy="455"/>
          </a:xfrm>
        </p:grpSpPr>
        <p:sp>
          <p:nvSpPr>
            <p:cNvPr id="100" name="Freeform 61">
              <a:extLst>
                <a:ext uri="{FF2B5EF4-FFF2-40B4-BE49-F238E27FC236}">
                  <a16:creationId xmlns:a16="http://schemas.microsoft.com/office/drawing/2014/main" id="{9E45BFF1-B6BB-1D49-B5AE-53F99E861F7A}"/>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01" name="Group 62">
              <a:extLst>
                <a:ext uri="{FF2B5EF4-FFF2-40B4-BE49-F238E27FC236}">
                  <a16:creationId xmlns:a16="http://schemas.microsoft.com/office/drawing/2014/main" id="{B90EF21E-5CCC-2D44-8109-B3E7AACC1F6B}"/>
                </a:ext>
              </a:extLst>
            </p:cNvPr>
            <p:cNvGrpSpPr>
              <a:grpSpLocks/>
            </p:cNvGrpSpPr>
            <p:nvPr/>
          </p:nvGrpSpPr>
          <p:grpSpPr bwMode="auto">
            <a:xfrm rot="6300000">
              <a:off x="1768" y="2583"/>
              <a:ext cx="92" cy="69"/>
              <a:chOff x="101" y="1265"/>
              <a:chExt cx="112" cy="84"/>
            </a:xfrm>
          </p:grpSpPr>
          <p:sp>
            <p:nvSpPr>
              <p:cNvPr id="151" name="Freeform 63">
                <a:extLst>
                  <a:ext uri="{FF2B5EF4-FFF2-40B4-BE49-F238E27FC236}">
                    <a16:creationId xmlns:a16="http://schemas.microsoft.com/office/drawing/2014/main" id="{3BDEED7F-E946-5B47-8570-5D39B7A95D5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2" name="Freeform 64">
                <a:extLst>
                  <a:ext uri="{FF2B5EF4-FFF2-40B4-BE49-F238E27FC236}">
                    <a16:creationId xmlns:a16="http://schemas.microsoft.com/office/drawing/2014/main" id="{71F5C3D7-64F7-7145-9AB9-44F1D3D794F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3" name="Freeform 65">
                <a:extLst>
                  <a:ext uri="{FF2B5EF4-FFF2-40B4-BE49-F238E27FC236}">
                    <a16:creationId xmlns:a16="http://schemas.microsoft.com/office/drawing/2014/main" id="{97C36653-2501-014E-95F3-429134E6A9B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02" name="Group 66">
              <a:extLst>
                <a:ext uri="{FF2B5EF4-FFF2-40B4-BE49-F238E27FC236}">
                  <a16:creationId xmlns:a16="http://schemas.microsoft.com/office/drawing/2014/main" id="{B56271B9-9B41-E248-98BC-67469B59BA6C}"/>
                </a:ext>
              </a:extLst>
            </p:cNvPr>
            <p:cNvGrpSpPr>
              <a:grpSpLocks/>
            </p:cNvGrpSpPr>
            <p:nvPr/>
          </p:nvGrpSpPr>
          <p:grpSpPr bwMode="auto">
            <a:xfrm rot="6300000">
              <a:off x="1793" y="2636"/>
              <a:ext cx="92" cy="69"/>
              <a:chOff x="101" y="1265"/>
              <a:chExt cx="112" cy="84"/>
            </a:xfrm>
          </p:grpSpPr>
          <p:sp>
            <p:nvSpPr>
              <p:cNvPr id="148" name="Freeform 67">
                <a:extLst>
                  <a:ext uri="{FF2B5EF4-FFF2-40B4-BE49-F238E27FC236}">
                    <a16:creationId xmlns:a16="http://schemas.microsoft.com/office/drawing/2014/main" id="{92A1EE4D-4605-564C-90B7-7EEA752EB58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9" name="Freeform 68">
                <a:extLst>
                  <a:ext uri="{FF2B5EF4-FFF2-40B4-BE49-F238E27FC236}">
                    <a16:creationId xmlns:a16="http://schemas.microsoft.com/office/drawing/2014/main" id="{63DB90E6-A5C8-C145-96F4-A98CEF955B0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0" name="Freeform 69">
                <a:extLst>
                  <a:ext uri="{FF2B5EF4-FFF2-40B4-BE49-F238E27FC236}">
                    <a16:creationId xmlns:a16="http://schemas.microsoft.com/office/drawing/2014/main" id="{888E293C-495F-D642-BC90-284EBFE78DB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03" name="Freeform 70">
              <a:extLst>
                <a:ext uri="{FF2B5EF4-FFF2-40B4-BE49-F238E27FC236}">
                  <a16:creationId xmlns:a16="http://schemas.microsoft.com/office/drawing/2014/main" id="{9AD0A7EE-42C9-A046-9233-8E839C04CF79}"/>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04" name="Group 71">
              <a:extLst>
                <a:ext uri="{FF2B5EF4-FFF2-40B4-BE49-F238E27FC236}">
                  <a16:creationId xmlns:a16="http://schemas.microsoft.com/office/drawing/2014/main" id="{CCD4586A-D1A3-E74E-A6EC-7375878A2896}"/>
                </a:ext>
              </a:extLst>
            </p:cNvPr>
            <p:cNvGrpSpPr>
              <a:grpSpLocks/>
            </p:cNvGrpSpPr>
            <p:nvPr/>
          </p:nvGrpSpPr>
          <p:grpSpPr bwMode="auto">
            <a:xfrm rot="6300000">
              <a:off x="1820" y="2688"/>
              <a:ext cx="92" cy="69"/>
              <a:chOff x="101" y="1265"/>
              <a:chExt cx="112" cy="84"/>
            </a:xfrm>
          </p:grpSpPr>
          <p:sp>
            <p:nvSpPr>
              <p:cNvPr id="145" name="Freeform 72">
                <a:extLst>
                  <a:ext uri="{FF2B5EF4-FFF2-40B4-BE49-F238E27FC236}">
                    <a16:creationId xmlns:a16="http://schemas.microsoft.com/office/drawing/2014/main" id="{880E1B31-83DD-AC4D-9ECF-31B75264A0E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73">
                <a:extLst>
                  <a:ext uri="{FF2B5EF4-FFF2-40B4-BE49-F238E27FC236}">
                    <a16:creationId xmlns:a16="http://schemas.microsoft.com/office/drawing/2014/main" id="{074A98A7-42CE-5C42-AE25-3FDFBCAF0F8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7" name="Freeform 74">
                <a:extLst>
                  <a:ext uri="{FF2B5EF4-FFF2-40B4-BE49-F238E27FC236}">
                    <a16:creationId xmlns:a16="http://schemas.microsoft.com/office/drawing/2014/main" id="{0AC91A13-E318-854A-A988-424789A1832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05" name="Freeform 75">
              <a:extLst>
                <a:ext uri="{FF2B5EF4-FFF2-40B4-BE49-F238E27FC236}">
                  <a16:creationId xmlns:a16="http://schemas.microsoft.com/office/drawing/2014/main" id="{04B4BD08-D76F-B043-81DA-290BA122FFCF}"/>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06" name="Freeform 76">
              <a:extLst>
                <a:ext uri="{FF2B5EF4-FFF2-40B4-BE49-F238E27FC236}">
                  <a16:creationId xmlns:a16="http://schemas.microsoft.com/office/drawing/2014/main" id="{70D6C9AB-3258-8A42-8452-FD7AF1927EF3}"/>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07" name="Freeform 77">
              <a:extLst>
                <a:ext uri="{FF2B5EF4-FFF2-40B4-BE49-F238E27FC236}">
                  <a16:creationId xmlns:a16="http://schemas.microsoft.com/office/drawing/2014/main" id="{17E1AD52-8DC0-744D-A608-7BB065FB1EC1}"/>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08" name="Group 78">
              <a:extLst>
                <a:ext uri="{FF2B5EF4-FFF2-40B4-BE49-F238E27FC236}">
                  <a16:creationId xmlns:a16="http://schemas.microsoft.com/office/drawing/2014/main" id="{33DE8C49-C654-8F42-B2F8-2290086E8C9C}"/>
                </a:ext>
              </a:extLst>
            </p:cNvPr>
            <p:cNvGrpSpPr>
              <a:grpSpLocks/>
            </p:cNvGrpSpPr>
            <p:nvPr/>
          </p:nvGrpSpPr>
          <p:grpSpPr bwMode="auto">
            <a:xfrm rot="6300000">
              <a:off x="1847" y="2741"/>
              <a:ext cx="92" cy="69"/>
              <a:chOff x="101" y="1265"/>
              <a:chExt cx="112" cy="84"/>
            </a:xfrm>
          </p:grpSpPr>
          <p:sp>
            <p:nvSpPr>
              <p:cNvPr id="142" name="Freeform 79">
                <a:extLst>
                  <a:ext uri="{FF2B5EF4-FFF2-40B4-BE49-F238E27FC236}">
                    <a16:creationId xmlns:a16="http://schemas.microsoft.com/office/drawing/2014/main" id="{1E1B6F34-EA65-EC43-971E-B560A64A979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3" name="Freeform 80">
                <a:extLst>
                  <a:ext uri="{FF2B5EF4-FFF2-40B4-BE49-F238E27FC236}">
                    <a16:creationId xmlns:a16="http://schemas.microsoft.com/office/drawing/2014/main" id="{95A2C288-F266-E541-8C88-A1F6D2074BE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4" name="Freeform 81">
                <a:extLst>
                  <a:ext uri="{FF2B5EF4-FFF2-40B4-BE49-F238E27FC236}">
                    <a16:creationId xmlns:a16="http://schemas.microsoft.com/office/drawing/2014/main" id="{AE8B7C64-BE53-9B44-B046-A23A7D7FCAD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09" name="Group 82">
              <a:extLst>
                <a:ext uri="{FF2B5EF4-FFF2-40B4-BE49-F238E27FC236}">
                  <a16:creationId xmlns:a16="http://schemas.microsoft.com/office/drawing/2014/main" id="{73C75255-95BC-3F48-9AFA-46C9F5AFC14A}"/>
                </a:ext>
              </a:extLst>
            </p:cNvPr>
            <p:cNvGrpSpPr>
              <a:grpSpLocks/>
            </p:cNvGrpSpPr>
            <p:nvPr/>
          </p:nvGrpSpPr>
          <p:grpSpPr bwMode="auto">
            <a:xfrm rot="2794966">
              <a:off x="1698" y="2788"/>
              <a:ext cx="92" cy="69"/>
              <a:chOff x="101" y="1265"/>
              <a:chExt cx="112" cy="84"/>
            </a:xfrm>
          </p:grpSpPr>
          <p:sp>
            <p:nvSpPr>
              <p:cNvPr id="139" name="Freeform 83">
                <a:extLst>
                  <a:ext uri="{FF2B5EF4-FFF2-40B4-BE49-F238E27FC236}">
                    <a16:creationId xmlns:a16="http://schemas.microsoft.com/office/drawing/2014/main" id="{46F93FDD-2DD9-6747-B5B2-F6EAFC74327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0" name="Freeform 84">
                <a:extLst>
                  <a:ext uri="{FF2B5EF4-FFF2-40B4-BE49-F238E27FC236}">
                    <a16:creationId xmlns:a16="http://schemas.microsoft.com/office/drawing/2014/main" id="{82166D3E-D43F-FB4F-88E0-6BB4510DAC31}"/>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1" name="Freeform 85">
                <a:extLst>
                  <a:ext uri="{FF2B5EF4-FFF2-40B4-BE49-F238E27FC236}">
                    <a16:creationId xmlns:a16="http://schemas.microsoft.com/office/drawing/2014/main" id="{0673280D-2CB0-9C4C-AF1F-ACB874E7197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10" name="Group 86">
              <a:extLst>
                <a:ext uri="{FF2B5EF4-FFF2-40B4-BE49-F238E27FC236}">
                  <a16:creationId xmlns:a16="http://schemas.microsoft.com/office/drawing/2014/main" id="{459BA66A-A139-2A41-91BA-F47DD2330485}"/>
                </a:ext>
              </a:extLst>
            </p:cNvPr>
            <p:cNvGrpSpPr>
              <a:grpSpLocks/>
            </p:cNvGrpSpPr>
            <p:nvPr/>
          </p:nvGrpSpPr>
          <p:grpSpPr bwMode="auto">
            <a:xfrm rot="2794966">
              <a:off x="1764" y="2802"/>
              <a:ext cx="92" cy="69"/>
              <a:chOff x="101" y="1265"/>
              <a:chExt cx="112" cy="84"/>
            </a:xfrm>
          </p:grpSpPr>
          <p:sp>
            <p:nvSpPr>
              <p:cNvPr id="136" name="Freeform 87">
                <a:extLst>
                  <a:ext uri="{FF2B5EF4-FFF2-40B4-BE49-F238E27FC236}">
                    <a16:creationId xmlns:a16="http://schemas.microsoft.com/office/drawing/2014/main" id="{F35EF124-7976-0342-A690-E02B1382094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7" name="Freeform 88">
                <a:extLst>
                  <a:ext uri="{FF2B5EF4-FFF2-40B4-BE49-F238E27FC236}">
                    <a16:creationId xmlns:a16="http://schemas.microsoft.com/office/drawing/2014/main" id="{D482D86E-93A0-D943-A680-F6FCE6DE16F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8" name="Freeform 89">
                <a:extLst>
                  <a:ext uri="{FF2B5EF4-FFF2-40B4-BE49-F238E27FC236}">
                    <a16:creationId xmlns:a16="http://schemas.microsoft.com/office/drawing/2014/main" id="{D276BA3A-BC88-AA42-888A-9CB0F9E3911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11" name="Freeform 90">
              <a:extLst>
                <a:ext uri="{FF2B5EF4-FFF2-40B4-BE49-F238E27FC236}">
                  <a16:creationId xmlns:a16="http://schemas.microsoft.com/office/drawing/2014/main" id="{86A8996D-C867-FE43-A677-CB7F4FEBD4F6}"/>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12" name="Freeform 91">
              <a:extLst>
                <a:ext uri="{FF2B5EF4-FFF2-40B4-BE49-F238E27FC236}">
                  <a16:creationId xmlns:a16="http://schemas.microsoft.com/office/drawing/2014/main" id="{B6F1ECC4-7A55-4F43-B510-D8F4EDC17A7E}"/>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13" name="Group 92">
              <a:extLst>
                <a:ext uri="{FF2B5EF4-FFF2-40B4-BE49-F238E27FC236}">
                  <a16:creationId xmlns:a16="http://schemas.microsoft.com/office/drawing/2014/main" id="{A6934740-6C7B-3E48-9BF7-5B13F6B17B23}"/>
                </a:ext>
              </a:extLst>
            </p:cNvPr>
            <p:cNvGrpSpPr>
              <a:grpSpLocks/>
            </p:cNvGrpSpPr>
            <p:nvPr/>
          </p:nvGrpSpPr>
          <p:grpSpPr bwMode="auto">
            <a:xfrm rot="2431219">
              <a:off x="1664" y="2898"/>
              <a:ext cx="92" cy="69"/>
              <a:chOff x="101" y="1265"/>
              <a:chExt cx="112" cy="84"/>
            </a:xfrm>
          </p:grpSpPr>
          <p:sp>
            <p:nvSpPr>
              <p:cNvPr id="133" name="Freeform 93">
                <a:extLst>
                  <a:ext uri="{FF2B5EF4-FFF2-40B4-BE49-F238E27FC236}">
                    <a16:creationId xmlns:a16="http://schemas.microsoft.com/office/drawing/2014/main" id="{B101E28C-8F31-274F-87EB-965C8B92D43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4" name="Freeform 94">
                <a:extLst>
                  <a:ext uri="{FF2B5EF4-FFF2-40B4-BE49-F238E27FC236}">
                    <a16:creationId xmlns:a16="http://schemas.microsoft.com/office/drawing/2014/main" id="{6B4ECFD6-AD54-AB43-A987-D3C6DF2A1D8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5" name="Freeform 95">
                <a:extLst>
                  <a:ext uri="{FF2B5EF4-FFF2-40B4-BE49-F238E27FC236}">
                    <a16:creationId xmlns:a16="http://schemas.microsoft.com/office/drawing/2014/main" id="{9C42E452-9165-9F44-9BA4-6EB70FD9D0E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14" name="Group 96">
              <a:extLst>
                <a:ext uri="{FF2B5EF4-FFF2-40B4-BE49-F238E27FC236}">
                  <a16:creationId xmlns:a16="http://schemas.microsoft.com/office/drawing/2014/main" id="{A4AB96D9-E489-BC4E-A9BE-7F3F20A2A716}"/>
                </a:ext>
              </a:extLst>
            </p:cNvPr>
            <p:cNvGrpSpPr>
              <a:grpSpLocks/>
            </p:cNvGrpSpPr>
            <p:nvPr/>
          </p:nvGrpSpPr>
          <p:grpSpPr bwMode="auto">
            <a:xfrm rot="2431219">
              <a:off x="1723" y="2901"/>
              <a:ext cx="92" cy="69"/>
              <a:chOff x="101" y="1265"/>
              <a:chExt cx="112" cy="84"/>
            </a:xfrm>
          </p:grpSpPr>
          <p:sp>
            <p:nvSpPr>
              <p:cNvPr id="130" name="Freeform 97">
                <a:extLst>
                  <a:ext uri="{FF2B5EF4-FFF2-40B4-BE49-F238E27FC236}">
                    <a16:creationId xmlns:a16="http://schemas.microsoft.com/office/drawing/2014/main" id="{03AD28CF-EE60-E446-866C-049DCFF9AB9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1" name="Freeform 98">
                <a:extLst>
                  <a:ext uri="{FF2B5EF4-FFF2-40B4-BE49-F238E27FC236}">
                    <a16:creationId xmlns:a16="http://schemas.microsoft.com/office/drawing/2014/main" id="{6B5D97F4-F20B-2C41-87C9-6B7131DC1D4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2" name="Freeform 99">
                <a:extLst>
                  <a:ext uri="{FF2B5EF4-FFF2-40B4-BE49-F238E27FC236}">
                    <a16:creationId xmlns:a16="http://schemas.microsoft.com/office/drawing/2014/main" id="{7F664F37-664C-7841-9658-E53E6990ACC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15" name="Freeform 100">
              <a:extLst>
                <a:ext uri="{FF2B5EF4-FFF2-40B4-BE49-F238E27FC236}">
                  <a16:creationId xmlns:a16="http://schemas.microsoft.com/office/drawing/2014/main" id="{D2F1086B-1470-D846-8CAB-BA0E4D765DAD}"/>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6" name="Freeform 101">
              <a:extLst>
                <a:ext uri="{FF2B5EF4-FFF2-40B4-BE49-F238E27FC236}">
                  <a16:creationId xmlns:a16="http://schemas.microsoft.com/office/drawing/2014/main" id="{29010B4C-3253-8940-877A-B7B384F01026}"/>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7" name="Freeform 102">
              <a:extLst>
                <a:ext uri="{FF2B5EF4-FFF2-40B4-BE49-F238E27FC236}">
                  <a16:creationId xmlns:a16="http://schemas.microsoft.com/office/drawing/2014/main" id="{78E3CB16-DBC8-DC45-A0FE-516DF0381CC6}"/>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8" name="Freeform 103">
              <a:extLst>
                <a:ext uri="{FF2B5EF4-FFF2-40B4-BE49-F238E27FC236}">
                  <a16:creationId xmlns:a16="http://schemas.microsoft.com/office/drawing/2014/main" id="{7C034F21-8A62-EF41-8B66-FC93B1ECE2F3}"/>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19" name="Group 104">
              <a:extLst>
                <a:ext uri="{FF2B5EF4-FFF2-40B4-BE49-F238E27FC236}">
                  <a16:creationId xmlns:a16="http://schemas.microsoft.com/office/drawing/2014/main" id="{C055F9AA-A3D6-E345-B699-19900F3DBFF6}"/>
                </a:ext>
              </a:extLst>
            </p:cNvPr>
            <p:cNvGrpSpPr>
              <a:grpSpLocks/>
            </p:cNvGrpSpPr>
            <p:nvPr/>
          </p:nvGrpSpPr>
          <p:grpSpPr bwMode="auto">
            <a:xfrm rot="2431219">
              <a:off x="1789" y="2906"/>
              <a:ext cx="92" cy="69"/>
              <a:chOff x="101" y="1265"/>
              <a:chExt cx="112" cy="84"/>
            </a:xfrm>
          </p:grpSpPr>
          <p:sp>
            <p:nvSpPr>
              <p:cNvPr id="127" name="Freeform 105">
                <a:extLst>
                  <a:ext uri="{FF2B5EF4-FFF2-40B4-BE49-F238E27FC236}">
                    <a16:creationId xmlns:a16="http://schemas.microsoft.com/office/drawing/2014/main" id="{3663CD00-6125-4748-991F-E30AF6108B0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28" name="Freeform 106">
                <a:extLst>
                  <a:ext uri="{FF2B5EF4-FFF2-40B4-BE49-F238E27FC236}">
                    <a16:creationId xmlns:a16="http://schemas.microsoft.com/office/drawing/2014/main" id="{D12D5C6A-9B15-6D4D-AD04-98253430492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29" name="Freeform 107">
                <a:extLst>
                  <a:ext uri="{FF2B5EF4-FFF2-40B4-BE49-F238E27FC236}">
                    <a16:creationId xmlns:a16="http://schemas.microsoft.com/office/drawing/2014/main" id="{CEEE2BE8-1AD2-C145-94CE-C330BF5ADC8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20" name="Freeform 108">
              <a:extLst>
                <a:ext uri="{FF2B5EF4-FFF2-40B4-BE49-F238E27FC236}">
                  <a16:creationId xmlns:a16="http://schemas.microsoft.com/office/drawing/2014/main" id="{FC2EAC35-ABAE-0449-9226-D5BFCA031BF8}"/>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21" name="Freeform 109">
              <a:extLst>
                <a:ext uri="{FF2B5EF4-FFF2-40B4-BE49-F238E27FC236}">
                  <a16:creationId xmlns:a16="http://schemas.microsoft.com/office/drawing/2014/main" id="{D389C956-9480-7C4A-AEFF-F58A4F2B31A7}"/>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22" name="Freeform 110">
              <a:extLst>
                <a:ext uri="{FF2B5EF4-FFF2-40B4-BE49-F238E27FC236}">
                  <a16:creationId xmlns:a16="http://schemas.microsoft.com/office/drawing/2014/main" id="{F674A6A8-178A-A94A-A2D1-E6B35093E588}"/>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23" name="Freeform 111">
              <a:extLst>
                <a:ext uri="{FF2B5EF4-FFF2-40B4-BE49-F238E27FC236}">
                  <a16:creationId xmlns:a16="http://schemas.microsoft.com/office/drawing/2014/main" id="{2B24B674-AEAA-BC4D-9C89-E14920BEBA95}"/>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24" name="Freeform 112">
              <a:extLst>
                <a:ext uri="{FF2B5EF4-FFF2-40B4-BE49-F238E27FC236}">
                  <a16:creationId xmlns:a16="http://schemas.microsoft.com/office/drawing/2014/main" id="{EA83F2D4-A311-5C48-9A3E-76AD3580FCF6}"/>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25" name="Freeform 113">
              <a:extLst>
                <a:ext uri="{FF2B5EF4-FFF2-40B4-BE49-F238E27FC236}">
                  <a16:creationId xmlns:a16="http://schemas.microsoft.com/office/drawing/2014/main" id="{6AD904CE-D0EF-2443-929A-11B8398B8FA2}"/>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26" name="Freeform 114">
              <a:extLst>
                <a:ext uri="{FF2B5EF4-FFF2-40B4-BE49-F238E27FC236}">
                  <a16:creationId xmlns:a16="http://schemas.microsoft.com/office/drawing/2014/main" id="{E7475FF2-45E8-E24C-8A4D-85DCDF2BF29C}"/>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154" name="AutoShape 4">
            <a:extLst>
              <a:ext uri="{FF2B5EF4-FFF2-40B4-BE49-F238E27FC236}">
                <a16:creationId xmlns:a16="http://schemas.microsoft.com/office/drawing/2014/main" id="{DBBD4F2A-0A4E-1541-ACAD-351B1F73CA96}"/>
              </a:ext>
            </a:extLst>
          </p:cNvPr>
          <p:cNvSpPr>
            <a:spLocks noChangeArrowheads="1"/>
          </p:cNvSpPr>
          <p:nvPr/>
        </p:nvSpPr>
        <p:spPr bwMode="auto">
          <a:xfrm>
            <a:off x="802297" y="289764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155" name="Group 60">
            <a:extLst>
              <a:ext uri="{FF2B5EF4-FFF2-40B4-BE49-F238E27FC236}">
                <a16:creationId xmlns:a16="http://schemas.microsoft.com/office/drawing/2014/main" id="{3E8938C0-8692-CD43-9682-4E30CC21C13B}"/>
              </a:ext>
            </a:extLst>
          </p:cNvPr>
          <p:cNvGrpSpPr>
            <a:grpSpLocks/>
          </p:cNvGrpSpPr>
          <p:nvPr/>
        </p:nvGrpSpPr>
        <p:grpSpPr bwMode="auto">
          <a:xfrm>
            <a:off x="3348648" y="3961266"/>
            <a:ext cx="1519237" cy="1376362"/>
            <a:chOff x="1575" y="2572"/>
            <a:chExt cx="502" cy="455"/>
          </a:xfrm>
        </p:grpSpPr>
        <p:sp>
          <p:nvSpPr>
            <p:cNvPr id="156" name="Freeform 61">
              <a:extLst>
                <a:ext uri="{FF2B5EF4-FFF2-40B4-BE49-F238E27FC236}">
                  <a16:creationId xmlns:a16="http://schemas.microsoft.com/office/drawing/2014/main" id="{BDBD0128-3BC2-B046-93CB-3787FD44686A}"/>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57" name="Group 62">
              <a:extLst>
                <a:ext uri="{FF2B5EF4-FFF2-40B4-BE49-F238E27FC236}">
                  <a16:creationId xmlns:a16="http://schemas.microsoft.com/office/drawing/2014/main" id="{5D329B86-BA71-CC48-A3AD-431AC7959334}"/>
                </a:ext>
              </a:extLst>
            </p:cNvPr>
            <p:cNvGrpSpPr>
              <a:grpSpLocks/>
            </p:cNvGrpSpPr>
            <p:nvPr/>
          </p:nvGrpSpPr>
          <p:grpSpPr bwMode="auto">
            <a:xfrm rot="6300000">
              <a:off x="1768" y="2583"/>
              <a:ext cx="92" cy="69"/>
              <a:chOff x="101" y="1265"/>
              <a:chExt cx="112" cy="84"/>
            </a:xfrm>
          </p:grpSpPr>
          <p:sp>
            <p:nvSpPr>
              <p:cNvPr id="207" name="Freeform 63">
                <a:extLst>
                  <a:ext uri="{FF2B5EF4-FFF2-40B4-BE49-F238E27FC236}">
                    <a16:creationId xmlns:a16="http://schemas.microsoft.com/office/drawing/2014/main" id="{0EDB8229-D7A4-5B4C-9FC6-6D46637FF29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8" name="Freeform 64">
                <a:extLst>
                  <a:ext uri="{FF2B5EF4-FFF2-40B4-BE49-F238E27FC236}">
                    <a16:creationId xmlns:a16="http://schemas.microsoft.com/office/drawing/2014/main" id="{D40A819E-C083-6849-8085-84554941A9E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9" name="Freeform 65">
                <a:extLst>
                  <a:ext uri="{FF2B5EF4-FFF2-40B4-BE49-F238E27FC236}">
                    <a16:creationId xmlns:a16="http://schemas.microsoft.com/office/drawing/2014/main" id="{6BE3FC19-5ED7-D843-B65B-E40FA7E32F7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58" name="Group 66">
              <a:extLst>
                <a:ext uri="{FF2B5EF4-FFF2-40B4-BE49-F238E27FC236}">
                  <a16:creationId xmlns:a16="http://schemas.microsoft.com/office/drawing/2014/main" id="{C861BF14-1BCB-4E4C-852C-35A859DB9707}"/>
                </a:ext>
              </a:extLst>
            </p:cNvPr>
            <p:cNvGrpSpPr>
              <a:grpSpLocks/>
            </p:cNvGrpSpPr>
            <p:nvPr/>
          </p:nvGrpSpPr>
          <p:grpSpPr bwMode="auto">
            <a:xfrm rot="6300000">
              <a:off x="1793" y="2636"/>
              <a:ext cx="92" cy="69"/>
              <a:chOff x="101" y="1265"/>
              <a:chExt cx="112" cy="84"/>
            </a:xfrm>
          </p:grpSpPr>
          <p:sp>
            <p:nvSpPr>
              <p:cNvPr id="204" name="Freeform 67">
                <a:extLst>
                  <a:ext uri="{FF2B5EF4-FFF2-40B4-BE49-F238E27FC236}">
                    <a16:creationId xmlns:a16="http://schemas.microsoft.com/office/drawing/2014/main" id="{795258C7-5385-4D40-BC0B-493FDF6238F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5" name="Freeform 68">
                <a:extLst>
                  <a:ext uri="{FF2B5EF4-FFF2-40B4-BE49-F238E27FC236}">
                    <a16:creationId xmlns:a16="http://schemas.microsoft.com/office/drawing/2014/main" id="{E1BD68A8-AC49-D240-970A-6F0A19B9417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6" name="Freeform 69">
                <a:extLst>
                  <a:ext uri="{FF2B5EF4-FFF2-40B4-BE49-F238E27FC236}">
                    <a16:creationId xmlns:a16="http://schemas.microsoft.com/office/drawing/2014/main" id="{CC56563D-DCB0-EF4C-8C47-655E1A62A8E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59" name="Freeform 70">
              <a:extLst>
                <a:ext uri="{FF2B5EF4-FFF2-40B4-BE49-F238E27FC236}">
                  <a16:creationId xmlns:a16="http://schemas.microsoft.com/office/drawing/2014/main" id="{F1BA4C1F-A71D-0942-9165-8AB10ED9A55C}"/>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60" name="Group 71">
              <a:extLst>
                <a:ext uri="{FF2B5EF4-FFF2-40B4-BE49-F238E27FC236}">
                  <a16:creationId xmlns:a16="http://schemas.microsoft.com/office/drawing/2014/main" id="{3FA1A0B0-E2C1-1644-949A-4C25A8E0C6F5}"/>
                </a:ext>
              </a:extLst>
            </p:cNvPr>
            <p:cNvGrpSpPr>
              <a:grpSpLocks/>
            </p:cNvGrpSpPr>
            <p:nvPr/>
          </p:nvGrpSpPr>
          <p:grpSpPr bwMode="auto">
            <a:xfrm rot="6300000">
              <a:off x="1820" y="2688"/>
              <a:ext cx="92" cy="69"/>
              <a:chOff x="101" y="1265"/>
              <a:chExt cx="112" cy="84"/>
            </a:xfrm>
          </p:grpSpPr>
          <p:sp>
            <p:nvSpPr>
              <p:cNvPr id="201" name="Freeform 72">
                <a:extLst>
                  <a:ext uri="{FF2B5EF4-FFF2-40B4-BE49-F238E27FC236}">
                    <a16:creationId xmlns:a16="http://schemas.microsoft.com/office/drawing/2014/main" id="{CFA3C687-8CF7-374E-87E5-866B664B41E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2" name="Freeform 73">
                <a:extLst>
                  <a:ext uri="{FF2B5EF4-FFF2-40B4-BE49-F238E27FC236}">
                    <a16:creationId xmlns:a16="http://schemas.microsoft.com/office/drawing/2014/main" id="{68AA21C2-71BD-FB44-839E-55E48CAAAA8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3" name="Freeform 74">
                <a:extLst>
                  <a:ext uri="{FF2B5EF4-FFF2-40B4-BE49-F238E27FC236}">
                    <a16:creationId xmlns:a16="http://schemas.microsoft.com/office/drawing/2014/main" id="{15FC58C5-C94B-1044-832D-3A1DE633F82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61" name="Freeform 75">
              <a:extLst>
                <a:ext uri="{FF2B5EF4-FFF2-40B4-BE49-F238E27FC236}">
                  <a16:creationId xmlns:a16="http://schemas.microsoft.com/office/drawing/2014/main" id="{E269361C-A33C-2640-84AB-4196BFD94888}"/>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62" name="Freeform 76">
              <a:extLst>
                <a:ext uri="{FF2B5EF4-FFF2-40B4-BE49-F238E27FC236}">
                  <a16:creationId xmlns:a16="http://schemas.microsoft.com/office/drawing/2014/main" id="{4B065FCC-BFF2-B34A-A5F7-77000B476288}"/>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3" name="Freeform 77">
              <a:extLst>
                <a:ext uri="{FF2B5EF4-FFF2-40B4-BE49-F238E27FC236}">
                  <a16:creationId xmlns:a16="http://schemas.microsoft.com/office/drawing/2014/main" id="{088EFA17-2A52-564E-866B-D14033B3FE39}"/>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64" name="Group 78">
              <a:extLst>
                <a:ext uri="{FF2B5EF4-FFF2-40B4-BE49-F238E27FC236}">
                  <a16:creationId xmlns:a16="http://schemas.microsoft.com/office/drawing/2014/main" id="{350DDBEA-BD08-0E47-A036-A058BA60E896}"/>
                </a:ext>
              </a:extLst>
            </p:cNvPr>
            <p:cNvGrpSpPr>
              <a:grpSpLocks/>
            </p:cNvGrpSpPr>
            <p:nvPr/>
          </p:nvGrpSpPr>
          <p:grpSpPr bwMode="auto">
            <a:xfrm rot="6300000">
              <a:off x="1847" y="2741"/>
              <a:ext cx="92" cy="69"/>
              <a:chOff x="101" y="1265"/>
              <a:chExt cx="112" cy="84"/>
            </a:xfrm>
          </p:grpSpPr>
          <p:sp>
            <p:nvSpPr>
              <p:cNvPr id="198" name="Freeform 79">
                <a:extLst>
                  <a:ext uri="{FF2B5EF4-FFF2-40B4-BE49-F238E27FC236}">
                    <a16:creationId xmlns:a16="http://schemas.microsoft.com/office/drawing/2014/main" id="{6EFC7417-91CD-FC40-9D15-939D8DFD903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9" name="Freeform 80">
                <a:extLst>
                  <a:ext uri="{FF2B5EF4-FFF2-40B4-BE49-F238E27FC236}">
                    <a16:creationId xmlns:a16="http://schemas.microsoft.com/office/drawing/2014/main" id="{E1EF5AE4-FF4F-EB40-9D28-F49E7637C5C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0" name="Freeform 81">
                <a:extLst>
                  <a:ext uri="{FF2B5EF4-FFF2-40B4-BE49-F238E27FC236}">
                    <a16:creationId xmlns:a16="http://schemas.microsoft.com/office/drawing/2014/main" id="{2D8CE027-C81E-144E-854B-BA7D98E5513C}"/>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5" name="Group 82">
              <a:extLst>
                <a:ext uri="{FF2B5EF4-FFF2-40B4-BE49-F238E27FC236}">
                  <a16:creationId xmlns:a16="http://schemas.microsoft.com/office/drawing/2014/main" id="{7A30D5F7-DB4C-8640-AF44-D3996F9A7C88}"/>
                </a:ext>
              </a:extLst>
            </p:cNvPr>
            <p:cNvGrpSpPr>
              <a:grpSpLocks/>
            </p:cNvGrpSpPr>
            <p:nvPr/>
          </p:nvGrpSpPr>
          <p:grpSpPr bwMode="auto">
            <a:xfrm rot="2794966">
              <a:off x="1698" y="2788"/>
              <a:ext cx="92" cy="69"/>
              <a:chOff x="101" y="1265"/>
              <a:chExt cx="112" cy="84"/>
            </a:xfrm>
          </p:grpSpPr>
          <p:sp>
            <p:nvSpPr>
              <p:cNvPr id="195" name="Freeform 83">
                <a:extLst>
                  <a:ext uri="{FF2B5EF4-FFF2-40B4-BE49-F238E27FC236}">
                    <a16:creationId xmlns:a16="http://schemas.microsoft.com/office/drawing/2014/main" id="{E68FEC5C-07AA-F344-95D7-00212E4ABA1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6" name="Freeform 84">
                <a:extLst>
                  <a:ext uri="{FF2B5EF4-FFF2-40B4-BE49-F238E27FC236}">
                    <a16:creationId xmlns:a16="http://schemas.microsoft.com/office/drawing/2014/main" id="{2F2DAC39-1F62-684A-AD68-E0C21FD5483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7" name="Freeform 85">
                <a:extLst>
                  <a:ext uri="{FF2B5EF4-FFF2-40B4-BE49-F238E27FC236}">
                    <a16:creationId xmlns:a16="http://schemas.microsoft.com/office/drawing/2014/main" id="{A5BD13B5-5529-D941-B916-2E983CE9D65C}"/>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6" name="Group 86">
              <a:extLst>
                <a:ext uri="{FF2B5EF4-FFF2-40B4-BE49-F238E27FC236}">
                  <a16:creationId xmlns:a16="http://schemas.microsoft.com/office/drawing/2014/main" id="{B18CAD01-0E80-BE44-8B13-ED7632CFF236}"/>
                </a:ext>
              </a:extLst>
            </p:cNvPr>
            <p:cNvGrpSpPr>
              <a:grpSpLocks/>
            </p:cNvGrpSpPr>
            <p:nvPr/>
          </p:nvGrpSpPr>
          <p:grpSpPr bwMode="auto">
            <a:xfrm rot="2794966">
              <a:off x="1764" y="2802"/>
              <a:ext cx="92" cy="69"/>
              <a:chOff x="101" y="1265"/>
              <a:chExt cx="112" cy="84"/>
            </a:xfrm>
          </p:grpSpPr>
          <p:sp>
            <p:nvSpPr>
              <p:cNvPr id="192" name="Freeform 87">
                <a:extLst>
                  <a:ext uri="{FF2B5EF4-FFF2-40B4-BE49-F238E27FC236}">
                    <a16:creationId xmlns:a16="http://schemas.microsoft.com/office/drawing/2014/main" id="{35C2A021-CEFE-374F-AFC0-67D81030902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3" name="Freeform 88">
                <a:extLst>
                  <a:ext uri="{FF2B5EF4-FFF2-40B4-BE49-F238E27FC236}">
                    <a16:creationId xmlns:a16="http://schemas.microsoft.com/office/drawing/2014/main" id="{6FC5502F-3EB4-BE48-8D5A-95280DB0EAC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4" name="Freeform 89">
                <a:extLst>
                  <a:ext uri="{FF2B5EF4-FFF2-40B4-BE49-F238E27FC236}">
                    <a16:creationId xmlns:a16="http://schemas.microsoft.com/office/drawing/2014/main" id="{00E02679-0090-274D-848A-6E62B5DDC1B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67" name="Freeform 90">
              <a:extLst>
                <a:ext uri="{FF2B5EF4-FFF2-40B4-BE49-F238E27FC236}">
                  <a16:creationId xmlns:a16="http://schemas.microsoft.com/office/drawing/2014/main" id="{5DC19791-7A94-9048-BD21-E96E88FC2E44}"/>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68" name="Freeform 91">
              <a:extLst>
                <a:ext uri="{FF2B5EF4-FFF2-40B4-BE49-F238E27FC236}">
                  <a16:creationId xmlns:a16="http://schemas.microsoft.com/office/drawing/2014/main" id="{C2EE5646-BEF3-9240-BA62-8CBD98960127}"/>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69" name="Group 92">
              <a:extLst>
                <a:ext uri="{FF2B5EF4-FFF2-40B4-BE49-F238E27FC236}">
                  <a16:creationId xmlns:a16="http://schemas.microsoft.com/office/drawing/2014/main" id="{BB8FDEF6-567F-1747-9F20-E99EAB05B5BB}"/>
                </a:ext>
              </a:extLst>
            </p:cNvPr>
            <p:cNvGrpSpPr>
              <a:grpSpLocks/>
            </p:cNvGrpSpPr>
            <p:nvPr/>
          </p:nvGrpSpPr>
          <p:grpSpPr bwMode="auto">
            <a:xfrm rot="2431219">
              <a:off x="1664" y="2898"/>
              <a:ext cx="92" cy="69"/>
              <a:chOff x="101" y="1265"/>
              <a:chExt cx="112" cy="84"/>
            </a:xfrm>
          </p:grpSpPr>
          <p:sp>
            <p:nvSpPr>
              <p:cNvPr id="189" name="Freeform 93">
                <a:extLst>
                  <a:ext uri="{FF2B5EF4-FFF2-40B4-BE49-F238E27FC236}">
                    <a16:creationId xmlns:a16="http://schemas.microsoft.com/office/drawing/2014/main" id="{9C520B41-A9ED-B548-AE7B-D24EE577BCD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0" name="Freeform 94">
                <a:extLst>
                  <a:ext uri="{FF2B5EF4-FFF2-40B4-BE49-F238E27FC236}">
                    <a16:creationId xmlns:a16="http://schemas.microsoft.com/office/drawing/2014/main" id="{9E7D7321-04BF-4C4A-AF83-F36C5DFF755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1" name="Freeform 95">
                <a:extLst>
                  <a:ext uri="{FF2B5EF4-FFF2-40B4-BE49-F238E27FC236}">
                    <a16:creationId xmlns:a16="http://schemas.microsoft.com/office/drawing/2014/main" id="{280584CF-A76A-E743-B717-4744B16A0A4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70" name="Group 96">
              <a:extLst>
                <a:ext uri="{FF2B5EF4-FFF2-40B4-BE49-F238E27FC236}">
                  <a16:creationId xmlns:a16="http://schemas.microsoft.com/office/drawing/2014/main" id="{1DA98728-B474-AD49-973D-19F3226408E4}"/>
                </a:ext>
              </a:extLst>
            </p:cNvPr>
            <p:cNvGrpSpPr>
              <a:grpSpLocks/>
            </p:cNvGrpSpPr>
            <p:nvPr/>
          </p:nvGrpSpPr>
          <p:grpSpPr bwMode="auto">
            <a:xfrm rot="2431219">
              <a:off x="1723" y="2901"/>
              <a:ext cx="92" cy="69"/>
              <a:chOff x="101" y="1265"/>
              <a:chExt cx="112" cy="84"/>
            </a:xfrm>
          </p:grpSpPr>
          <p:sp>
            <p:nvSpPr>
              <p:cNvPr id="186" name="Freeform 97">
                <a:extLst>
                  <a:ext uri="{FF2B5EF4-FFF2-40B4-BE49-F238E27FC236}">
                    <a16:creationId xmlns:a16="http://schemas.microsoft.com/office/drawing/2014/main" id="{AFC1564C-5EA0-2E4B-ACC6-5E8A1F43309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7" name="Freeform 98">
                <a:extLst>
                  <a:ext uri="{FF2B5EF4-FFF2-40B4-BE49-F238E27FC236}">
                    <a16:creationId xmlns:a16="http://schemas.microsoft.com/office/drawing/2014/main" id="{B2EDB7B3-441F-6E44-92AC-0F3617010B4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8" name="Freeform 99">
                <a:extLst>
                  <a:ext uri="{FF2B5EF4-FFF2-40B4-BE49-F238E27FC236}">
                    <a16:creationId xmlns:a16="http://schemas.microsoft.com/office/drawing/2014/main" id="{3853F5A6-CC4C-1443-9D08-EFB793995F7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71" name="Freeform 100">
              <a:extLst>
                <a:ext uri="{FF2B5EF4-FFF2-40B4-BE49-F238E27FC236}">
                  <a16:creationId xmlns:a16="http://schemas.microsoft.com/office/drawing/2014/main" id="{9A77341C-81E7-1147-B006-39E0C1422B79}"/>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2" name="Freeform 101">
              <a:extLst>
                <a:ext uri="{FF2B5EF4-FFF2-40B4-BE49-F238E27FC236}">
                  <a16:creationId xmlns:a16="http://schemas.microsoft.com/office/drawing/2014/main" id="{9D2D8729-32F1-4B43-A820-2273142DB16B}"/>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102">
              <a:extLst>
                <a:ext uri="{FF2B5EF4-FFF2-40B4-BE49-F238E27FC236}">
                  <a16:creationId xmlns:a16="http://schemas.microsoft.com/office/drawing/2014/main" id="{0D40D7A3-7F8B-7F4B-8E82-7A6AC82FD2DA}"/>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4" name="Freeform 103">
              <a:extLst>
                <a:ext uri="{FF2B5EF4-FFF2-40B4-BE49-F238E27FC236}">
                  <a16:creationId xmlns:a16="http://schemas.microsoft.com/office/drawing/2014/main" id="{A11F2542-7B6E-5048-9933-DA48390CD849}"/>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75" name="Group 104">
              <a:extLst>
                <a:ext uri="{FF2B5EF4-FFF2-40B4-BE49-F238E27FC236}">
                  <a16:creationId xmlns:a16="http://schemas.microsoft.com/office/drawing/2014/main" id="{ED6910D7-4387-F64A-AF65-6F528F8D19A1}"/>
                </a:ext>
              </a:extLst>
            </p:cNvPr>
            <p:cNvGrpSpPr>
              <a:grpSpLocks/>
            </p:cNvGrpSpPr>
            <p:nvPr/>
          </p:nvGrpSpPr>
          <p:grpSpPr bwMode="auto">
            <a:xfrm rot="2431219">
              <a:off x="1789" y="2906"/>
              <a:ext cx="92" cy="69"/>
              <a:chOff x="101" y="1265"/>
              <a:chExt cx="112" cy="84"/>
            </a:xfrm>
          </p:grpSpPr>
          <p:sp>
            <p:nvSpPr>
              <p:cNvPr id="183" name="Freeform 105">
                <a:extLst>
                  <a:ext uri="{FF2B5EF4-FFF2-40B4-BE49-F238E27FC236}">
                    <a16:creationId xmlns:a16="http://schemas.microsoft.com/office/drawing/2014/main" id="{17C9EC5D-A203-CE4B-9764-6A8FBE619B2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4" name="Freeform 106">
                <a:extLst>
                  <a:ext uri="{FF2B5EF4-FFF2-40B4-BE49-F238E27FC236}">
                    <a16:creationId xmlns:a16="http://schemas.microsoft.com/office/drawing/2014/main" id="{733B43C9-BE6A-CB4E-8F75-D5575D61108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5" name="Freeform 107">
                <a:extLst>
                  <a:ext uri="{FF2B5EF4-FFF2-40B4-BE49-F238E27FC236}">
                    <a16:creationId xmlns:a16="http://schemas.microsoft.com/office/drawing/2014/main" id="{DC088A7F-1689-BD4B-9B28-77D54A4D106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76" name="Freeform 108">
              <a:extLst>
                <a:ext uri="{FF2B5EF4-FFF2-40B4-BE49-F238E27FC236}">
                  <a16:creationId xmlns:a16="http://schemas.microsoft.com/office/drawing/2014/main" id="{6D2C09ED-1C91-8E45-89F7-6DC652AD6E93}"/>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77" name="Freeform 109">
              <a:extLst>
                <a:ext uri="{FF2B5EF4-FFF2-40B4-BE49-F238E27FC236}">
                  <a16:creationId xmlns:a16="http://schemas.microsoft.com/office/drawing/2014/main" id="{FE87B3C9-B122-5D47-A59D-56635ACBEE93}"/>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78" name="Freeform 110">
              <a:extLst>
                <a:ext uri="{FF2B5EF4-FFF2-40B4-BE49-F238E27FC236}">
                  <a16:creationId xmlns:a16="http://schemas.microsoft.com/office/drawing/2014/main" id="{2DE7FD18-F6DE-9F43-9AC7-2EA83033CA72}"/>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79" name="Freeform 111">
              <a:extLst>
                <a:ext uri="{FF2B5EF4-FFF2-40B4-BE49-F238E27FC236}">
                  <a16:creationId xmlns:a16="http://schemas.microsoft.com/office/drawing/2014/main" id="{6F16ECF8-12F5-2847-ABB2-97B9E4DE09BC}"/>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80" name="Freeform 112">
              <a:extLst>
                <a:ext uri="{FF2B5EF4-FFF2-40B4-BE49-F238E27FC236}">
                  <a16:creationId xmlns:a16="http://schemas.microsoft.com/office/drawing/2014/main" id="{E2895854-BCBB-6F46-9AFD-84F199D11F08}"/>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113">
              <a:extLst>
                <a:ext uri="{FF2B5EF4-FFF2-40B4-BE49-F238E27FC236}">
                  <a16:creationId xmlns:a16="http://schemas.microsoft.com/office/drawing/2014/main" id="{10DD40E6-BACB-A941-B60C-7C7188BED93F}"/>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82" name="Freeform 114">
              <a:extLst>
                <a:ext uri="{FF2B5EF4-FFF2-40B4-BE49-F238E27FC236}">
                  <a16:creationId xmlns:a16="http://schemas.microsoft.com/office/drawing/2014/main" id="{DC3C102F-7884-7941-884B-4B80564E0835}"/>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454" name="Group 198">
            <a:extLst>
              <a:ext uri="{FF2B5EF4-FFF2-40B4-BE49-F238E27FC236}">
                <a16:creationId xmlns:a16="http://schemas.microsoft.com/office/drawing/2014/main" id="{8AFFC430-7557-3C46-8C0B-48C9014A0F0D}"/>
              </a:ext>
            </a:extLst>
          </p:cNvPr>
          <p:cNvGrpSpPr>
            <a:grpSpLocks/>
          </p:cNvGrpSpPr>
          <p:nvPr/>
        </p:nvGrpSpPr>
        <p:grpSpPr bwMode="auto">
          <a:xfrm rot="10800000" flipH="1">
            <a:off x="6952343" y="3129746"/>
            <a:ext cx="1512076" cy="1024984"/>
            <a:chOff x="2354" y="2465"/>
            <a:chExt cx="1396" cy="946"/>
          </a:xfrm>
        </p:grpSpPr>
        <p:sp>
          <p:nvSpPr>
            <p:cNvPr id="646" name="Freeform 199">
              <a:extLst>
                <a:ext uri="{FF2B5EF4-FFF2-40B4-BE49-F238E27FC236}">
                  <a16:creationId xmlns:a16="http://schemas.microsoft.com/office/drawing/2014/main" id="{BF346D51-5A17-E943-95DD-1E5C3EC00CDB}"/>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47" name="Freeform 200">
              <a:extLst>
                <a:ext uri="{FF2B5EF4-FFF2-40B4-BE49-F238E27FC236}">
                  <a16:creationId xmlns:a16="http://schemas.microsoft.com/office/drawing/2014/main" id="{17D686FF-A2E1-224B-9733-9BAA6CA73FDF}"/>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648" name="Group 201">
              <a:extLst>
                <a:ext uri="{FF2B5EF4-FFF2-40B4-BE49-F238E27FC236}">
                  <a16:creationId xmlns:a16="http://schemas.microsoft.com/office/drawing/2014/main" id="{438C48E0-28F1-DB4F-A4EB-2FE59CF7C010}"/>
                </a:ext>
              </a:extLst>
            </p:cNvPr>
            <p:cNvGrpSpPr>
              <a:grpSpLocks/>
            </p:cNvGrpSpPr>
            <p:nvPr/>
          </p:nvGrpSpPr>
          <p:grpSpPr bwMode="auto">
            <a:xfrm rot="25389882">
              <a:off x="3008" y="2580"/>
              <a:ext cx="403" cy="859"/>
              <a:chOff x="2147" y="3227"/>
              <a:chExt cx="120" cy="320"/>
            </a:xfrm>
          </p:grpSpPr>
          <p:grpSp>
            <p:nvGrpSpPr>
              <p:cNvPr id="705" name="Group 202">
                <a:extLst>
                  <a:ext uri="{FF2B5EF4-FFF2-40B4-BE49-F238E27FC236}">
                    <a16:creationId xmlns:a16="http://schemas.microsoft.com/office/drawing/2014/main" id="{BD3E8B31-4AF6-1841-ABB7-B71815821CB0}"/>
                  </a:ext>
                </a:extLst>
              </p:cNvPr>
              <p:cNvGrpSpPr>
                <a:grpSpLocks/>
              </p:cNvGrpSpPr>
              <p:nvPr/>
            </p:nvGrpSpPr>
            <p:grpSpPr bwMode="auto">
              <a:xfrm rot="-25200000">
                <a:off x="2187" y="3466"/>
                <a:ext cx="92" cy="69"/>
                <a:chOff x="101" y="1265"/>
                <a:chExt cx="112" cy="84"/>
              </a:xfrm>
            </p:grpSpPr>
            <p:sp>
              <p:nvSpPr>
                <p:cNvPr id="722" name="Freeform 203">
                  <a:extLst>
                    <a:ext uri="{FF2B5EF4-FFF2-40B4-BE49-F238E27FC236}">
                      <a16:creationId xmlns:a16="http://schemas.microsoft.com/office/drawing/2014/main" id="{35DB8027-89B7-3A42-8A93-55E77DE689B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23" name="Freeform 204">
                  <a:extLst>
                    <a:ext uri="{FF2B5EF4-FFF2-40B4-BE49-F238E27FC236}">
                      <a16:creationId xmlns:a16="http://schemas.microsoft.com/office/drawing/2014/main" id="{71143049-E249-ED4C-ADCF-A895A13B4BD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24" name="Freeform 205">
                  <a:extLst>
                    <a:ext uri="{FF2B5EF4-FFF2-40B4-BE49-F238E27FC236}">
                      <a16:creationId xmlns:a16="http://schemas.microsoft.com/office/drawing/2014/main" id="{361D59EA-B7FA-E440-A59A-7EB783C97B8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06" name="Group 206">
                <a:extLst>
                  <a:ext uri="{FF2B5EF4-FFF2-40B4-BE49-F238E27FC236}">
                    <a16:creationId xmlns:a16="http://schemas.microsoft.com/office/drawing/2014/main" id="{63B3BE86-6DEB-1A4A-AE50-D861BE98D7A3}"/>
                  </a:ext>
                </a:extLst>
              </p:cNvPr>
              <p:cNvGrpSpPr>
                <a:grpSpLocks/>
              </p:cNvGrpSpPr>
              <p:nvPr/>
            </p:nvGrpSpPr>
            <p:grpSpPr bwMode="auto">
              <a:xfrm rot="-25200000">
                <a:off x="2176" y="3409"/>
                <a:ext cx="92" cy="69"/>
                <a:chOff x="101" y="1265"/>
                <a:chExt cx="112" cy="84"/>
              </a:xfrm>
            </p:grpSpPr>
            <p:sp>
              <p:nvSpPr>
                <p:cNvPr id="719" name="Freeform 207">
                  <a:extLst>
                    <a:ext uri="{FF2B5EF4-FFF2-40B4-BE49-F238E27FC236}">
                      <a16:creationId xmlns:a16="http://schemas.microsoft.com/office/drawing/2014/main" id="{0D890A2B-EB61-9A43-AB45-7154D6DC349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20" name="Freeform 208">
                  <a:extLst>
                    <a:ext uri="{FF2B5EF4-FFF2-40B4-BE49-F238E27FC236}">
                      <a16:creationId xmlns:a16="http://schemas.microsoft.com/office/drawing/2014/main" id="{7D619538-E7E4-E941-9114-877093ABF8B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21" name="Freeform 209">
                  <a:extLst>
                    <a:ext uri="{FF2B5EF4-FFF2-40B4-BE49-F238E27FC236}">
                      <a16:creationId xmlns:a16="http://schemas.microsoft.com/office/drawing/2014/main" id="{75657B4A-33F5-1742-81B7-E0125E5203C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07" name="Group 210">
                <a:extLst>
                  <a:ext uri="{FF2B5EF4-FFF2-40B4-BE49-F238E27FC236}">
                    <a16:creationId xmlns:a16="http://schemas.microsoft.com/office/drawing/2014/main" id="{CC9997A4-84F7-744D-8CF9-C172A8E7EAEB}"/>
                  </a:ext>
                </a:extLst>
              </p:cNvPr>
              <p:cNvGrpSpPr>
                <a:grpSpLocks/>
              </p:cNvGrpSpPr>
              <p:nvPr/>
            </p:nvGrpSpPr>
            <p:grpSpPr bwMode="auto">
              <a:xfrm rot="-25200000">
                <a:off x="2165" y="3351"/>
                <a:ext cx="92" cy="69"/>
                <a:chOff x="101" y="1265"/>
                <a:chExt cx="112" cy="84"/>
              </a:xfrm>
            </p:grpSpPr>
            <p:sp>
              <p:nvSpPr>
                <p:cNvPr id="716" name="Freeform 211">
                  <a:extLst>
                    <a:ext uri="{FF2B5EF4-FFF2-40B4-BE49-F238E27FC236}">
                      <a16:creationId xmlns:a16="http://schemas.microsoft.com/office/drawing/2014/main" id="{A01A4A91-9CFF-8A4F-9E66-3C1FF26FD04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7" name="Freeform 212">
                  <a:extLst>
                    <a:ext uri="{FF2B5EF4-FFF2-40B4-BE49-F238E27FC236}">
                      <a16:creationId xmlns:a16="http://schemas.microsoft.com/office/drawing/2014/main" id="{DEE2D00F-8B43-D64E-A5FB-CE476728FD7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8" name="Freeform 213">
                  <a:extLst>
                    <a:ext uri="{FF2B5EF4-FFF2-40B4-BE49-F238E27FC236}">
                      <a16:creationId xmlns:a16="http://schemas.microsoft.com/office/drawing/2014/main" id="{358CF79F-B71F-7C44-845C-F772FF20FCF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08" name="Group 214">
                <a:extLst>
                  <a:ext uri="{FF2B5EF4-FFF2-40B4-BE49-F238E27FC236}">
                    <a16:creationId xmlns:a16="http://schemas.microsoft.com/office/drawing/2014/main" id="{634F1515-4E25-9543-BE85-B664E6B35888}"/>
                  </a:ext>
                </a:extLst>
              </p:cNvPr>
              <p:cNvGrpSpPr>
                <a:grpSpLocks/>
              </p:cNvGrpSpPr>
              <p:nvPr/>
            </p:nvGrpSpPr>
            <p:grpSpPr bwMode="auto">
              <a:xfrm rot="-25200000">
                <a:off x="2153" y="3293"/>
                <a:ext cx="92" cy="69"/>
                <a:chOff x="101" y="1265"/>
                <a:chExt cx="112" cy="84"/>
              </a:xfrm>
            </p:grpSpPr>
            <p:sp>
              <p:nvSpPr>
                <p:cNvPr id="713" name="Freeform 215">
                  <a:extLst>
                    <a:ext uri="{FF2B5EF4-FFF2-40B4-BE49-F238E27FC236}">
                      <a16:creationId xmlns:a16="http://schemas.microsoft.com/office/drawing/2014/main" id="{B612F809-1F66-A246-A982-E659F3F19E7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4" name="Freeform 216">
                  <a:extLst>
                    <a:ext uri="{FF2B5EF4-FFF2-40B4-BE49-F238E27FC236}">
                      <a16:creationId xmlns:a16="http://schemas.microsoft.com/office/drawing/2014/main" id="{00B51CE0-0875-FC44-B71E-ED31B7A4DE6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5" name="Freeform 217">
                  <a:extLst>
                    <a:ext uri="{FF2B5EF4-FFF2-40B4-BE49-F238E27FC236}">
                      <a16:creationId xmlns:a16="http://schemas.microsoft.com/office/drawing/2014/main" id="{A611ACC8-C5B6-D244-9AF3-35989EEAA37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09" name="Group 218">
                <a:extLst>
                  <a:ext uri="{FF2B5EF4-FFF2-40B4-BE49-F238E27FC236}">
                    <a16:creationId xmlns:a16="http://schemas.microsoft.com/office/drawing/2014/main" id="{8FAE1610-39B1-C647-ADCD-C75080B0B852}"/>
                  </a:ext>
                </a:extLst>
              </p:cNvPr>
              <p:cNvGrpSpPr>
                <a:grpSpLocks/>
              </p:cNvGrpSpPr>
              <p:nvPr/>
            </p:nvGrpSpPr>
            <p:grpSpPr bwMode="auto">
              <a:xfrm rot="-25200000">
                <a:off x="2136" y="3238"/>
                <a:ext cx="92" cy="69"/>
                <a:chOff x="101" y="1265"/>
                <a:chExt cx="112" cy="84"/>
              </a:xfrm>
            </p:grpSpPr>
            <p:sp>
              <p:nvSpPr>
                <p:cNvPr id="710" name="Freeform 219">
                  <a:extLst>
                    <a:ext uri="{FF2B5EF4-FFF2-40B4-BE49-F238E27FC236}">
                      <a16:creationId xmlns:a16="http://schemas.microsoft.com/office/drawing/2014/main" id="{E059B2B4-EF70-F84F-810A-8526C7CC24E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1" name="Freeform 220">
                  <a:extLst>
                    <a:ext uri="{FF2B5EF4-FFF2-40B4-BE49-F238E27FC236}">
                      <a16:creationId xmlns:a16="http://schemas.microsoft.com/office/drawing/2014/main" id="{5702353B-9A40-B348-9171-8AFBAAB08E9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2" name="Freeform 221">
                  <a:extLst>
                    <a:ext uri="{FF2B5EF4-FFF2-40B4-BE49-F238E27FC236}">
                      <a16:creationId xmlns:a16="http://schemas.microsoft.com/office/drawing/2014/main" id="{4ECC25E0-9B91-4449-85DD-41C7A748879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649" name="Group 222">
              <a:extLst>
                <a:ext uri="{FF2B5EF4-FFF2-40B4-BE49-F238E27FC236}">
                  <a16:creationId xmlns:a16="http://schemas.microsoft.com/office/drawing/2014/main" id="{E99A3DDA-07CF-D549-B6CC-7E23F41905C2}"/>
                </a:ext>
              </a:extLst>
            </p:cNvPr>
            <p:cNvGrpSpPr>
              <a:grpSpLocks/>
            </p:cNvGrpSpPr>
            <p:nvPr/>
          </p:nvGrpSpPr>
          <p:grpSpPr bwMode="auto">
            <a:xfrm rot="24300000">
              <a:off x="2768" y="2298"/>
              <a:ext cx="403" cy="859"/>
              <a:chOff x="2147" y="3227"/>
              <a:chExt cx="120" cy="320"/>
            </a:xfrm>
          </p:grpSpPr>
          <p:grpSp>
            <p:nvGrpSpPr>
              <p:cNvPr id="685" name="Group 223">
                <a:extLst>
                  <a:ext uri="{FF2B5EF4-FFF2-40B4-BE49-F238E27FC236}">
                    <a16:creationId xmlns:a16="http://schemas.microsoft.com/office/drawing/2014/main" id="{87A9B04C-67C9-EA43-B1BA-84996676AACF}"/>
                  </a:ext>
                </a:extLst>
              </p:cNvPr>
              <p:cNvGrpSpPr>
                <a:grpSpLocks/>
              </p:cNvGrpSpPr>
              <p:nvPr/>
            </p:nvGrpSpPr>
            <p:grpSpPr bwMode="auto">
              <a:xfrm rot="-25200000">
                <a:off x="2187" y="3466"/>
                <a:ext cx="92" cy="69"/>
                <a:chOff x="101" y="1265"/>
                <a:chExt cx="112" cy="84"/>
              </a:xfrm>
            </p:grpSpPr>
            <p:sp>
              <p:nvSpPr>
                <p:cNvPr id="702" name="Freeform 224">
                  <a:extLst>
                    <a:ext uri="{FF2B5EF4-FFF2-40B4-BE49-F238E27FC236}">
                      <a16:creationId xmlns:a16="http://schemas.microsoft.com/office/drawing/2014/main" id="{202261A4-D912-DC45-BF85-96278D93E5B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3" name="Freeform 225">
                  <a:extLst>
                    <a:ext uri="{FF2B5EF4-FFF2-40B4-BE49-F238E27FC236}">
                      <a16:creationId xmlns:a16="http://schemas.microsoft.com/office/drawing/2014/main" id="{C990BDE9-19CE-AB47-BA35-D18B98BCF5C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4" name="Freeform 226">
                  <a:extLst>
                    <a:ext uri="{FF2B5EF4-FFF2-40B4-BE49-F238E27FC236}">
                      <a16:creationId xmlns:a16="http://schemas.microsoft.com/office/drawing/2014/main" id="{F9DF4AAE-47EE-464F-B7B7-068C8AE6B6B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86" name="Group 227">
                <a:extLst>
                  <a:ext uri="{FF2B5EF4-FFF2-40B4-BE49-F238E27FC236}">
                    <a16:creationId xmlns:a16="http://schemas.microsoft.com/office/drawing/2014/main" id="{B86C058D-B375-084D-AA41-0DC9B1F4E583}"/>
                  </a:ext>
                </a:extLst>
              </p:cNvPr>
              <p:cNvGrpSpPr>
                <a:grpSpLocks/>
              </p:cNvGrpSpPr>
              <p:nvPr/>
            </p:nvGrpSpPr>
            <p:grpSpPr bwMode="auto">
              <a:xfrm rot="-25200000">
                <a:off x="2176" y="3409"/>
                <a:ext cx="92" cy="69"/>
                <a:chOff x="101" y="1265"/>
                <a:chExt cx="112" cy="84"/>
              </a:xfrm>
            </p:grpSpPr>
            <p:sp>
              <p:nvSpPr>
                <p:cNvPr id="699" name="Freeform 228">
                  <a:extLst>
                    <a:ext uri="{FF2B5EF4-FFF2-40B4-BE49-F238E27FC236}">
                      <a16:creationId xmlns:a16="http://schemas.microsoft.com/office/drawing/2014/main" id="{96E18F68-9C80-2546-A0D3-DA815323459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0" name="Freeform 229">
                  <a:extLst>
                    <a:ext uri="{FF2B5EF4-FFF2-40B4-BE49-F238E27FC236}">
                      <a16:creationId xmlns:a16="http://schemas.microsoft.com/office/drawing/2014/main" id="{0351BE73-FE3E-D64B-B46B-380D65E78CC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1" name="Freeform 230">
                  <a:extLst>
                    <a:ext uri="{FF2B5EF4-FFF2-40B4-BE49-F238E27FC236}">
                      <a16:creationId xmlns:a16="http://schemas.microsoft.com/office/drawing/2014/main" id="{C560A32D-87E3-A045-B756-36D613C3EED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87" name="Group 231">
                <a:extLst>
                  <a:ext uri="{FF2B5EF4-FFF2-40B4-BE49-F238E27FC236}">
                    <a16:creationId xmlns:a16="http://schemas.microsoft.com/office/drawing/2014/main" id="{26ED8165-3B92-AD4C-8C5B-35EE466F708D}"/>
                  </a:ext>
                </a:extLst>
              </p:cNvPr>
              <p:cNvGrpSpPr>
                <a:grpSpLocks/>
              </p:cNvGrpSpPr>
              <p:nvPr/>
            </p:nvGrpSpPr>
            <p:grpSpPr bwMode="auto">
              <a:xfrm rot="-25200000">
                <a:off x="2165" y="3351"/>
                <a:ext cx="92" cy="69"/>
                <a:chOff x="101" y="1265"/>
                <a:chExt cx="112" cy="84"/>
              </a:xfrm>
            </p:grpSpPr>
            <p:sp>
              <p:nvSpPr>
                <p:cNvPr id="696" name="Freeform 232">
                  <a:extLst>
                    <a:ext uri="{FF2B5EF4-FFF2-40B4-BE49-F238E27FC236}">
                      <a16:creationId xmlns:a16="http://schemas.microsoft.com/office/drawing/2014/main" id="{79866E57-EB54-5341-8BAD-2C2232461C7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7" name="Freeform 233">
                  <a:extLst>
                    <a:ext uri="{FF2B5EF4-FFF2-40B4-BE49-F238E27FC236}">
                      <a16:creationId xmlns:a16="http://schemas.microsoft.com/office/drawing/2014/main" id="{99F25083-7108-0D44-B6B0-0A4FC55D9EC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8" name="Freeform 234">
                  <a:extLst>
                    <a:ext uri="{FF2B5EF4-FFF2-40B4-BE49-F238E27FC236}">
                      <a16:creationId xmlns:a16="http://schemas.microsoft.com/office/drawing/2014/main" id="{F767BF98-9E4C-734C-8F7C-C6F488D22E6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88" name="Group 235">
                <a:extLst>
                  <a:ext uri="{FF2B5EF4-FFF2-40B4-BE49-F238E27FC236}">
                    <a16:creationId xmlns:a16="http://schemas.microsoft.com/office/drawing/2014/main" id="{D5A85AC9-6CCB-0244-A73D-0059F6684814}"/>
                  </a:ext>
                </a:extLst>
              </p:cNvPr>
              <p:cNvGrpSpPr>
                <a:grpSpLocks/>
              </p:cNvGrpSpPr>
              <p:nvPr/>
            </p:nvGrpSpPr>
            <p:grpSpPr bwMode="auto">
              <a:xfrm rot="-25200000">
                <a:off x="2153" y="3293"/>
                <a:ext cx="92" cy="69"/>
                <a:chOff x="101" y="1265"/>
                <a:chExt cx="112" cy="84"/>
              </a:xfrm>
            </p:grpSpPr>
            <p:sp>
              <p:nvSpPr>
                <p:cNvPr id="693" name="Freeform 236">
                  <a:extLst>
                    <a:ext uri="{FF2B5EF4-FFF2-40B4-BE49-F238E27FC236}">
                      <a16:creationId xmlns:a16="http://schemas.microsoft.com/office/drawing/2014/main" id="{976783DF-C93D-4644-A2B3-9F01EB360A8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4" name="Freeform 237">
                  <a:extLst>
                    <a:ext uri="{FF2B5EF4-FFF2-40B4-BE49-F238E27FC236}">
                      <a16:creationId xmlns:a16="http://schemas.microsoft.com/office/drawing/2014/main" id="{35C0FA78-1D65-A24C-84FB-6310C169A76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5" name="Freeform 238">
                  <a:extLst>
                    <a:ext uri="{FF2B5EF4-FFF2-40B4-BE49-F238E27FC236}">
                      <a16:creationId xmlns:a16="http://schemas.microsoft.com/office/drawing/2014/main" id="{3AF8861F-2E97-AC43-8C01-33DDC11ADAE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89" name="Group 239">
                <a:extLst>
                  <a:ext uri="{FF2B5EF4-FFF2-40B4-BE49-F238E27FC236}">
                    <a16:creationId xmlns:a16="http://schemas.microsoft.com/office/drawing/2014/main" id="{645BBF30-6504-394E-97B4-5AC639C6056B}"/>
                  </a:ext>
                </a:extLst>
              </p:cNvPr>
              <p:cNvGrpSpPr>
                <a:grpSpLocks/>
              </p:cNvGrpSpPr>
              <p:nvPr/>
            </p:nvGrpSpPr>
            <p:grpSpPr bwMode="auto">
              <a:xfrm rot="-25200000">
                <a:off x="2136" y="3238"/>
                <a:ext cx="92" cy="69"/>
                <a:chOff x="101" y="1265"/>
                <a:chExt cx="112" cy="84"/>
              </a:xfrm>
            </p:grpSpPr>
            <p:sp>
              <p:nvSpPr>
                <p:cNvPr id="690" name="Freeform 240">
                  <a:extLst>
                    <a:ext uri="{FF2B5EF4-FFF2-40B4-BE49-F238E27FC236}">
                      <a16:creationId xmlns:a16="http://schemas.microsoft.com/office/drawing/2014/main" id="{C019B978-D070-7E41-9431-0E63439DA36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1" name="Freeform 241">
                  <a:extLst>
                    <a:ext uri="{FF2B5EF4-FFF2-40B4-BE49-F238E27FC236}">
                      <a16:creationId xmlns:a16="http://schemas.microsoft.com/office/drawing/2014/main" id="{CC39F03E-0F28-4449-8709-4E217AFF7F8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2" name="Freeform 242">
                  <a:extLst>
                    <a:ext uri="{FF2B5EF4-FFF2-40B4-BE49-F238E27FC236}">
                      <a16:creationId xmlns:a16="http://schemas.microsoft.com/office/drawing/2014/main" id="{0C7F1423-76AB-FB4D-999D-81D5F6CABAF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650" name="Group 243">
              <a:extLst>
                <a:ext uri="{FF2B5EF4-FFF2-40B4-BE49-F238E27FC236}">
                  <a16:creationId xmlns:a16="http://schemas.microsoft.com/office/drawing/2014/main" id="{738A3E8A-A31E-624D-AB4D-F72246BAC7F8}"/>
                </a:ext>
              </a:extLst>
            </p:cNvPr>
            <p:cNvGrpSpPr>
              <a:grpSpLocks/>
            </p:cNvGrpSpPr>
            <p:nvPr/>
          </p:nvGrpSpPr>
          <p:grpSpPr bwMode="auto">
            <a:xfrm rot="24300000">
              <a:off x="2510" y="2470"/>
              <a:ext cx="346" cy="658"/>
              <a:chOff x="1727" y="3388"/>
              <a:chExt cx="103" cy="245"/>
            </a:xfrm>
          </p:grpSpPr>
          <p:grpSp>
            <p:nvGrpSpPr>
              <p:cNvPr id="669" name="Group 244">
                <a:extLst>
                  <a:ext uri="{FF2B5EF4-FFF2-40B4-BE49-F238E27FC236}">
                    <a16:creationId xmlns:a16="http://schemas.microsoft.com/office/drawing/2014/main" id="{ADA4DCD9-3AD8-804D-B6B1-656651B4258C}"/>
                  </a:ext>
                </a:extLst>
              </p:cNvPr>
              <p:cNvGrpSpPr>
                <a:grpSpLocks/>
              </p:cNvGrpSpPr>
              <p:nvPr/>
            </p:nvGrpSpPr>
            <p:grpSpPr bwMode="auto">
              <a:xfrm rot="-24300000">
                <a:off x="1727" y="3564"/>
                <a:ext cx="92" cy="69"/>
                <a:chOff x="101" y="1265"/>
                <a:chExt cx="112" cy="84"/>
              </a:xfrm>
            </p:grpSpPr>
            <p:sp>
              <p:nvSpPr>
                <p:cNvPr id="682" name="Freeform 245">
                  <a:extLst>
                    <a:ext uri="{FF2B5EF4-FFF2-40B4-BE49-F238E27FC236}">
                      <a16:creationId xmlns:a16="http://schemas.microsoft.com/office/drawing/2014/main" id="{E38A7BAF-2A75-B84C-8F13-9FC4C4A6F18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3" name="Freeform 246">
                  <a:extLst>
                    <a:ext uri="{FF2B5EF4-FFF2-40B4-BE49-F238E27FC236}">
                      <a16:creationId xmlns:a16="http://schemas.microsoft.com/office/drawing/2014/main" id="{EF3337D9-1228-CE4D-83C8-3AED6AFA6BF1}"/>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4" name="Freeform 247">
                  <a:extLst>
                    <a:ext uri="{FF2B5EF4-FFF2-40B4-BE49-F238E27FC236}">
                      <a16:creationId xmlns:a16="http://schemas.microsoft.com/office/drawing/2014/main" id="{A218B0F6-EBC5-364D-A39F-5F91B2C58E2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70" name="Group 248">
                <a:extLst>
                  <a:ext uri="{FF2B5EF4-FFF2-40B4-BE49-F238E27FC236}">
                    <a16:creationId xmlns:a16="http://schemas.microsoft.com/office/drawing/2014/main" id="{9E530B70-4EEF-354B-855F-11650F34FFFB}"/>
                  </a:ext>
                </a:extLst>
              </p:cNvPr>
              <p:cNvGrpSpPr>
                <a:grpSpLocks/>
              </p:cNvGrpSpPr>
              <p:nvPr/>
            </p:nvGrpSpPr>
            <p:grpSpPr bwMode="auto">
              <a:xfrm rot="-24300000">
                <a:off x="1731" y="3506"/>
                <a:ext cx="92" cy="69"/>
                <a:chOff x="101" y="1265"/>
                <a:chExt cx="112" cy="84"/>
              </a:xfrm>
            </p:grpSpPr>
            <p:sp>
              <p:nvSpPr>
                <p:cNvPr id="679" name="Freeform 249">
                  <a:extLst>
                    <a:ext uri="{FF2B5EF4-FFF2-40B4-BE49-F238E27FC236}">
                      <a16:creationId xmlns:a16="http://schemas.microsoft.com/office/drawing/2014/main" id="{10E731E4-D3E9-A14C-82E9-22F2724F1BF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0" name="Freeform 250">
                  <a:extLst>
                    <a:ext uri="{FF2B5EF4-FFF2-40B4-BE49-F238E27FC236}">
                      <a16:creationId xmlns:a16="http://schemas.microsoft.com/office/drawing/2014/main" id="{68C4AB75-EB33-D042-B096-977583213EB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1" name="Freeform 251">
                  <a:extLst>
                    <a:ext uri="{FF2B5EF4-FFF2-40B4-BE49-F238E27FC236}">
                      <a16:creationId xmlns:a16="http://schemas.microsoft.com/office/drawing/2014/main" id="{3BD467BE-03F6-914E-926F-E9BAF386295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71" name="Group 252">
                <a:extLst>
                  <a:ext uri="{FF2B5EF4-FFF2-40B4-BE49-F238E27FC236}">
                    <a16:creationId xmlns:a16="http://schemas.microsoft.com/office/drawing/2014/main" id="{3CC395F2-7E31-E146-B39E-582C3663FFF5}"/>
                  </a:ext>
                </a:extLst>
              </p:cNvPr>
              <p:cNvGrpSpPr>
                <a:grpSpLocks/>
              </p:cNvGrpSpPr>
              <p:nvPr/>
            </p:nvGrpSpPr>
            <p:grpSpPr bwMode="auto">
              <a:xfrm rot="-24300000">
                <a:off x="1735" y="3447"/>
                <a:ext cx="92" cy="69"/>
                <a:chOff x="101" y="1265"/>
                <a:chExt cx="112" cy="84"/>
              </a:xfrm>
            </p:grpSpPr>
            <p:sp>
              <p:nvSpPr>
                <p:cNvPr id="676" name="Freeform 253">
                  <a:extLst>
                    <a:ext uri="{FF2B5EF4-FFF2-40B4-BE49-F238E27FC236}">
                      <a16:creationId xmlns:a16="http://schemas.microsoft.com/office/drawing/2014/main" id="{9F63E381-29CD-8D44-BF47-26278B863F6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7" name="Freeform 254">
                  <a:extLst>
                    <a:ext uri="{FF2B5EF4-FFF2-40B4-BE49-F238E27FC236}">
                      <a16:creationId xmlns:a16="http://schemas.microsoft.com/office/drawing/2014/main" id="{80842AB9-C25B-5448-8768-4F866E67E29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8" name="Freeform 255">
                  <a:extLst>
                    <a:ext uri="{FF2B5EF4-FFF2-40B4-BE49-F238E27FC236}">
                      <a16:creationId xmlns:a16="http://schemas.microsoft.com/office/drawing/2014/main" id="{4418F199-AAD2-CF40-827D-C00B674C6C2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72" name="Group 256">
                <a:extLst>
                  <a:ext uri="{FF2B5EF4-FFF2-40B4-BE49-F238E27FC236}">
                    <a16:creationId xmlns:a16="http://schemas.microsoft.com/office/drawing/2014/main" id="{586A807A-0C98-1946-B242-986E7B14D89F}"/>
                  </a:ext>
                </a:extLst>
              </p:cNvPr>
              <p:cNvGrpSpPr>
                <a:grpSpLocks/>
              </p:cNvGrpSpPr>
              <p:nvPr/>
            </p:nvGrpSpPr>
            <p:grpSpPr bwMode="auto">
              <a:xfrm rot="-24300000">
                <a:off x="1738" y="3388"/>
                <a:ext cx="92" cy="69"/>
                <a:chOff x="101" y="1265"/>
                <a:chExt cx="112" cy="84"/>
              </a:xfrm>
            </p:grpSpPr>
            <p:sp>
              <p:nvSpPr>
                <p:cNvPr id="673" name="Freeform 257">
                  <a:extLst>
                    <a:ext uri="{FF2B5EF4-FFF2-40B4-BE49-F238E27FC236}">
                      <a16:creationId xmlns:a16="http://schemas.microsoft.com/office/drawing/2014/main" id="{40C3D89B-5DF8-3140-8C4C-A3B0912D0DB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4" name="Freeform 258">
                  <a:extLst>
                    <a:ext uri="{FF2B5EF4-FFF2-40B4-BE49-F238E27FC236}">
                      <a16:creationId xmlns:a16="http://schemas.microsoft.com/office/drawing/2014/main" id="{67A5D746-C459-404A-BE1F-588D1D0B8BB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5" name="Freeform 259">
                  <a:extLst>
                    <a:ext uri="{FF2B5EF4-FFF2-40B4-BE49-F238E27FC236}">
                      <a16:creationId xmlns:a16="http://schemas.microsoft.com/office/drawing/2014/main" id="{7E4FFE9B-0D55-DF42-8EBE-96027A83459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651" name="Group 260">
              <a:extLst>
                <a:ext uri="{FF2B5EF4-FFF2-40B4-BE49-F238E27FC236}">
                  <a16:creationId xmlns:a16="http://schemas.microsoft.com/office/drawing/2014/main" id="{E2159E6A-B00F-5F44-958F-62D49AAB8265}"/>
                </a:ext>
              </a:extLst>
            </p:cNvPr>
            <p:cNvGrpSpPr>
              <a:grpSpLocks/>
            </p:cNvGrpSpPr>
            <p:nvPr/>
          </p:nvGrpSpPr>
          <p:grpSpPr bwMode="auto">
            <a:xfrm rot="23400000">
              <a:off x="2740" y="2753"/>
              <a:ext cx="346" cy="658"/>
              <a:chOff x="1727" y="3388"/>
              <a:chExt cx="103" cy="245"/>
            </a:xfrm>
          </p:grpSpPr>
          <p:grpSp>
            <p:nvGrpSpPr>
              <p:cNvPr id="653" name="Group 261">
                <a:extLst>
                  <a:ext uri="{FF2B5EF4-FFF2-40B4-BE49-F238E27FC236}">
                    <a16:creationId xmlns:a16="http://schemas.microsoft.com/office/drawing/2014/main" id="{F90E004D-1F7D-8142-A746-33D9F316CAEE}"/>
                  </a:ext>
                </a:extLst>
              </p:cNvPr>
              <p:cNvGrpSpPr>
                <a:grpSpLocks/>
              </p:cNvGrpSpPr>
              <p:nvPr/>
            </p:nvGrpSpPr>
            <p:grpSpPr bwMode="auto">
              <a:xfrm rot="-24300000">
                <a:off x="1727" y="3564"/>
                <a:ext cx="92" cy="69"/>
                <a:chOff x="101" y="1265"/>
                <a:chExt cx="112" cy="84"/>
              </a:xfrm>
            </p:grpSpPr>
            <p:sp>
              <p:nvSpPr>
                <p:cNvPr id="666" name="Freeform 262">
                  <a:extLst>
                    <a:ext uri="{FF2B5EF4-FFF2-40B4-BE49-F238E27FC236}">
                      <a16:creationId xmlns:a16="http://schemas.microsoft.com/office/drawing/2014/main" id="{5F561196-B7CD-1343-870C-52A27B2353A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7" name="Freeform 263">
                  <a:extLst>
                    <a:ext uri="{FF2B5EF4-FFF2-40B4-BE49-F238E27FC236}">
                      <a16:creationId xmlns:a16="http://schemas.microsoft.com/office/drawing/2014/main" id="{62D3D8AD-B9F8-A84E-9194-02A948B2568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8" name="Freeform 264">
                  <a:extLst>
                    <a:ext uri="{FF2B5EF4-FFF2-40B4-BE49-F238E27FC236}">
                      <a16:creationId xmlns:a16="http://schemas.microsoft.com/office/drawing/2014/main" id="{9BA0D5D0-7290-6D4A-ABBA-A34728FCFB5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54" name="Group 265">
                <a:extLst>
                  <a:ext uri="{FF2B5EF4-FFF2-40B4-BE49-F238E27FC236}">
                    <a16:creationId xmlns:a16="http://schemas.microsoft.com/office/drawing/2014/main" id="{1254B28A-66BB-3A44-AE48-CE12F40ED965}"/>
                  </a:ext>
                </a:extLst>
              </p:cNvPr>
              <p:cNvGrpSpPr>
                <a:grpSpLocks/>
              </p:cNvGrpSpPr>
              <p:nvPr/>
            </p:nvGrpSpPr>
            <p:grpSpPr bwMode="auto">
              <a:xfrm rot="-24300000">
                <a:off x="1731" y="3506"/>
                <a:ext cx="92" cy="69"/>
                <a:chOff x="101" y="1265"/>
                <a:chExt cx="112" cy="84"/>
              </a:xfrm>
            </p:grpSpPr>
            <p:sp>
              <p:nvSpPr>
                <p:cNvPr id="663" name="Freeform 266">
                  <a:extLst>
                    <a:ext uri="{FF2B5EF4-FFF2-40B4-BE49-F238E27FC236}">
                      <a16:creationId xmlns:a16="http://schemas.microsoft.com/office/drawing/2014/main" id="{356FADFC-FB28-F142-AC4A-2D0163D241C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4" name="Freeform 267">
                  <a:extLst>
                    <a:ext uri="{FF2B5EF4-FFF2-40B4-BE49-F238E27FC236}">
                      <a16:creationId xmlns:a16="http://schemas.microsoft.com/office/drawing/2014/main" id="{44B1B8ED-D08B-C447-B76C-8639129CCEC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5" name="Freeform 268">
                  <a:extLst>
                    <a:ext uri="{FF2B5EF4-FFF2-40B4-BE49-F238E27FC236}">
                      <a16:creationId xmlns:a16="http://schemas.microsoft.com/office/drawing/2014/main" id="{66873AD4-9F90-504B-80FD-97AD1032A0A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55" name="Group 269">
                <a:extLst>
                  <a:ext uri="{FF2B5EF4-FFF2-40B4-BE49-F238E27FC236}">
                    <a16:creationId xmlns:a16="http://schemas.microsoft.com/office/drawing/2014/main" id="{DDAEE6F4-DA40-DD4A-952F-D94CF8E378FA}"/>
                  </a:ext>
                </a:extLst>
              </p:cNvPr>
              <p:cNvGrpSpPr>
                <a:grpSpLocks/>
              </p:cNvGrpSpPr>
              <p:nvPr/>
            </p:nvGrpSpPr>
            <p:grpSpPr bwMode="auto">
              <a:xfrm rot="-24300000">
                <a:off x="1735" y="3447"/>
                <a:ext cx="92" cy="69"/>
                <a:chOff x="101" y="1265"/>
                <a:chExt cx="112" cy="84"/>
              </a:xfrm>
            </p:grpSpPr>
            <p:sp>
              <p:nvSpPr>
                <p:cNvPr id="660" name="Freeform 270">
                  <a:extLst>
                    <a:ext uri="{FF2B5EF4-FFF2-40B4-BE49-F238E27FC236}">
                      <a16:creationId xmlns:a16="http://schemas.microsoft.com/office/drawing/2014/main" id="{43B499EA-05D7-CD40-829C-BD842576FAE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1" name="Freeform 271">
                  <a:extLst>
                    <a:ext uri="{FF2B5EF4-FFF2-40B4-BE49-F238E27FC236}">
                      <a16:creationId xmlns:a16="http://schemas.microsoft.com/office/drawing/2014/main" id="{DCC61EEC-C0E8-3249-AB19-9517396E013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2" name="Freeform 272">
                  <a:extLst>
                    <a:ext uri="{FF2B5EF4-FFF2-40B4-BE49-F238E27FC236}">
                      <a16:creationId xmlns:a16="http://schemas.microsoft.com/office/drawing/2014/main" id="{8F4F4E3A-B804-B740-8E1E-9D60C5F1AF9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56" name="Group 273">
                <a:extLst>
                  <a:ext uri="{FF2B5EF4-FFF2-40B4-BE49-F238E27FC236}">
                    <a16:creationId xmlns:a16="http://schemas.microsoft.com/office/drawing/2014/main" id="{2F5DD5D4-1E08-3E43-9985-3E4745E0C0CD}"/>
                  </a:ext>
                </a:extLst>
              </p:cNvPr>
              <p:cNvGrpSpPr>
                <a:grpSpLocks/>
              </p:cNvGrpSpPr>
              <p:nvPr/>
            </p:nvGrpSpPr>
            <p:grpSpPr bwMode="auto">
              <a:xfrm rot="-24300000">
                <a:off x="1738" y="3388"/>
                <a:ext cx="92" cy="69"/>
                <a:chOff x="101" y="1265"/>
                <a:chExt cx="112" cy="84"/>
              </a:xfrm>
            </p:grpSpPr>
            <p:sp>
              <p:nvSpPr>
                <p:cNvPr id="657" name="Freeform 274">
                  <a:extLst>
                    <a:ext uri="{FF2B5EF4-FFF2-40B4-BE49-F238E27FC236}">
                      <a16:creationId xmlns:a16="http://schemas.microsoft.com/office/drawing/2014/main" id="{DA5F9AB2-FCD4-0541-9641-D370176EDCC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58" name="Freeform 275">
                  <a:extLst>
                    <a:ext uri="{FF2B5EF4-FFF2-40B4-BE49-F238E27FC236}">
                      <a16:creationId xmlns:a16="http://schemas.microsoft.com/office/drawing/2014/main" id="{F8AD22BA-E02D-B344-8AF9-B592CAE3C97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59" name="Freeform 276">
                  <a:extLst>
                    <a:ext uri="{FF2B5EF4-FFF2-40B4-BE49-F238E27FC236}">
                      <a16:creationId xmlns:a16="http://schemas.microsoft.com/office/drawing/2014/main" id="{09B48A3B-A38C-3845-A49F-E22468499C6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652" name="Freeform 277">
              <a:extLst>
                <a:ext uri="{FF2B5EF4-FFF2-40B4-BE49-F238E27FC236}">
                  <a16:creationId xmlns:a16="http://schemas.microsoft.com/office/drawing/2014/main" id="{1CA82C4A-8076-F848-90DE-0D51981F5B98}"/>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456" name="AutoShape 4">
            <a:extLst>
              <a:ext uri="{FF2B5EF4-FFF2-40B4-BE49-F238E27FC236}">
                <a16:creationId xmlns:a16="http://schemas.microsoft.com/office/drawing/2014/main" id="{B7CF03D1-5016-6E4D-B9C2-41371E7894E0}"/>
              </a:ext>
            </a:extLst>
          </p:cNvPr>
          <p:cNvSpPr>
            <a:spLocks noChangeArrowheads="1"/>
          </p:cNvSpPr>
          <p:nvPr/>
        </p:nvSpPr>
        <p:spPr bwMode="auto">
          <a:xfrm>
            <a:off x="6340031" y="289764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458" name="Group 198">
            <a:extLst>
              <a:ext uri="{FF2B5EF4-FFF2-40B4-BE49-F238E27FC236}">
                <a16:creationId xmlns:a16="http://schemas.microsoft.com/office/drawing/2014/main" id="{2F29130B-C3CA-484A-8D85-0587AE590DB5}"/>
              </a:ext>
            </a:extLst>
          </p:cNvPr>
          <p:cNvGrpSpPr>
            <a:grpSpLocks/>
          </p:cNvGrpSpPr>
          <p:nvPr/>
        </p:nvGrpSpPr>
        <p:grpSpPr bwMode="auto">
          <a:xfrm rot="10800000">
            <a:off x="9198452" y="3779847"/>
            <a:ext cx="1512076" cy="1024984"/>
            <a:chOff x="2354" y="2465"/>
            <a:chExt cx="1396" cy="946"/>
          </a:xfrm>
        </p:grpSpPr>
        <p:sp>
          <p:nvSpPr>
            <p:cNvPr id="459" name="Freeform 199">
              <a:extLst>
                <a:ext uri="{FF2B5EF4-FFF2-40B4-BE49-F238E27FC236}">
                  <a16:creationId xmlns:a16="http://schemas.microsoft.com/office/drawing/2014/main" id="{BA44F049-371E-704E-B9BF-568B3D21A157}"/>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0" name="Freeform 200">
              <a:extLst>
                <a:ext uri="{FF2B5EF4-FFF2-40B4-BE49-F238E27FC236}">
                  <a16:creationId xmlns:a16="http://schemas.microsoft.com/office/drawing/2014/main" id="{F8DACF52-353C-E04A-9DA3-9B73276FA541}"/>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461" name="Group 201">
              <a:extLst>
                <a:ext uri="{FF2B5EF4-FFF2-40B4-BE49-F238E27FC236}">
                  <a16:creationId xmlns:a16="http://schemas.microsoft.com/office/drawing/2014/main" id="{9B949C3D-6100-134E-BD3D-A0D5E769A419}"/>
                </a:ext>
              </a:extLst>
            </p:cNvPr>
            <p:cNvGrpSpPr>
              <a:grpSpLocks/>
            </p:cNvGrpSpPr>
            <p:nvPr/>
          </p:nvGrpSpPr>
          <p:grpSpPr bwMode="auto">
            <a:xfrm rot="25389882">
              <a:off x="3008" y="2580"/>
              <a:ext cx="403" cy="859"/>
              <a:chOff x="2147" y="3227"/>
              <a:chExt cx="120" cy="320"/>
            </a:xfrm>
          </p:grpSpPr>
          <p:grpSp>
            <p:nvGrpSpPr>
              <p:cNvPr id="518" name="Group 202">
                <a:extLst>
                  <a:ext uri="{FF2B5EF4-FFF2-40B4-BE49-F238E27FC236}">
                    <a16:creationId xmlns:a16="http://schemas.microsoft.com/office/drawing/2014/main" id="{D213CF02-A125-C848-9F67-52647875E9CC}"/>
                  </a:ext>
                </a:extLst>
              </p:cNvPr>
              <p:cNvGrpSpPr>
                <a:grpSpLocks/>
              </p:cNvGrpSpPr>
              <p:nvPr/>
            </p:nvGrpSpPr>
            <p:grpSpPr bwMode="auto">
              <a:xfrm rot="-25200000">
                <a:off x="2187" y="3466"/>
                <a:ext cx="92" cy="69"/>
                <a:chOff x="101" y="1265"/>
                <a:chExt cx="112" cy="84"/>
              </a:xfrm>
            </p:grpSpPr>
            <p:sp>
              <p:nvSpPr>
                <p:cNvPr id="535" name="Freeform 203">
                  <a:extLst>
                    <a:ext uri="{FF2B5EF4-FFF2-40B4-BE49-F238E27FC236}">
                      <a16:creationId xmlns:a16="http://schemas.microsoft.com/office/drawing/2014/main" id="{E956939C-414B-1D46-A47E-0311EB752B6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6" name="Freeform 204">
                  <a:extLst>
                    <a:ext uri="{FF2B5EF4-FFF2-40B4-BE49-F238E27FC236}">
                      <a16:creationId xmlns:a16="http://schemas.microsoft.com/office/drawing/2014/main" id="{FAE22B28-40A8-AA40-BD99-C58414BD050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7" name="Freeform 205">
                  <a:extLst>
                    <a:ext uri="{FF2B5EF4-FFF2-40B4-BE49-F238E27FC236}">
                      <a16:creationId xmlns:a16="http://schemas.microsoft.com/office/drawing/2014/main" id="{C1921E3F-53AA-EF40-87AC-51B575CD12E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19" name="Group 206">
                <a:extLst>
                  <a:ext uri="{FF2B5EF4-FFF2-40B4-BE49-F238E27FC236}">
                    <a16:creationId xmlns:a16="http://schemas.microsoft.com/office/drawing/2014/main" id="{CE44A357-3B87-5E4D-AB69-DC8F55D470BE}"/>
                  </a:ext>
                </a:extLst>
              </p:cNvPr>
              <p:cNvGrpSpPr>
                <a:grpSpLocks/>
              </p:cNvGrpSpPr>
              <p:nvPr/>
            </p:nvGrpSpPr>
            <p:grpSpPr bwMode="auto">
              <a:xfrm rot="-25200000">
                <a:off x="2176" y="3409"/>
                <a:ext cx="92" cy="69"/>
                <a:chOff x="101" y="1265"/>
                <a:chExt cx="112" cy="84"/>
              </a:xfrm>
            </p:grpSpPr>
            <p:sp>
              <p:nvSpPr>
                <p:cNvPr id="532" name="Freeform 207">
                  <a:extLst>
                    <a:ext uri="{FF2B5EF4-FFF2-40B4-BE49-F238E27FC236}">
                      <a16:creationId xmlns:a16="http://schemas.microsoft.com/office/drawing/2014/main" id="{AEF6C576-D02F-604F-87A0-B75571F2896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3" name="Freeform 208">
                  <a:extLst>
                    <a:ext uri="{FF2B5EF4-FFF2-40B4-BE49-F238E27FC236}">
                      <a16:creationId xmlns:a16="http://schemas.microsoft.com/office/drawing/2014/main" id="{7FE86EE8-DC58-CE4A-9A84-A428BB135FF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4" name="Freeform 209">
                  <a:extLst>
                    <a:ext uri="{FF2B5EF4-FFF2-40B4-BE49-F238E27FC236}">
                      <a16:creationId xmlns:a16="http://schemas.microsoft.com/office/drawing/2014/main" id="{D8CFE5A7-364E-D145-90B2-EC97FD2315B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20" name="Group 210">
                <a:extLst>
                  <a:ext uri="{FF2B5EF4-FFF2-40B4-BE49-F238E27FC236}">
                    <a16:creationId xmlns:a16="http://schemas.microsoft.com/office/drawing/2014/main" id="{153416F3-F7E9-BC4D-91C2-375BB6B39224}"/>
                  </a:ext>
                </a:extLst>
              </p:cNvPr>
              <p:cNvGrpSpPr>
                <a:grpSpLocks/>
              </p:cNvGrpSpPr>
              <p:nvPr/>
            </p:nvGrpSpPr>
            <p:grpSpPr bwMode="auto">
              <a:xfrm rot="-25200000">
                <a:off x="2165" y="3351"/>
                <a:ext cx="92" cy="69"/>
                <a:chOff x="101" y="1265"/>
                <a:chExt cx="112" cy="84"/>
              </a:xfrm>
            </p:grpSpPr>
            <p:sp>
              <p:nvSpPr>
                <p:cNvPr id="529" name="Freeform 211">
                  <a:extLst>
                    <a:ext uri="{FF2B5EF4-FFF2-40B4-BE49-F238E27FC236}">
                      <a16:creationId xmlns:a16="http://schemas.microsoft.com/office/drawing/2014/main" id="{3169FA2F-EE85-054F-82A2-8A4BE65B7BB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0" name="Freeform 212">
                  <a:extLst>
                    <a:ext uri="{FF2B5EF4-FFF2-40B4-BE49-F238E27FC236}">
                      <a16:creationId xmlns:a16="http://schemas.microsoft.com/office/drawing/2014/main" id="{06C1E235-7720-EF4B-9390-97228D950F0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1" name="Freeform 213">
                  <a:extLst>
                    <a:ext uri="{FF2B5EF4-FFF2-40B4-BE49-F238E27FC236}">
                      <a16:creationId xmlns:a16="http://schemas.microsoft.com/office/drawing/2014/main" id="{DAB6C18A-4AE2-0A41-BEA3-C4CF4ABABB9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21" name="Group 214">
                <a:extLst>
                  <a:ext uri="{FF2B5EF4-FFF2-40B4-BE49-F238E27FC236}">
                    <a16:creationId xmlns:a16="http://schemas.microsoft.com/office/drawing/2014/main" id="{08E4AE79-DF1A-6B47-853B-EF6D204AAC8A}"/>
                  </a:ext>
                </a:extLst>
              </p:cNvPr>
              <p:cNvGrpSpPr>
                <a:grpSpLocks/>
              </p:cNvGrpSpPr>
              <p:nvPr/>
            </p:nvGrpSpPr>
            <p:grpSpPr bwMode="auto">
              <a:xfrm rot="-25200000">
                <a:off x="2153" y="3293"/>
                <a:ext cx="92" cy="69"/>
                <a:chOff x="101" y="1265"/>
                <a:chExt cx="112" cy="84"/>
              </a:xfrm>
            </p:grpSpPr>
            <p:sp>
              <p:nvSpPr>
                <p:cNvPr id="526" name="Freeform 215">
                  <a:extLst>
                    <a:ext uri="{FF2B5EF4-FFF2-40B4-BE49-F238E27FC236}">
                      <a16:creationId xmlns:a16="http://schemas.microsoft.com/office/drawing/2014/main" id="{3431CEC2-081F-1D45-B640-AED2911C6AA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7" name="Freeform 216">
                  <a:extLst>
                    <a:ext uri="{FF2B5EF4-FFF2-40B4-BE49-F238E27FC236}">
                      <a16:creationId xmlns:a16="http://schemas.microsoft.com/office/drawing/2014/main" id="{1755B64B-60D3-994B-BFB3-1B8BF5AC62A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8" name="Freeform 217">
                  <a:extLst>
                    <a:ext uri="{FF2B5EF4-FFF2-40B4-BE49-F238E27FC236}">
                      <a16:creationId xmlns:a16="http://schemas.microsoft.com/office/drawing/2014/main" id="{F7918C47-61E3-7642-AAFA-CE675998D55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22" name="Group 218">
                <a:extLst>
                  <a:ext uri="{FF2B5EF4-FFF2-40B4-BE49-F238E27FC236}">
                    <a16:creationId xmlns:a16="http://schemas.microsoft.com/office/drawing/2014/main" id="{AC0BB872-A65C-6A47-BABD-41B4D3462C20}"/>
                  </a:ext>
                </a:extLst>
              </p:cNvPr>
              <p:cNvGrpSpPr>
                <a:grpSpLocks/>
              </p:cNvGrpSpPr>
              <p:nvPr/>
            </p:nvGrpSpPr>
            <p:grpSpPr bwMode="auto">
              <a:xfrm rot="-25200000">
                <a:off x="2136" y="3238"/>
                <a:ext cx="92" cy="69"/>
                <a:chOff x="101" y="1265"/>
                <a:chExt cx="112" cy="84"/>
              </a:xfrm>
            </p:grpSpPr>
            <p:sp>
              <p:nvSpPr>
                <p:cNvPr id="523" name="Freeform 219">
                  <a:extLst>
                    <a:ext uri="{FF2B5EF4-FFF2-40B4-BE49-F238E27FC236}">
                      <a16:creationId xmlns:a16="http://schemas.microsoft.com/office/drawing/2014/main" id="{3B374F4F-57A8-E748-AF21-40339B800E0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4" name="Freeform 220">
                  <a:extLst>
                    <a:ext uri="{FF2B5EF4-FFF2-40B4-BE49-F238E27FC236}">
                      <a16:creationId xmlns:a16="http://schemas.microsoft.com/office/drawing/2014/main" id="{73492F4E-72CE-8C4E-A0A8-45DF6FD355A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5" name="Freeform 221">
                  <a:extLst>
                    <a:ext uri="{FF2B5EF4-FFF2-40B4-BE49-F238E27FC236}">
                      <a16:creationId xmlns:a16="http://schemas.microsoft.com/office/drawing/2014/main" id="{C2336610-11E5-6A42-A207-446F8D0F14E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62" name="Group 222">
              <a:extLst>
                <a:ext uri="{FF2B5EF4-FFF2-40B4-BE49-F238E27FC236}">
                  <a16:creationId xmlns:a16="http://schemas.microsoft.com/office/drawing/2014/main" id="{4D33FE08-7824-8348-9289-28CD9D0A43A0}"/>
                </a:ext>
              </a:extLst>
            </p:cNvPr>
            <p:cNvGrpSpPr>
              <a:grpSpLocks/>
            </p:cNvGrpSpPr>
            <p:nvPr/>
          </p:nvGrpSpPr>
          <p:grpSpPr bwMode="auto">
            <a:xfrm rot="24300000">
              <a:off x="2768" y="2298"/>
              <a:ext cx="403" cy="859"/>
              <a:chOff x="2147" y="3227"/>
              <a:chExt cx="120" cy="320"/>
            </a:xfrm>
          </p:grpSpPr>
          <p:grpSp>
            <p:nvGrpSpPr>
              <p:cNvPr id="498" name="Group 223">
                <a:extLst>
                  <a:ext uri="{FF2B5EF4-FFF2-40B4-BE49-F238E27FC236}">
                    <a16:creationId xmlns:a16="http://schemas.microsoft.com/office/drawing/2014/main" id="{65C69512-4716-AE4A-913A-6A41B93BB48B}"/>
                  </a:ext>
                </a:extLst>
              </p:cNvPr>
              <p:cNvGrpSpPr>
                <a:grpSpLocks/>
              </p:cNvGrpSpPr>
              <p:nvPr/>
            </p:nvGrpSpPr>
            <p:grpSpPr bwMode="auto">
              <a:xfrm rot="-25200000">
                <a:off x="2187" y="3466"/>
                <a:ext cx="92" cy="69"/>
                <a:chOff x="101" y="1265"/>
                <a:chExt cx="112" cy="84"/>
              </a:xfrm>
            </p:grpSpPr>
            <p:sp>
              <p:nvSpPr>
                <p:cNvPr id="515" name="Freeform 224">
                  <a:extLst>
                    <a:ext uri="{FF2B5EF4-FFF2-40B4-BE49-F238E27FC236}">
                      <a16:creationId xmlns:a16="http://schemas.microsoft.com/office/drawing/2014/main" id="{3FF27BF0-2062-EB43-9C62-94711025DD3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6" name="Freeform 225">
                  <a:extLst>
                    <a:ext uri="{FF2B5EF4-FFF2-40B4-BE49-F238E27FC236}">
                      <a16:creationId xmlns:a16="http://schemas.microsoft.com/office/drawing/2014/main" id="{DE746359-F320-CA4E-8542-258D5B854A2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7" name="Freeform 226">
                  <a:extLst>
                    <a:ext uri="{FF2B5EF4-FFF2-40B4-BE49-F238E27FC236}">
                      <a16:creationId xmlns:a16="http://schemas.microsoft.com/office/drawing/2014/main" id="{6A20C46C-04FA-7A46-98CD-882A7B778DA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99" name="Group 227">
                <a:extLst>
                  <a:ext uri="{FF2B5EF4-FFF2-40B4-BE49-F238E27FC236}">
                    <a16:creationId xmlns:a16="http://schemas.microsoft.com/office/drawing/2014/main" id="{AA07658A-0C7D-904D-B699-2DA335935893}"/>
                  </a:ext>
                </a:extLst>
              </p:cNvPr>
              <p:cNvGrpSpPr>
                <a:grpSpLocks/>
              </p:cNvGrpSpPr>
              <p:nvPr/>
            </p:nvGrpSpPr>
            <p:grpSpPr bwMode="auto">
              <a:xfrm rot="-25200000">
                <a:off x="2176" y="3409"/>
                <a:ext cx="92" cy="69"/>
                <a:chOff x="101" y="1265"/>
                <a:chExt cx="112" cy="84"/>
              </a:xfrm>
            </p:grpSpPr>
            <p:sp>
              <p:nvSpPr>
                <p:cNvPr id="512" name="Freeform 228">
                  <a:extLst>
                    <a:ext uri="{FF2B5EF4-FFF2-40B4-BE49-F238E27FC236}">
                      <a16:creationId xmlns:a16="http://schemas.microsoft.com/office/drawing/2014/main" id="{9592CE92-B343-BF41-A37D-4201A21587F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3" name="Freeform 229">
                  <a:extLst>
                    <a:ext uri="{FF2B5EF4-FFF2-40B4-BE49-F238E27FC236}">
                      <a16:creationId xmlns:a16="http://schemas.microsoft.com/office/drawing/2014/main" id="{87B8351B-41A3-B942-88CE-B5F917DAA27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4" name="Freeform 230">
                  <a:extLst>
                    <a:ext uri="{FF2B5EF4-FFF2-40B4-BE49-F238E27FC236}">
                      <a16:creationId xmlns:a16="http://schemas.microsoft.com/office/drawing/2014/main" id="{7DC87609-77F6-0447-BC65-A9D580313B6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00" name="Group 231">
                <a:extLst>
                  <a:ext uri="{FF2B5EF4-FFF2-40B4-BE49-F238E27FC236}">
                    <a16:creationId xmlns:a16="http://schemas.microsoft.com/office/drawing/2014/main" id="{AF352CAE-078B-2046-AE20-502CF830A730}"/>
                  </a:ext>
                </a:extLst>
              </p:cNvPr>
              <p:cNvGrpSpPr>
                <a:grpSpLocks/>
              </p:cNvGrpSpPr>
              <p:nvPr/>
            </p:nvGrpSpPr>
            <p:grpSpPr bwMode="auto">
              <a:xfrm rot="-25200000">
                <a:off x="2165" y="3351"/>
                <a:ext cx="92" cy="69"/>
                <a:chOff x="101" y="1265"/>
                <a:chExt cx="112" cy="84"/>
              </a:xfrm>
            </p:grpSpPr>
            <p:sp>
              <p:nvSpPr>
                <p:cNvPr id="509" name="Freeform 232">
                  <a:extLst>
                    <a:ext uri="{FF2B5EF4-FFF2-40B4-BE49-F238E27FC236}">
                      <a16:creationId xmlns:a16="http://schemas.microsoft.com/office/drawing/2014/main" id="{D2B5D82D-A775-5D45-96CA-790ED071236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0" name="Freeform 233">
                  <a:extLst>
                    <a:ext uri="{FF2B5EF4-FFF2-40B4-BE49-F238E27FC236}">
                      <a16:creationId xmlns:a16="http://schemas.microsoft.com/office/drawing/2014/main" id="{182CA783-5405-E444-8918-3F110508AF7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1" name="Freeform 234">
                  <a:extLst>
                    <a:ext uri="{FF2B5EF4-FFF2-40B4-BE49-F238E27FC236}">
                      <a16:creationId xmlns:a16="http://schemas.microsoft.com/office/drawing/2014/main" id="{6497C9F4-3684-DD43-A574-AF6BAAC1947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01" name="Group 235">
                <a:extLst>
                  <a:ext uri="{FF2B5EF4-FFF2-40B4-BE49-F238E27FC236}">
                    <a16:creationId xmlns:a16="http://schemas.microsoft.com/office/drawing/2014/main" id="{75DD3743-D247-9F41-ACD3-041DCB922CFD}"/>
                  </a:ext>
                </a:extLst>
              </p:cNvPr>
              <p:cNvGrpSpPr>
                <a:grpSpLocks/>
              </p:cNvGrpSpPr>
              <p:nvPr/>
            </p:nvGrpSpPr>
            <p:grpSpPr bwMode="auto">
              <a:xfrm rot="-25200000">
                <a:off x="2153" y="3293"/>
                <a:ext cx="92" cy="69"/>
                <a:chOff x="101" y="1265"/>
                <a:chExt cx="112" cy="84"/>
              </a:xfrm>
            </p:grpSpPr>
            <p:sp>
              <p:nvSpPr>
                <p:cNvPr id="506" name="Freeform 236">
                  <a:extLst>
                    <a:ext uri="{FF2B5EF4-FFF2-40B4-BE49-F238E27FC236}">
                      <a16:creationId xmlns:a16="http://schemas.microsoft.com/office/drawing/2014/main" id="{BBC6440B-89EB-4048-996B-3A985B29FA5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7" name="Freeform 237">
                  <a:extLst>
                    <a:ext uri="{FF2B5EF4-FFF2-40B4-BE49-F238E27FC236}">
                      <a16:creationId xmlns:a16="http://schemas.microsoft.com/office/drawing/2014/main" id="{03BD2958-6528-604B-A0B6-CCB82657325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8" name="Freeform 238">
                  <a:extLst>
                    <a:ext uri="{FF2B5EF4-FFF2-40B4-BE49-F238E27FC236}">
                      <a16:creationId xmlns:a16="http://schemas.microsoft.com/office/drawing/2014/main" id="{364643B7-9AB1-8641-8FCA-3442E2708F7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02" name="Group 239">
                <a:extLst>
                  <a:ext uri="{FF2B5EF4-FFF2-40B4-BE49-F238E27FC236}">
                    <a16:creationId xmlns:a16="http://schemas.microsoft.com/office/drawing/2014/main" id="{1DD86AA8-35F6-AC46-AD9E-D9DB9C03F686}"/>
                  </a:ext>
                </a:extLst>
              </p:cNvPr>
              <p:cNvGrpSpPr>
                <a:grpSpLocks/>
              </p:cNvGrpSpPr>
              <p:nvPr/>
            </p:nvGrpSpPr>
            <p:grpSpPr bwMode="auto">
              <a:xfrm rot="-25200000">
                <a:off x="2136" y="3238"/>
                <a:ext cx="92" cy="69"/>
                <a:chOff x="101" y="1265"/>
                <a:chExt cx="112" cy="84"/>
              </a:xfrm>
            </p:grpSpPr>
            <p:sp>
              <p:nvSpPr>
                <p:cNvPr id="503" name="Freeform 240">
                  <a:extLst>
                    <a:ext uri="{FF2B5EF4-FFF2-40B4-BE49-F238E27FC236}">
                      <a16:creationId xmlns:a16="http://schemas.microsoft.com/office/drawing/2014/main" id="{B58C1B9B-BB7C-2B44-A016-025D92D8DD7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4" name="Freeform 241">
                  <a:extLst>
                    <a:ext uri="{FF2B5EF4-FFF2-40B4-BE49-F238E27FC236}">
                      <a16:creationId xmlns:a16="http://schemas.microsoft.com/office/drawing/2014/main" id="{56A0EF89-45F0-B44E-88FE-B9EBA3F65EC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5" name="Freeform 242">
                  <a:extLst>
                    <a:ext uri="{FF2B5EF4-FFF2-40B4-BE49-F238E27FC236}">
                      <a16:creationId xmlns:a16="http://schemas.microsoft.com/office/drawing/2014/main" id="{FBE77083-4A06-8043-AC4E-90D579261AE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63" name="Group 243">
              <a:extLst>
                <a:ext uri="{FF2B5EF4-FFF2-40B4-BE49-F238E27FC236}">
                  <a16:creationId xmlns:a16="http://schemas.microsoft.com/office/drawing/2014/main" id="{2ABE4B5B-7339-7C43-8987-29F7B4BD8369}"/>
                </a:ext>
              </a:extLst>
            </p:cNvPr>
            <p:cNvGrpSpPr>
              <a:grpSpLocks/>
            </p:cNvGrpSpPr>
            <p:nvPr/>
          </p:nvGrpSpPr>
          <p:grpSpPr bwMode="auto">
            <a:xfrm rot="24300000">
              <a:off x="2510" y="2470"/>
              <a:ext cx="346" cy="658"/>
              <a:chOff x="1727" y="3388"/>
              <a:chExt cx="103" cy="245"/>
            </a:xfrm>
          </p:grpSpPr>
          <p:grpSp>
            <p:nvGrpSpPr>
              <p:cNvPr id="482" name="Group 244">
                <a:extLst>
                  <a:ext uri="{FF2B5EF4-FFF2-40B4-BE49-F238E27FC236}">
                    <a16:creationId xmlns:a16="http://schemas.microsoft.com/office/drawing/2014/main" id="{566FA757-0E58-D249-8996-7879AF7F85D9}"/>
                  </a:ext>
                </a:extLst>
              </p:cNvPr>
              <p:cNvGrpSpPr>
                <a:grpSpLocks/>
              </p:cNvGrpSpPr>
              <p:nvPr/>
            </p:nvGrpSpPr>
            <p:grpSpPr bwMode="auto">
              <a:xfrm rot="-24300000">
                <a:off x="1727" y="3564"/>
                <a:ext cx="92" cy="69"/>
                <a:chOff x="101" y="1265"/>
                <a:chExt cx="112" cy="84"/>
              </a:xfrm>
            </p:grpSpPr>
            <p:sp>
              <p:nvSpPr>
                <p:cNvPr id="495" name="Freeform 245">
                  <a:extLst>
                    <a:ext uri="{FF2B5EF4-FFF2-40B4-BE49-F238E27FC236}">
                      <a16:creationId xmlns:a16="http://schemas.microsoft.com/office/drawing/2014/main" id="{52EA4E13-4254-4B47-ABE2-FBDAD1053DA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6" name="Freeform 246">
                  <a:extLst>
                    <a:ext uri="{FF2B5EF4-FFF2-40B4-BE49-F238E27FC236}">
                      <a16:creationId xmlns:a16="http://schemas.microsoft.com/office/drawing/2014/main" id="{7A75B660-F3B4-8944-823D-22908BC0326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7" name="Freeform 247">
                  <a:extLst>
                    <a:ext uri="{FF2B5EF4-FFF2-40B4-BE49-F238E27FC236}">
                      <a16:creationId xmlns:a16="http://schemas.microsoft.com/office/drawing/2014/main" id="{86E8B9EC-4173-8249-ADA3-A04627680E0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3" name="Group 248">
                <a:extLst>
                  <a:ext uri="{FF2B5EF4-FFF2-40B4-BE49-F238E27FC236}">
                    <a16:creationId xmlns:a16="http://schemas.microsoft.com/office/drawing/2014/main" id="{ABC88976-8390-E442-9BF5-E68A842F8A7E}"/>
                  </a:ext>
                </a:extLst>
              </p:cNvPr>
              <p:cNvGrpSpPr>
                <a:grpSpLocks/>
              </p:cNvGrpSpPr>
              <p:nvPr/>
            </p:nvGrpSpPr>
            <p:grpSpPr bwMode="auto">
              <a:xfrm rot="-24300000">
                <a:off x="1731" y="3506"/>
                <a:ext cx="92" cy="69"/>
                <a:chOff x="101" y="1265"/>
                <a:chExt cx="112" cy="84"/>
              </a:xfrm>
            </p:grpSpPr>
            <p:sp>
              <p:nvSpPr>
                <p:cNvPr id="492" name="Freeform 249">
                  <a:extLst>
                    <a:ext uri="{FF2B5EF4-FFF2-40B4-BE49-F238E27FC236}">
                      <a16:creationId xmlns:a16="http://schemas.microsoft.com/office/drawing/2014/main" id="{37850296-1256-194F-9C2B-C11E5BD456B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3" name="Freeform 250">
                  <a:extLst>
                    <a:ext uri="{FF2B5EF4-FFF2-40B4-BE49-F238E27FC236}">
                      <a16:creationId xmlns:a16="http://schemas.microsoft.com/office/drawing/2014/main" id="{00E4F9B3-5BF3-B746-BB74-FCFBEC05F93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4" name="Freeform 251">
                  <a:extLst>
                    <a:ext uri="{FF2B5EF4-FFF2-40B4-BE49-F238E27FC236}">
                      <a16:creationId xmlns:a16="http://schemas.microsoft.com/office/drawing/2014/main" id="{AF3E58FC-0B5B-3D4B-8EA1-21F4D00B6A4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4" name="Group 252">
                <a:extLst>
                  <a:ext uri="{FF2B5EF4-FFF2-40B4-BE49-F238E27FC236}">
                    <a16:creationId xmlns:a16="http://schemas.microsoft.com/office/drawing/2014/main" id="{A9E2172A-7A6F-4D45-B23E-174F1A9E849F}"/>
                  </a:ext>
                </a:extLst>
              </p:cNvPr>
              <p:cNvGrpSpPr>
                <a:grpSpLocks/>
              </p:cNvGrpSpPr>
              <p:nvPr/>
            </p:nvGrpSpPr>
            <p:grpSpPr bwMode="auto">
              <a:xfrm rot="-24300000">
                <a:off x="1735" y="3447"/>
                <a:ext cx="92" cy="69"/>
                <a:chOff x="101" y="1265"/>
                <a:chExt cx="112" cy="84"/>
              </a:xfrm>
            </p:grpSpPr>
            <p:sp>
              <p:nvSpPr>
                <p:cNvPr id="489" name="Freeform 253">
                  <a:extLst>
                    <a:ext uri="{FF2B5EF4-FFF2-40B4-BE49-F238E27FC236}">
                      <a16:creationId xmlns:a16="http://schemas.microsoft.com/office/drawing/2014/main" id="{06E306DB-2B1B-854D-86A2-DE17C285F3C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0" name="Freeform 254">
                  <a:extLst>
                    <a:ext uri="{FF2B5EF4-FFF2-40B4-BE49-F238E27FC236}">
                      <a16:creationId xmlns:a16="http://schemas.microsoft.com/office/drawing/2014/main" id="{C4AC9BC0-56A9-E44C-8C3B-9D2AF5123EB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1" name="Freeform 255">
                  <a:extLst>
                    <a:ext uri="{FF2B5EF4-FFF2-40B4-BE49-F238E27FC236}">
                      <a16:creationId xmlns:a16="http://schemas.microsoft.com/office/drawing/2014/main" id="{EE4C4631-6B37-AB4B-9F32-043F4546ADC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5" name="Group 256">
                <a:extLst>
                  <a:ext uri="{FF2B5EF4-FFF2-40B4-BE49-F238E27FC236}">
                    <a16:creationId xmlns:a16="http://schemas.microsoft.com/office/drawing/2014/main" id="{75B53235-DC5F-F346-B2B8-406C3D6F9C47}"/>
                  </a:ext>
                </a:extLst>
              </p:cNvPr>
              <p:cNvGrpSpPr>
                <a:grpSpLocks/>
              </p:cNvGrpSpPr>
              <p:nvPr/>
            </p:nvGrpSpPr>
            <p:grpSpPr bwMode="auto">
              <a:xfrm rot="-24300000">
                <a:off x="1738" y="3388"/>
                <a:ext cx="92" cy="69"/>
                <a:chOff x="101" y="1265"/>
                <a:chExt cx="112" cy="84"/>
              </a:xfrm>
            </p:grpSpPr>
            <p:sp>
              <p:nvSpPr>
                <p:cNvPr id="486" name="Freeform 257">
                  <a:extLst>
                    <a:ext uri="{FF2B5EF4-FFF2-40B4-BE49-F238E27FC236}">
                      <a16:creationId xmlns:a16="http://schemas.microsoft.com/office/drawing/2014/main" id="{87E71B28-EEF8-C14C-9CBE-4E7D5D2836D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7" name="Freeform 258">
                  <a:extLst>
                    <a:ext uri="{FF2B5EF4-FFF2-40B4-BE49-F238E27FC236}">
                      <a16:creationId xmlns:a16="http://schemas.microsoft.com/office/drawing/2014/main" id="{3C020865-F569-0D4B-BD90-CE0307453B2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8" name="Freeform 259">
                  <a:extLst>
                    <a:ext uri="{FF2B5EF4-FFF2-40B4-BE49-F238E27FC236}">
                      <a16:creationId xmlns:a16="http://schemas.microsoft.com/office/drawing/2014/main" id="{580425A3-6983-B74A-96C9-120173544CD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64" name="Group 260">
              <a:extLst>
                <a:ext uri="{FF2B5EF4-FFF2-40B4-BE49-F238E27FC236}">
                  <a16:creationId xmlns:a16="http://schemas.microsoft.com/office/drawing/2014/main" id="{A390502B-7B14-1142-9F94-67EC87A16EA4}"/>
                </a:ext>
              </a:extLst>
            </p:cNvPr>
            <p:cNvGrpSpPr>
              <a:grpSpLocks/>
            </p:cNvGrpSpPr>
            <p:nvPr/>
          </p:nvGrpSpPr>
          <p:grpSpPr bwMode="auto">
            <a:xfrm rot="23400000">
              <a:off x="2740" y="2753"/>
              <a:ext cx="346" cy="658"/>
              <a:chOff x="1727" y="3388"/>
              <a:chExt cx="103" cy="245"/>
            </a:xfrm>
          </p:grpSpPr>
          <p:grpSp>
            <p:nvGrpSpPr>
              <p:cNvPr id="466" name="Group 261">
                <a:extLst>
                  <a:ext uri="{FF2B5EF4-FFF2-40B4-BE49-F238E27FC236}">
                    <a16:creationId xmlns:a16="http://schemas.microsoft.com/office/drawing/2014/main" id="{D85FDF72-A151-CC47-93E7-F36F92FF632A}"/>
                  </a:ext>
                </a:extLst>
              </p:cNvPr>
              <p:cNvGrpSpPr>
                <a:grpSpLocks/>
              </p:cNvGrpSpPr>
              <p:nvPr/>
            </p:nvGrpSpPr>
            <p:grpSpPr bwMode="auto">
              <a:xfrm rot="-24300000">
                <a:off x="1727" y="3564"/>
                <a:ext cx="92" cy="69"/>
                <a:chOff x="101" y="1265"/>
                <a:chExt cx="112" cy="84"/>
              </a:xfrm>
            </p:grpSpPr>
            <p:sp>
              <p:nvSpPr>
                <p:cNvPr id="479" name="Freeform 262">
                  <a:extLst>
                    <a:ext uri="{FF2B5EF4-FFF2-40B4-BE49-F238E27FC236}">
                      <a16:creationId xmlns:a16="http://schemas.microsoft.com/office/drawing/2014/main" id="{643FC8C2-41AF-AB43-8E7D-A94ED9481CA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0" name="Freeform 263">
                  <a:extLst>
                    <a:ext uri="{FF2B5EF4-FFF2-40B4-BE49-F238E27FC236}">
                      <a16:creationId xmlns:a16="http://schemas.microsoft.com/office/drawing/2014/main" id="{3A1146B5-8EDC-754E-8C4A-27B87941FFA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1" name="Freeform 264">
                  <a:extLst>
                    <a:ext uri="{FF2B5EF4-FFF2-40B4-BE49-F238E27FC236}">
                      <a16:creationId xmlns:a16="http://schemas.microsoft.com/office/drawing/2014/main" id="{00029688-0664-2B42-9C2F-85A28B8B6D1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7" name="Group 265">
                <a:extLst>
                  <a:ext uri="{FF2B5EF4-FFF2-40B4-BE49-F238E27FC236}">
                    <a16:creationId xmlns:a16="http://schemas.microsoft.com/office/drawing/2014/main" id="{CA56E4B3-E4A4-7D45-B5DD-BC7144956EF4}"/>
                  </a:ext>
                </a:extLst>
              </p:cNvPr>
              <p:cNvGrpSpPr>
                <a:grpSpLocks/>
              </p:cNvGrpSpPr>
              <p:nvPr/>
            </p:nvGrpSpPr>
            <p:grpSpPr bwMode="auto">
              <a:xfrm rot="-24300000">
                <a:off x="1731" y="3506"/>
                <a:ext cx="92" cy="69"/>
                <a:chOff x="101" y="1265"/>
                <a:chExt cx="112" cy="84"/>
              </a:xfrm>
            </p:grpSpPr>
            <p:sp>
              <p:nvSpPr>
                <p:cNvPr id="476" name="Freeform 266">
                  <a:extLst>
                    <a:ext uri="{FF2B5EF4-FFF2-40B4-BE49-F238E27FC236}">
                      <a16:creationId xmlns:a16="http://schemas.microsoft.com/office/drawing/2014/main" id="{D2F81559-9419-6240-93CF-8D15253D8AF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7" name="Freeform 267">
                  <a:extLst>
                    <a:ext uri="{FF2B5EF4-FFF2-40B4-BE49-F238E27FC236}">
                      <a16:creationId xmlns:a16="http://schemas.microsoft.com/office/drawing/2014/main" id="{26251D5D-D50B-2541-89CF-B85EA7EB59A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8" name="Freeform 268">
                  <a:extLst>
                    <a:ext uri="{FF2B5EF4-FFF2-40B4-BE49-F238E27FC236}">
                      <a16:creationId xmlns:a16="http://schemas.microsoft.com/office/drawing/2014/main" id="{98E3B401-A628-4243-8B39-057D3714A37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8" name="Group 269">
                <a:extLst>
                  <a:ext uri="{FF2B5EF4-FFF2-40B4-BE49-F238E27FC236}">
                    <a16:creationId xmlns:a16="http://schemas.microsoft.com/office/drawing/2014/main" id="{735622C6-D604-4445-8E47-CFECBF6EE151}"/>
                  </a:ext>
                </a:extLst>
              </p:cNvPr>
              <p:cNvGrpSpPr>
                <a:grpSpLocks/>
              </p:cNvGrpSpPr>
              <p:nvPr/>
            </p:nvGrpSpPr>
            <p:grpSpPr bwMode="auto">
              <a:xfrm rot="-24300000">
                <a:off x="1735" y="3447"/>
                <a:ext cx="92" cy="69"/>
                <a:chOff x="101" y="1265"/>
                <a:chExt cx="112" cy="84"/>
              </a:xfrm>
            </p:grpSpPr>
            <p:sp>
              <p:nvSpPr>
                <p:cNvPr id="473" name="Freeform 270">
                  <a:extLst>
                    <a:ext uri="{FF2B5EF4-FFF2-40B4-BE49-F238E27FC236}">
                      <a16:creationId xmlns:a16="http://schemas.microsoft.com/office/drawing/2014/main" id="{7481BEE8-6389-FB4F-B7F6-0143A49A4AB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4" name="Freeform 271">
                  <a:extLst>
                    <a:ext uri="{FF2B5EF4-FFF2-40B4-BE49-F238E27FC236}">
                      <a16:creationId xmlns:a16="http://schemas.microsoft.com/office/drawing/2014/main" id="{5207DB7E-BA01-F94F-A622-AB2924BEC2C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5" name="Freeform 272">
                  <a:extLst>
                    <a:ext uri="{FF2B5EF4-FFF2-40B4-BE49-F238E27FC236}">
                      <a16:creationId xmlns:a16="http://schemas.microsoft.com/office/drawing/2014/main" id="{B0A0F659-E407-9D4D-B08E-6BDADEDE99E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9" name="Group 273">
                <a:extLst>
                  <a:ext uri="{FF2B5EF4-FFF2-40B4-BE49-F238E27FC236}">
                    <a16:creationId xmlns:a16="http://schemas.microsoft.com/office/drawing/2014/main" id="{45C68A49-F1A9-1141-8902-9754F2528DAF}"/>
                  </a:ext>
                </a:extLst>
              </p:cNvPr>
              <p:cNvGrpSpPr>
                <a:grpSpLocks/>
              </p:cNvGrpSpPr>
              <p:nvPr/>
            </p:nvGrpSpPr>
            <p:grpSpPr bwMode="auto">
              <a:xfrm rot="-24300000">
                <a:off x="1738" y="3388"/>
                <a:ext cx="92" cy="69"/>
                <a:chOff x="101" y="1265"/>
                <a:chExt cx="112" cy="84"/>
              </a:xfrm>
            </p:grpSpPr>
            <p:sp>
              <p:nvSpPr>
                <p:cNvPr id="470" name="Freeform 274">
                  <a:extLst>
                    <a:ext uri="{FF2B5EF4-FFF2-40B4-BE49-F238E27FC236}">
                      <a16:creationId xmlns:a16="http://schemas.microsoft.com/office/drawing/2014/main" id="{3C4E749C-8694-394C-BDE5-2AE1C776153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1" name="Freeform 275">
                  <a:extLst>
                    <a:ext uri="{FF2B5EF4-FFF2-40B4-BE49-F238E27FC236}">
                      <a16:creationId xmlns:a16="http://schemas.microsoft.com/office/drawing/2014/main" id="{E2BA4A44-AEFF-4245-BB50-0A33111BCF6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2" name="Freeform 276">
                  <a:extLst>
                    <a:ext uri="{FF2B5EF4-FFF2-40B4-BE49-F238E27FC236}">
                      <a16:creationId xmlns:a16="http://schemas.microsoft.com/office/drawing/2014/main" id="{CBD273E9-7091-1F4C-B710-ADC26EA44EC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465" name="Freeform 277">
              <a:extLst>
                <a:ext uri="{FF2B5EF4-FFF2-40B4-BE49-F238E27FC236}">
                  <a16:creationId xmlns:a16="http://schemas.microsoft.com/office/drawing/2014/main" id="{49BF4DD9-4BD7-884C-8349-F74442F136A8}"/>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spTree>
    <p:extLst>
      <p:ext uri="{BB962C8B-B14F-4D97-AF65-F5344CB8AC3E}">
        <p14:creationId xmlns:p14="http://schemas.microsoft.com/office/powerpoint/2010/main" val="211617211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5"/>
          <p:cNvSpPr>
            <a:spLocks noGrp="1" noChangeArrowheads="1"/>
          </p:cNvSpPr>
          <p:nvPr>
            <p:ph type="title"/>
          </p:nvPr>
        </p:nvSpPr>
        <p:spPr/>
        <p:txBody>
          <a:bodyPr/>
          <a:lstStyle/>
          <a:p>
            <a:pPr eaLnBrk="1" hangingPunct="1"/>
            <a:r>
              <a:rPr lang="en-GB" dirty="0"/>
              <a:t>Molecular Replacement</a:t>
            </a:r>
          </a:p>
        </p:txBody>
      </p:sp>
      <p:sp>
        <p:nvSpPr>
          <p:cNvPr id="15363" name="Rectangle 6"/>
          <p:cNvSpPr>
            <a:spLocks noGrp="1" noChangeArrowheads="1"/>
          </p:cNvSpPr>
          <p:nvPr>
            <p:ph type="body" idx="1"/>
          </p:nvPr>
        </p:nvSpPr>
        <p:spPr/>
        <p:txBody>
          <a:bodyPr/>
          <a:lstStyle/>
          <a:p>
            <a:pPr marL="533400" indent="-533400">
              <a:buSzTx/>
              <a:buFontTx/>
              <a:buAutoNum type="arabicPeriod"/>
            </a:pPr>
            <a:r>
              <a:rPr lang="en-GB" dirty="0"/>
              <a:t>Prepare native crystals</a:t>
            </a:r>
          </a:p>
          <a:p>
            <a:pPr marL="533400" indent="-533400">
              <a:buSzTx/>
              <a:buFontTx/>
              <a:buAutoNum type="arabicPeriod"/>
            </a:pPr>
            <a:r>
              <a:rPr lang="en-GB" dirty="0"/>
              <a:t>Collect and integrate data </a:t>
            </a:r>
          </a:p>
          <a:p>
            <a:pPr marL="533400" indent="-533400">
              <a:buSzTx/>
              <a:buFontTx/>
              <a:buAutoNum type="arabicPeriod"/>
            </a:pPr>
            <a:r>
              <a:rPr lang="en-GB" dirty="0"/>
              <a:t>Scale and merge data</a:t>
            </a:r>
          </a:p>
          <a:p>
            <a:pPr marL="533400" indent="-533400">
              <a:buSzTx/>
              <a:buFontTx/>
              <a:buAutoNum type="arabicPeriod"/>
            </a:pPr>
            <a:r>
              <a:rPr lang="en-GB" u="sng" dirty="0"/>
              <a:t>Molecular Replacement</a:t>
            </a:r>
          </a:p>
          <a:p>
            <a:pPr marL="533400" indent="-533400">
              <a:buSzTx/>
              <a:buFontTx/>
              <a:buAutoNum type="arabicPeriod"/>
            </a:pPr>
            <a:r>
              <a:rPr lang="en-GB" dirty="0"/>
              <a:t>Model Building </a:t>
            </a:r>
          </a:p>
          <a:p>
            <a:pPr marL="533400" indent="-533400">
              <a:buSzTx/>
              <a:buFontTx/>
              <a:buAutoNum type="arabicPeriod"/>
            </a:pPr>
            <a:r>
              <a:rPr lang="en-GB" dirty="0"/>
              <a:t>Refinement and validation </a:t>
            </a:r>
          </a:p>
        </p:txBody>
      </p:sp>
    </p:spTree>
    <p:extLst>
      <p:ext uri="{BB962C8B-B14F-4D97-AF65-F5344CB8AC3E}">
        <p14:creationId xmlns:p14="http://schemas.microsoft.com/office/powerpoint/2010/main" val="285836242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0.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45157" name="Rectangle 5"/>
          <p:cNvSpPr>
            <a:spLocks noGrp="1" noChangeArrowheads="1"/>
          </p:cNvSpPr>
          <p:nvPr>
            <p:ph type="title"/>
          </p:nvPr>
        </p:nvSpPr>
        <p:spPr/>
        <p:txBody>
          <a:bodyPr>
            <a:normAutofit/>
          </a:bodyPr>
          <a:lstStyle/>
          <a:p>
            <a:r>
              <a:rPr lang="en-GB" dirty="0"/>
              <a:t>molecular replacement</a:t>
            </a:r>
          </a:p>
        </p:txBody>
      </p:sp>
      <p:sp>
        <p:nvSpPr>
          <p:cNvPr id="6" name="Content Placeholder 5"/>
          <p:cNvSpPr>
            <a:spLocks noGrp="1"/>
          </p:cNvSpPr>
          <p:nvPr>
            <p:ph idx="1"/>
          </p:nvPr>
        </p:nvSpPr>
        <p:spPr/>
        <p:txBody>
          <a:bodyPr/>
          <a:lstStyle/>
          <a:p>
            <a:r>
              <a:rPr lang="en-GB" dirty="0"/>
              <a:t>The search </a:t>
            </a:r>
            <a:r>
              <a:rPr lang="en-GB" u="sng" dirty="0"/>
              <a:t>could</a:t>
            </a:r>
            <a:r>
              <a:rPr lang="en-GB" dirty="0"/>
              <a:t> be done separately for each component of the asymmetric unit</a:t>
            </a:r>
          </a:p>
          <a:p>
            <a:r>
              <a:rPr lang="en-GB" dirty="0"/>
              <a:t>The search is not done this way</a:t>
            </a:r>
          </a:p>
          <a:p>
            <a:endParaRPr lang="en-US" dirty="0"/>
          </a:p>
        </p:txBody>
      </p:sp>
      <p:grpSp>
        <p:nvGrpSpPr>
          <p:cNvPr id="99" name="Group 60">
            <a:extLst>
              <a:ext uri="{FF2B5EF4-FFF2-40B4-BE49-F238E27FC236}">
                <a16:creationId xmlns:a16="http://schemas.microsoft.com/office/drawing/2014/main" id="{8AB268BC-EC74-6249-823C-4F3B4028F7D6}"/>
              </a:ext>
            </a:extLst>
          </p:cNvPr>
          <p:cNvGrpSpPr>
            <a:grpSpLocks/>
          </p:cNvGrpSpPr>
          <p:nvPr/>
        </p:nvGrpSpPr>
        <p:grpSpPr bwMode="auto">
          <a:xfrm rot="10800000" flipV="1">
            <a:off x="4235108" y="3344005"/>
            <a:ext cx="1519237" cy="1376362"/>
            <a:chOff x="1575" y="2572"/>
            <a:chExt cx="502" cy="455"/>
          </a:xfrm>
        </p:grpSpPr>
        <p:sp>
          <p:nvSpPr>
            <p:cNvPr id="100" name="Freeform 61">
              <a:extLst>
                <a:ext uri="{FF2B5EF4-FFF2-40B4-BE49-F238E27FC236}">
                  <a16:creationId xmlns:a16="http://schemas.microsoft.com/office/drawing/2014/main" id="{9E45BFF1-B6BB-1D49-B5AE-53F99E861F7A}"/>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01" name="Group 62">
              <a:extLst>
                <a:ext uri="{FF2B5EF4-FFF2-40B4-BE49-F238E27FC236}">
                  <a16:creationId xmlns:a16="http://schemas.microsoft.com/office/drawing/2014/main" id="{B90EF21E-5CCC-2D44-8109-B3E7AACC1F6B}"/>
                </a:ext>
              </a:extLst>
            </p:cNvPr>
            <p:cNvGrpSpPr>
              <a:grpSpLocks/>
            </p:cNvGrpSpPr>
            <p:nvPr/>
          </p:nvGrpSpPr>
          <p:grpSpPr bwMode="auto">
            <a:xfrm rot="6300000">
              <a:off x="1768" y="2583"/>
              <a:ext cx="92" cy="69"/>
              <a:chOff x="101" y="1265"/>
              <a:chExt cx="112" cy="84"/>
            </a:xfrm>
          </p:grpSpPr>
          <p:sp>
            <p:nvSpPr>
              <p:cNvPr id="151" name="Freeform 63">
                <a:extLst>
                  <a:ext uri="{FF2B5EF4-FFF2-40B4-BE49-F238E27FC236}">
                    <a16:creationId xmlns:a16="http://schemas.microsoft.com/office/drawing/2014/main" id="{3BDEED7F-E946-5B47-8570-5D39B7A95D5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2" name="Freeform 64">
                <a:extLst>
                  <a:ext uri="{FF2B5EF4-FFF2-40B4-BE49-F238E27FC236}">
                    <a16:creationId xmlns:a16="http://schemas.microsoft.com/office/drawing/2014/main" id="{71F5C3D7-64F7-7145-9AB9-44F1D3D794F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3" name="Freeform 65">
                <a:extLst>
                  <a:ext uri="{FF2B5EF4-FFF2-40B4-BE49-F238E27FC236}">
                    <a16:creationId xmlns:a16="http://schemas.microsoft.com/office/drawing/2014/main" id="{97C36653-2501-014E-95F3-429134E6A9B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02" name="Group 66">
              <a:extLst>
                <a:ext uri="{FF2B5EF4-FFF2-40B4-BE49-F238E27FC236}">
                  <a16:creationId xmlns:a16="http://schemas.microsoft.com/office/drawing/2014/main" id="{B56271B9-9B41-E248-98BC-67469B59BA6C}"/>
                </a:ext>
              </a:extLst>
            </p:cNvPr>
            <p:cNvGrpSpPr>
              <a:grpSpLocks/>
            </p:cNvGrpSpPr>
            <p:nvPr/>
          </p:nvGrpSpPr>
          <p:grpSpPr bwMode="auto">
            <a:xfrm rot="6300000">
              <a:off x="1793" y="2636"/>
              <a:ext cx="92" cy="69"/>
              <a:chOff x="101" y="1265"/>
              <a:chExt cx="112" cy="84"/>
            </a:xfrm>
          </p:grpSpPr>
          <p:sp>
            <p:nvSpPr>
              <p:cNvPr id="148" name="Freeform 67">
                <a:extLst>
                  <a:ext uri="{FF2B5EF4-FFF2-40B4-BE49-F238E27FC236}">
                    <a16:creationId xmlns:a16="http://schemas.microsoft.com/office/drawing/2014/main" id="{92A1EE4D-4605-564C-90B7-7EEA752EB58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9" name="Freeform 68">
                <a:extLst>
                  <a:ext uri="{FF2B5EF4-FFF2-40B4-BE49-F238E27FC236}">
                    <a16:creationId xmlns:a16="http://schemas.microsoft.com/office/drawing/2014/main" id="{63DB90E6-A5C8-C145-96F4-A98CEF955B0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50" name="Freeform 69">
                <a:extLst>
                  <a:ext uri="{FF2B5EF4-FFF2-40B4-BE49-F238E27FC236}">
                    <a16:creationId xmlns:a16="http://schemas.microsoft.com/office/drawing/2014/main" id="{888E293C-495F-D642-BC90-284EBFE78DB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03" name="Freeform 70">
              <a:extLst>
                <a:ext uri="{FF2B5EF4-FFF2-40B4-BE49-F238E27FC236}">
                  <a16:creationId xmlns:a16="http://schemas.microsoft.com/office/drawing/2014/main" id="{9AD0A7EE-42C9-A046-9233-8E839C04CF79}"/>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04" name="Group 71">
              <a:extLst>
                <a:ext uri="{FF2B5EF4-FFF2-40B4-BE49-F238E27FC236}">
                  <a16:creationId xmlns:a16="http://schemas.microsoft.com/office/drawing/2014/main" id="{CCD4586A-D1A3-E74E-A6EC-7375878A2896}"/>
                </a:ext>
              </a:extLst>
            </p:cNvPr>
            <p:cNvGrpSpPr>
              <a:grpSpLocks/>
            </p:cNvGrpSpPr>
            <p:nvPr/>
          </p:nvGrpSpPr>
          <p:grpSpPr bwMode="auto">
            <a:xfrm rot="6300000">
              <a:off x="1820" y="2688"/>
              <a:ext cx="92" cy="69"/>
              <a:chOff x="101" y="1265"/>
              <a:chExt cx="112" cy="84"/>
            </a:xfrm>
          </p:grpSpPr>
          <p:sp>
            <p:nvSpPr>
              <p:cNvPr id="145" name="Freeform 72">
                <a:extLst>
                  <a:ext uri="{FF2B5EF4-FFF2-40B4-BE49-F238E27FC236}">
                    <a16:creationId xmlns:a16="http://schemas.microsoft.com/office/drawing/2014/main" id="{880E1B31-83DD-AC4D-9ECF-31B75264A0E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73">
                <a:extLst>
                  <a:ext uri="{FF2B5EF4-FFF2-40B4-BE49-F238E27FC236}">
                    <a16:creationId xmlns:a16="http://schemas.microsoft.com/office/drawing/2014/main" id="{074A98A7-42CE-5C42-AE25-3FDFBCAF0F8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7" name="Freeform 74">
                <a:extLst>
                  <a:ext uri="{FF2B5EF4-FFF2-40B4-BE49-F238E27FC236}">
                    <a16:creationId xmlns:a16="http://schemas.microsoft.com/office/drawing/2014/main" id="{0AC91A13-E318-854A-A988-424789A1832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05" name="Freeform 75">
              <a:extLst>
                <a:ext uri="{FF2B5EF4-FFF2-40B4-BE49-F238E27FC236}">
                  <a16:creationId xmlns:a16="http://schemas.microsoft.com/office/drawing/2014/main" id="{04B4BD08-D76F-B043-81DA-290BA122FFCF}"/>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06" name="Freeform 76">
              <a:extLst>
                <a:ext uri="{FF2B5EF4-FFF2-40B4-BE49-F238E27FC236}">
                  <a16:creationId xmlns:a16="http://schemas.microsoft.com/office/drawing/2014/main" id="{70D6C9AB-3258-8A42-8452-FD7AF1927EF3}"/>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07" name="Freeform 77">
              <a:extLst>
                <a:ext uri="{FF2B5EF4-FFF2-40B4-BE49-F238E27FC236}">
                  <a16:creationId xmlns:a16="http://schemas.microsoft.com/office/drawing/2014/main" id="{17E1AD52-8DC0-744D-A608-7BB065FB1EC1}"/>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08" name="Group 78">
              <a:extLst>
                <a:ext uri="{FF2B5EF4-FFF2-40B4-BE49-F238E27FC236}">
                  <a16:creationId xmlns:a16="http://schemas.microsoft.com/office/drawing/2014/main" id="{33DE8C49-C654-8F42-B2F8-2290086E8C9C}"/>
                </a:ext>
              </a:extLst>
            </p:cNvPr>
            <p:cNvGrpSpPr>
              <a:grpSpLocks/>
            </p:cNvGrpSpPr>
            <p:nvPr/>
          </p:nvGrpSpPr>
          <p:grpSpPr bwMode="auto">
            <a:xfrm rot="6300000">
              <a:off x="1847" y="2741"/>
              <a:ext cx="92" cy="69"/>
              <a:chOff x="101" y="1265"/>
              <a:chExt cx="112" cy="84"/>
            </a:xfrm>
          </p:grpSpPr>
          <p:sp>
            <p:nvSpPr>
              <p:cNvPr id="142" name="Freeform 79">
                <a:extLst>
                  <a:ext uri="{FF2B5EF4-FFF2-40B4-BE49-F238E27FC236}">
                    <a16:creationId xmlns:a16="http://schemas.microsoft.com/office/drawing/2014/main" id="{1E1B6F34-EA65-EC43-971E-B560A64A979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3" name="Freeform 80">
                <a:extLst>
                  <a:ext uri="{FF2B5EF4-FFF2-40B4-BE49-F238E27FC236}">
                    <a16:creationId xmlns:a16="http://schemas.microsoft.com/office/drawing/2014/main" id="{95A2C288-F266-E541-8C88-A1F6D2074BE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4" name="Freeform 81">
                <a:extLst>
                  <a:ext uri="{FF2B5EF4-FFF2-40B4-BE49-F238E27FC236}">
                    <a16:creationId xmlns:a16="http://schemas.microsoft.com/office/drawing/2014/main" id="{AE8B7C64-BE53-9B44-B046-A23A7D7FCAD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09" name="Group 82">
              <a:extLst>
                <a:ext uri="{FF2B5EF4-FFF2-40B4-BE49-F238E27FC236}">
                  <a16:creationId xmlns:a16="http://schemas.microsoft.com/office/drawing/2014/main" id="{73C75255-95BC-3F48-9AFA-46C9F5AFC14A}"/>
                </a:ext>
              </a:extLst>
            </p:cNvPr>
            <p:cNvGrpSpPr>
              <a:grpSpLocks/>
            </p:cNvGrpSpPr>
            <p:nvPr/>
          </p:nvGrpSpPr>
          <p:grpSpPr bwMode="auto">
            <a:xfrm rot="2794966">
              <a:off x="1698" y="2788"/>
              <a:ext cx="92" cy="69"/>
              <a:chOff x="101" y="1265"/>
              <a:chExt cx="112" cy="84"/>
            </a:xfrm>
          </p:grpSpPr>
          <p:sp>
            <p:nvSpPr>
              <p:cNvPr id="139" name="Freeform 83">
                <a:extLst>
                  <a:ext uri="{FF2B5EF4-FFF2-40B4-BE49-F238E27FC236}">
                    <a16:creationId xmlns:a16="http://schemas.microsoft.com/office/drawing/2014/main" id="{46F93FDD-2DD9-6747-B5B2-F6EAFC74327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0" name="Freeform 84">
                <a:extLst>
                  <a:ext uri="{FF2B5EF4-FFF2-40B4-BE49-F238E27FC236}">
                    <a16:creationId xmlns:a16="http://schemas.microsoft.com/office/drawing/2014/main" id="{82166D3E-D43F-FB4F-88E0-6BB4510DAC31}"/>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1" name="Freeform 85">
                <a:extLst>
                  <a:ext uri="{FF2B5EF4-FFF2-40B4-BE49-F238E27FC236}">
                    <a16:creationId xmlns:a16="http://schemas.microsoft.com/office/drawing/2014/main" id="{0673280D-2CB0-9C4C-AF1F-ACB874E7197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10" name="Group 86">
              <a:extLst>
                <a:ext uri="{FF2B5EF4-FFF2-40B4-BE49-F238E27FC236}">
                  <a16:creationId xmlns:a16="http://schemas.microsoft.com/office/drawing/2014/main" id="{459BA66A-A139-2A41-91BA-F47DD2330485}"/>
                </a:ext>
              </a:extLst>
            </p:cNvPr>
            <p:cNvGrpSpPr>
              <a:grpSpLocks/>
            </p:cNvGrpSpPr>
            <p:nvPr/>
          </p:nvGrpSpPr>
          <p:grpSpPr bwMode="auto">
            <a:xfrm rot="2794966">
              <a:off x="1764" y="2802"/>
              <a:ext cx="92" cy="69"/>
              <a:chOff x="101" y="1265"/>
              <a:chExt cx="112" cy="84"/>
            </a:xfrm>
          </p:grpSpPr>
          <p:sp>
            <p:nvSpPr>
              <p:cNvPr id="136" name="Freeform 87">
                <a:extLst>
                  <a:ext uri="{FF2B5EF4-FFF2-40B4-BE49-F238E27FC236}">
                    <a16:creationId xmlns:a16="http://schemas.microsoft.com/office/drawing/2014/main" id="{F35EF124-7976-0342-A690-E02B1382094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7" name="Freeform 88">
                <a:extLst>
                  <a:ext uri="{FF2B5EF4-FFF2-40B4-BE49-F238E27FC236}">
                    <a16:creationId xmlns:a16="http://schemas.microsoft.com/office/drawing/2014/main" id="{D482D86E-93A0-D943-A680-F6FCE6DE16F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8" name="Freeform 89">
                <a:extLst>
                  <a:ext uri="{FF2B5EF4-FFF2-40B4-BE49-F238E27FC236}">
                    <a16:creationId xmlns:a16="http://schemas.microsoft.com/office/drawing/2014/main" id="{D276BA3A-BC88-AA42-888A-9CB0F9E3911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11" name="Freeform 90">
              <a:extLst>
                <a:ext uri="{FF2B5EF4-FFF2-40B4-BE49-F238E27FC236}">
                  <a16:creationId xmlns:a16="http://schemas.microsoft.com/office/drawing/2014/main" id="{86A8996D-C867-FE43-A677-CB7F4FEBD4F6}"/>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12" name="Freeform 91">
              <a:extLst>
                <a:ext uri="{FF2B5EF4-FFF2-40B4-BE49-F238E27FC236}">
                  <a16:creationId xmlns:a16="http://schemas.microsoft.com/office/drawing/2014/main" id="{B6F1ECC4-7A55-4F43-B510-D8F4EDC17A7E}"/>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13" name="Group 92">
              <a:extLst>
                <a:ext uri="{FF2B5EF4-FFF2-40B4-BE49-F238E27FC236}">
                  <a16:creationId xmlns:a16="http://schemas.microsoft.com/office/drawing/2014/main" id="{A6934740-6C7B-3E48-9BF7-5B13F6B17B23}"/>
                </a:ext>
              </a:extLst>
            </p:cNvPr>
            <p:cNvGrpSpPr>
              <a:grpSpLocks/>
            </p:cNvGrpSpPr>
            <p:nvPr/>
          </p:nvGrpSpPr>
          <p:grpSpPr bwMode="auto">
            <a:xfrm rot="2431219">
              <a:off x="1664" y="2898"/>
              <a:ext cx="92" cy="69"/>
              <a:chOff x="101" y="1265"/>
              <a:chExt cx="112" cy="84"/>
            </a:xfrm>
          </p:grpSpPr>
          <p:sp>
            <p:nvSpPr>
              <p:cNvPr id="133" name="Freeform 93">
                <a:extLst>
                  <a:ext uri="{FF2B5EF4-FFF2-40B4-BE49-F238E27FC236}">
                    <a16:creationId xmlns:a16="http://schemas.microsoft.com/office/drawing/2014/main" id="{B101E28C-8F31-274F-87EB-965C8B92D43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4" name="Freeform 94">
                <a:extLst>
                  <a:ext uri="{FF2B5EF4-FFF2-40B4-BE49-F238E27FC236}">
                    <a16:creationId xmlns:a16="http://schemas.microsoft.com/office/drawing/2014/main" id="{6B4ECFD6-AD54-AB43-A987-D3C6DF2A1D8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5" name="Freeform 95">
                <a:extLst>
                  <a:ext uri="{FF2B5EF4-FFF2-40B4-BE49-F238E27FC236}">
                    <a16:creationId xmlns:a16="http://schemas.microsoft.com/office/drawing/2014/main" id="{9C42E452-9165-9F44-9BA4-6EB70FD9D0E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14" name="Group 96">
              <a:extLst>
                <a:ext uri="{FF2B5EF4-FFF2-40B4-BE49-F238E27FC236}">
                  <a16:creationId xmlns:a16="http://schemas.microsoft.com/office/drawing/2014/main" id="{A4AB96D9-E489-BC4E-A9BE-7F3F20A2A716}"/>
                </a:ext>
              </a:extLst>
            </p:cNvPr>
            <p:cNvGrpSpPr>
              <a:grpSpLocks/>
            </p:cNvGrpSpPr>
            <p:nvPr/>
          </p:nvGrpSpPr>
          <p:grpSpPr bwMode="auto">
            <a:xfrm rot="2431219">
              <a:off x="1723" y="2901"/>
              <a:ext cx="92" cy="69"/>
              <a:chOff x="101" y="1265"/>
              <a:chExt cx="112" cy="84"/>
            </a:xfrm>
          </p:grpSpPr>
          <p:sp>
            <p:nvSpPr>
              <p:cNvPr id="130" name="Freeform 97">
                <a:extLst>
                  <a:ext uri="{FF2B5EF4-FFF2-40B4-BE49-F238E27FC236}">
                    <a16:creationId xmlns:a16="http://schemas.microsoft.com/office/drawing/2014/main" id="{03AD28CF-EE60-E446-866C-049DCFF9AB9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1" name="Freeform 98">
                <a:extLst>
                  <a:ext uri="{FF2B5EF4-FFF2-40B4-BE49-F238E27FC236}">
                    <a16:creationId xmlns:a16="http://schemas.microsoft.com/office/drawing/2014/main" id="{6B5D97F4-F20B-2C41-87C9-6B7131DC1D4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2" name="Freeform 99">
                <a:extLst>
                  <a:ext uri="{FF2B5EF4-FFF2-40B4-BE49-F238E27FC236}">
                    <a16:creationId xmlns:a16="http://schemas.microsoft.com/office/drawing/2014/main" id="{7F664F37-664C-7841-9658-E53E6990ACC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15" name="Freeform 100">
              <a:extLst>
                <a:ext uri="{FF2B5EF4-FFF2-40B4-BE49-F238E27FC236}">
                  <a16:creationId xmlns:a16="http://schemas.microsoft.com/office/drawing/2014/main" id="{D2F1086B-1470-D846-8CAB-BA0E4D765DAD}"/>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6" name="Freeform 101">
              <a:extLst>
                <a:ext uri="{FF2B5EF4-FFF2-40B4-BE49-F238E27FC236}">
                  <a16:creationId xmlns:a16="http://schemas.microsoft.com/office/drawing/2014/main" id="{29010B4C-3253-8940-877A-B7B384F01026}"/>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7" name="Freeform 102">
              <a:extLst>
                <a:ext uri="{FF2B5EF4-FFF2-40B4-BE49-F238E27FC236}">
                  <a16:creationId xmlns:a16="http://schemas.microsoft.com/office/drawing/2014/main" id="{78E3CB16-DBC8-DC45-A0FE-516DF0381CC6}"/>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8" name="Freeform 103">
              <a:extLst>
                <a:ext uri="{FF2B5EF4-FFF2-40B4-BE49-F238E27FC236}">
                  <a16:creationId xmlns:a16="http://schemas.microsoft.com/office/drawing/2014/main" id="{7C034F21-8A62-EF41-8B66-FC93B1ECE2F3}"/>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19" name="Group 104">
              <a:extLst>
                <a:ext uri="{FF2B5EF4-FFF2-40B4-BE49-F238E27FC236}">
                  <a16:creationId xmlns:a16="http://schemas.microsoft.com/office/drawing/2014/main" id="{C055F9AA-A3D6-E345-B699-19900F3DBFF6}"/>
                </a:ext>
              </a:extLst>
            </p:cNvPr>
            <p:cNvGrpSpPr>
              <a:grpSpLocks/>
            </p:cNvGrpSpPr>
            <p:nvPr/>
          </p:nvGrpSpPr>
          <p:grpSpPr bwMode="auto">
            <a:xfrm rot="2431219">
              <a:off x="1789" y="2906"/>
              <a:ext cx="92" cy="69"/>
              <a:chOff x="101" y="1265"/>
              <a:chExt cx="112" cy="84"/>
            </a:xfrm>
          </p:grpSpPr>
          <p:sp>
            <p:nvSpPr>
              <p:cNvPr id="127" name="Freeform 105">
                <a:extLst>
                  <a:ext uri="{FF2B5EF4-FFF2-40B4-BE49-F238E27FC236}">
                    <a16:creationId xmlns:a16="http://schemas.microsoft.com/office/drawing/2014/main" id="{3663CD00-6125-4748-991F-E30AF6108B0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28" name="Freeform 106">
                <a:extLst>
                  <a:ext uri="{FF2B5EF4-FFF2-40B4-BE49-F238E27FC236}">
                    <a16:creationId xmlns:a16="http://schemas.microsoft.com/office/drawing/2014/main" id="{D12D5C6A-9B15-6D4D-AD04-98253430492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29" name="Freeform 107">
                <a:extLst>
                  <a:ext uri="{FF2B5EF4-FFF2-40B4-BE49-F238E27FC236}">
                    <a16:creationId xmlns:a16="http://schemas.microsoft.com/office/drawing/2014/main" id="{CEEE2BE8-1AD2-C145-94CE-C330BF5ADC8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20" name="Freeform 108">
              <a:extLst>
                <a:ext uri="{FF2B5EF4-FFF2-40B4-BE49-F238E27FC236}">
                  <a16:creationId xmlns:a16="http://schemas.microsoft.com/office/drawing/2014/main" id="{FC2EAC35-ABAE-0449-9226-D5BFCA031BF8}"/>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21" name="Freeform 109">
              <a:extLst>
                <a:ext uri="{FF2B5EF4-FFF2-40B4-BE49-F238E27FC236}">
                  <a16:creationId xmlns:a16="http://schemas.microsoft.com/office/drawing/2014/main" id="{D389C956-9480-7C4A-AEFF-F58A4F2B31A7}"/>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22" name="Freeform 110">
              <a:extLst>
                <a:ext uri="{FF2B5EF4-FFF2-40B4-BE49-F238E27FC236}">
                  <a16:creationId xmlns:a16="http://schemas.microsoft.com/office/drawing/2014/main" id="{F674A6A8-178A-A94A-A2D1-E6B35093E588}"/>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23" name="Freeform 111">
              <a:extLst>
                <a:ext uri="{FF2B5EF4-FFF2-40B4-BE49-F238E27FC236}">
                  <a16:creationId xmlns:a16="http://schemas.microsoft.com/office/drawing/2014/main" id="{2B24B674-AEAA-BC4D-9C89-E14920BEBA95}"/>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24" name="Freeform 112">
              <a:extLst>
                <a:ext uri="{FF2B5EF4-FFF2-40B4-BE49-F238E27FC236}">
                  <a16:creationId xmlns:a16="http://schemas.microsoft.com/office/drawing/2014/main" id="{EA83F2D4-A311-5C48-9A3E-76AD3580FCF6}"/>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25" name="Freeform 113">
              <a:extLst>
                <a:ext uri="{FF2B5EF4-FFF2-40B4-BE49-F238E27FC236}">
                  <a16:creationId xmlns:a16="http://schemas.microsoft.com/office/drawing/2014/main" id="{6AD904CE-D0EF-2443-929A-11B8398B8FA2}"/>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26" name="Freeform 114">
              <a:extLst>
                <a:ext uri="{FF2B5EF4-FFF2-40B4-BE49-F238E27FC236}">
                  <a16:creationId xmlns:a16="http://schemas.microsoft.com/office/drawing/2014/main" id="{E7475FF2-45E8-E24C-8A4D-85DCDF2BF29C}"/>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154" name="AutoShape 4">
            <a:extLst>
              <a:ext uri="{FF2B5EF4-FFF2-40B4-BE49-F238E27FC236}">
                <a16:creationId xmlns:a16="http://schemas.microsoft.com/office/drawing/2014/main" id="{DBBD4F2A-0A4E-1541-ACAD-351B1F73CA96}"/>
              </a:ext>
            </a:extLst>
          </p:cNvPr>
          <p:cNvSpPr>
            <a:spLocks noChangeArrowheads="1"/>
          </p:cNvSpPr>
          <p:nvPr/>
        </p:nvSpPr>
        <p:spPr bwMode="auto">
          <a:xfrm>
            <a:off x="3537709" y="289764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155" name="Group 60">
            <a:extLst>
              <a:ext uri="{FF2B5EF4-FFF2-40B4-BE49-F238E27FC236}">
                <a16:creationId xmlns:a16="http://schemas.microsoft.com/office/drawing/2014/main" id="{3E8938C0-8692-CD43-9682-4E30CC21C13B}"/>
              </a:ext>
            </a:extLst>
          </p:cNvPr>
          <p:cNvGrpSpPr>
            <a:grpSpLocks/>
          </p:cNvGrpSpPr>
          <p:nvPr/>
        </p:nvGrpSpPr>
        <p:grpSpPr bwMode="auto">
          <a:xfrm>
            <a:off x="6084060" y="3961266"/>
            <a:ext cx="1519237" cy="1376362"/>
            <a:chOff x="1575" y="2572"/>
            <a:chExt cx="502" cy="455"/>
          </a:xfrm>
        </p:grpSpPr>
        <p:sp>
          <p:nvSpPr>
            <p:cNvPr id="156" name="Freeform 61">
              <a:extLst>
                <a:ext uri="{FF2B5EF4-FFF2-40B4-BE49-F238E27FC236}">
                  <a16:creationId xmlns:a16="http://schemas.microsoft.com/office/drawing/2014/main" id="{BDBD0128-3BC2-B046-93CB-3787FD44686A}"/>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57" name="Group 62">
              <a:extLst>
                <a:ext uri="{FF2B5EF4-FFF2-40B4-BE49-F238E27FC236}">
                  <a16:creationId xmlns:a16="http://schemas.microsoft.com/office/drawing/2014/main" id="{5D329B86-BA71-CC48-A3AD-431AC7959334}"/>
                </a:ext>
              </a:extLst>
            </p:cNvPr>
            <p:cNvGrpSpPr>
              <a:grpSpLocks/>
            </p:cNvGrpSpPr>
            <p:nvPr/>
          </p:nvGrpSpPr>
          <p:grpSpPr bwMode="auto">
            <a:xfrm rot="6300000">
              <a:off x="1768" y="2583"/>
              <a:ext cx="92" cy="69"/>
              <a:chOff x="101" y="1265"/>
              <a:chExt cx="112" cy="84"/>
            </a:xfrm>
          </p:grpSpPr>
          <p:sp>
            <p:nvSpPr>
              <p:cNvPr id="207" name="Freeform 63">
                <a:extLst>
                  <a:ext uri="{FF2B5EF4-FFF2-40B4-BE49-F238E27FC236}">
                    <a16:creationId xmlns:a16="http://schemas.microsoft.com/office/drawing/2014/main" id="{0EDB8229-D7A4-5B4C-9FC6-6D46637FF29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8" name="Freeform 64">
                <a:extLst>
                  <a:ext uri="{FF2B5EF4-FFF2-40B4-BE49-F238E27FC236}">
                    <a16:creationId xmlns:a16="http://schemas.microsoft.com/office/drawing/2014/main" id="{D40A819E-C083-6849-8085-84554941A9E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9" name="Freeform 65">
                <a:extLst>
                  <a:ext uri="{FF2B5EF4-FFF2-40B4-BE49-F238E27FC236}">
                    <a16:creationId xmlns:a16="http://schemas.microsoft.com/office/drawing/2014/main" id="{6BE3FC19-5ED7-D843-B65B-E40FA7E32F7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58" name="Group 66">
              <a:extLst>
                <a:ext uri="{FF2B5EF4-FFF2-40B4-BE49-F238E27FC236}">
                  <a16:creationId xmlns:a16="http://schemas.microsoft.com/office/drawing/2014/main" id="{C861BF14-1BCB-4E4C-852C-35A859DB9707}"/>
                </a:ext>
              </a:extLst>
            </p:cNvPr>
            <p:cNvGrpSpPr>
              <a:grpSpLocks/>
            </p:cNvGrpSpPr>
            <p:nvPr/>
          </p:nvGrpSpPr>
          <p:grpSpPr bwMode="auto">
            <a:xfrm rot="6300000">
              <a:off x="1793" y="2636"/>
              <a:ext cx="92" cy="69"/>
              <a:chOff x="101" y="1265"/>
              <a:chExt cx="112" cy="84"/>
            </a:xfrm>
          </p:grpSpPr>
          <p:sp>
            <p:nvSpPr>
              <p:cNvPr id="204" name="Freeform 67">
                <a:extLst>
                  <a:ext uri="{FF2B5EF4-FFF2-40B4-BE49-F238E27FC236}">
                    <a16:creationId xmlns:a16="http://schemas.microsoft.com/office/drawing/2014/main" id="{795258C7-5385-4D40-BC0B-493FDF6238F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5" name="Freeform 68">
                <a:extLst>
                  <a:ext uri="{FF2B5EF4-FFF2-40B4-BE49-F238E27FC236}">
                    <a16:creationId xmlns:a16="http://schemas.microsoft.com/office/drawing/2014/main" id="{E1BD68A8-AC49-D240-970A-6F0A19B9417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6" name="Freeform 69">
                <a:extLst>
                  <a:ext uri="{FF2B5EF4-FFF2-40B4-BE49-F238E27FC236}">
                    <a16:creationId xmlns:a16="http://schemas.microsoft.com/office/drawing/2014/main" id="{CC56563D-DCB0-EF4C-8C47-655E1A62A8E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59" name="Freeform 70">
              <a:extLst>
                <a:ext uri="{FF2B5EF4-FFF2-40B4-BE49-F238E27FC236}">
                  <a16:creationId xmlns:a16="http://schemas.microsoft.com/office/drawing/2014/main" id="{F1BA4C1F-A71D-0942-9165-8AB10ED9A55C}"/>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60" name="Group 71">
              <a:extLst>
                <a:ext uri="{FF2B5EF4-FFF2-40B4-BE49-F238E27FC236}">
                  <a16:creationId xmlns:a16="http://schemas.microsoft.com/office/drawing/2014/main" id="{3FA1A0B0-E2C1-1644-949A-4C25A8E0C6F5}"/>
                </a:ext>
              </a:extLst>
            </p:cNvPr>
            <p:cNvGrpSpPr>
              <a:grpSpLocks/>
            </p:cNvGrpSpPr>
            <p:nvPr/>
          </p:nvGrpSpPr>
          <p:grpSpPr bwMode="auto">
            <a:xfrm rot="6300000">
              <a:off x="1820" y="2688"/>
              <a:ext cx="92" cy="69"/>
              <a:chOff x="101" y="1265"/>
              <a:chExt cx="112" cy="84"/>
            </a:xfrm>
          </p:grpSpPr>
          <p:sp>
            <p:nvSpPr>
              <p:cNvPr id="201" name="Freeform 72">
                <a:extLst>
                  <a:ext uri="{FF2B5EF4-FFF2-40B4-BE49-F238E27FC236}">
                    <a16:creationId xmlns:a16="http://schemas.microsoft.com/office/drawing/2014/main" id="{CFA3C687-8CF7-374E-87E5-866B664B41E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2" name="Freeform 73">
                <a:extLst>
                  <a:ext uri="{FF2B5EF4-FFF2-40B4-BE49-F238E27FC236}">
                    <a16:creationId xmlns:a16="http://schemas.microsoft.com/office/drawing/2014/main" id="{68AA21C2-71BD-FB44-839E-55E48CAAAA8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3" name="Freeform 74">
                <a:extLst>
                  <a:ext uri="{FF2B5EF4-FFF2-40B4-BE49-F238E27FC236}">
                    <a16:creationId xmlns:a16="http://schemas.microsoft.com/office/drawing/2014/main" id="{15FC58C5-C94B-1044-832D-3A1DE633F82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61" name="Freeform 75">
              <a:extLst>
                <a:ext uri="{FF2B5EF4-FFF2-40B4-BE49-F238E27FC236}">
                  <a16:creationId xmlns:a16="http://schemas.microsoft.com/office/drawing/2014/main" id="{E269361C-A33C-2640-84AB-4196BFD94888}"/>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62" name="Freeform 76">
              <a:extLst>
                <a:ext uri="{FF2B5EF4-FFF2-40B4-BE49-F238E27FC236}">
                  <a16:creationId xmlns:a16="http://schemas.microsoft.com/office/drawing/2014/main" id="{4B065FCC-BFF2-B34A-A5F7-77000B476288}"/>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3" name="Freeform 77">
              <a:extLst>
                <a:ext uri="{FF2B5EF4-FFF2-40B4-BE49-F238E27FC236}">
                  <a16:creationId xmlns:a16="http://schemas.microsoft.com/office/drawing/2014/main" id="{088EFA17-2A52-564E-866B-D14033B3FE39}"/>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64" name="Group 78">
              <a:extLst>
                <a:ext uri="{FF2B5EF4-FFF2-40B4-BE49-F238E27FC236}">
                  <a16:creationId xmlns:a16="http://schemas.microsoft.com/office/drawing/2014/main" id="{350DDBEA-BD08-0E47-A036-A058BA60E896}"/>
                </a:ext>
              </a:extLst>
            </p:cNvPr>
            <p:cNvGrpSpPr>
              <a:grpSpLocks/>
            </p:cNvGrpSpPr>
            <p:nvPr/>
          </p:nvGrpSpPr>
          <p:grpSpPr bwMode="auto">
            <a:xfrm rot="6300000">
              <a:off x="1847" y="2741"/>
              <a:ext cx="92" cy="69"/>
              <a:chOff x="101" y="1265"/>
              <a:chExt cx="112" cy="84"/>
            </a:xfrm>
          </p:grpSpPr>
          <p:sp>
            <p:nvSpPr>
              <p:cNvPr id="198" name="Freeform 79">
                <a:extLst>
                  <a:ext uri="{FF2B5EF4-FFF2-40B4-BE49-F238E27FC236}">
                    <a16:creationId xmlns:a16="http://schemas.microsoft.com/office/drawing/2014/main" id="{6EFC7417-91CD-FC40-9D15-939D8DFD903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9" name="Freeform 80">
                <a:extLst>
                  <a:ext uri="{FF2B5EF4-FFF2-40B4-BE49-F238E27FC236}">
                    <a16:creationId xmlns:a16="http://schemas.microsoft.com/office/drawing/2014/main" id="{E1EF5AE4-FF4F-EB40-9D28-F49E7637C5C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0" name="Freeform 81">
                <a:extLst>
                  <a:ext uri="{FF2B5EF4-FFF2-40B4-BE49-F238E27FC236}">
                    <a16:creationId xmlns:a16="http://schemas.microsoft.com/office/drawing/2014/main" id="{2D8CE027-C81E-144E-854B-BA7D98E5513C}"/>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5" name="Group 82">
              <a:extLst>
                <a:ext uri="{FF2B5EF4-FFF2-40B4-BE49-F238E27FC236}">
                  <a16:creationId xmlns:a16="http://schemas.microsoft.com/office/drawing/2014/main" id="{7A30D5F7-DB4C-8640-AF44-D3996F9A7C88}"/>
                </a:ext>
              </a:extLst>
            </p:cNvPr>
            <p:cNvGrpSpPr>
              <a:grpSpLocks/>
            </p:cNvGrpSpPr>
            <p:nvPr/>
          </p:nvGrpSpPr>
          <p:grpSpPr bwMode="auto">
            <a:xfrm rot="2794966">
              <a:off x="1698" y="2788"/>
              <a:ext cx="92" cy="69"/>
              <a:chOff x="101" y="1265"/>
              <a:chExt cx="112" cy="84"/>
            </a:xfrm>
          </p:grpSpPr>
          <p:sp>
            <p:nvSpPr>
              <p:cNvPr id="195" name="Freeform 83">
                <a:extLst>
                  <a:ext uri="{FF2B5EF4-FFF2-40B4-BE49-F238E27FC236}">
                    <a16:creationId xmlns:a16="http://schemas.microsoft.com/office/drawing/2014/main" id="{E68FEC5C-07AA-F344-95D7-00212E4ABA1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6" name="Freeform 84">
                <a:extLst>
                  <a:ext uri="{FF2B5EF4-FFF2-40B4-BE49-F238E27FC236}">
                    <a16:creationId xmlns:a16="http://schemas.microsoft.com/office/drawing/2014/main" id="{2F2DAC39-1F62-684A-AD68-E0C21FD5483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7" name="Freeform 85">
                <a:extLst>
                  <a:ext uri="{FF2B5EF4-FFF2-40B4-BE49-F238E27FC236}">
                    <a16:creationId xmlns:a16="http://schemas.microsoft.com/office/drawing/2014/main" id="{A5BD13B5-5529-D941-B916-2E983CE9D65C}"/>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6" name="Group 86">
              <a:extLst>
                <a:ext uri="{FF2B5EF4-FFF2-40B4-BE49-F238E27FC236}">
                  <a16:creationId xmlns:a16="http://schemas.microsoft.com/office/drawing/2014/main" id="{B18CAD01-0E80-BE44-8B13-ED7632CFF236}"/>
                </a:ext>
              </a:extLst>
            </p:cNvPr>
            <p:cNvGrpSpPr>
              <a:grpSpLocks/>
            </p:cNvGrpSpPr>
            <p:nvPr/>
          </p:nvGrpSpPr>
          <p:grpSpPr bwMode="auto">
            <a:xfrm rot="2794966">
              <a:off x="1764" y="2802"/>
              <a:ext cx="92" cy="69"/>
              <a:chOff x="101" y="1265"/>
              <a:chExt cx="112" cy="84"/>
            </a:xfrm>
          </p:grpSpPr>
          <p:sp>
            <p:nvSpPr>
              <p:cNvPr id="192" name="Freeform 87">
                <a:extLst>
                  <a:ext uri="{FF2B5EF4-FFF2-40B4-BE49-F238E27FC236}">
                    <a16:creationId xmlns:a16="http://schemas.microsoft.com/office/drawing/2014/main" id="{35C2A021-CEFE-374F-AFC0-67D81030902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3" name="Freeform 88">
                <a:extLst>
                  <a:ext uri="{FF2B5EF4-FFF2-40B4-BE49-F238E27FC236}">
                    <a16:creationId xmlns:a16="http://schemas.microsoft.com/office/drawing/2014/main" id="{6FC5502F-3EB4-BE48-8D5A-95280DB0EAC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4" name="Freeform 89">
                <a:extLst>
                  <a:ext uri="{FF2B5EF4-FFF2-40B4-BE49-F238E27FC236}">
                    <a16:creationId xmlns:a16="http://schemas.microsoft.com/office/drawing/2014/main" id="{00E02679-0090-274D-848A-6E62B5DDC1B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67" name="Freeform 90">
              <a:extLst>
                <a:ext uri="{FF2B5EF4-FFF2-40B4-BE49-F238E27FC236}">
                  <a16:creationId xmlns:a16="http://schemas.microsoft.com/office/drawing/2014/main" id="{5DC19791-7A94-9048-BD21-E96E88FC2E44}"/>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68" name="Freeform 91">
              <a:extLst>
                <a:ext uri="{FF2B5EF4-FFF2-40B4-BE49-F238E27FC236}">
                  <a16:creationId xmlns:a16="http://schemas.microsoft.com/office/drawing/2014/main" id="{C2EE5646-BEF3-9240-BA62-8CBD98960127}"/>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69" name="Group 92">
              <a:extLst>
                <a:ext uri="{FF2B5EF4-FFF2-40B4-BE49-F238E27FC236}">
                  <a16:creationId xmlns:a16="http://schemas.microsoft.com/office/drawing/2014/main" id="{BB8FDEF6-567F-1747-9F20-E99EAB05B5BB}"/>
                </a:ext>
              </a:extLst>
            </p:cNvPr>
            <p:cNvGrpSpPr>
              <a:grpSpLocks/>
            </p:cNvGrpSpPr>
            <p:nvPr/>
          </p:nvGrpSpPr>
          <p:grpSpPr bwMode="auto">
            <a:xfrm rot="2431219">
              <a:off x="1664" y="2898"/>
              <a:ext cx="92" cy="69"/>
              <a:chOff x="101" y="1265"/>
              <a:chExt cx="112" cy="84"/>
            </a:xfrm>
          </p:grpSpPr>
          <p:sp>
            <p:nvSpPr>
              <p:cNvPr id="189" name="Freeform 93">
                <a:extLst>
                  <a:ext uri="{FF2B5EF4-FFF2-40B4-BE49-F238E27FC236}">
                    <a16:creationId xmlns:a16="http://schemas.microsoft.com/office/drawing/2014/main" id="{9C520B41-A9ED-B548-AE7B-D24EE577BCD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0" name="Freeform 94">
                <a:extLst>
                  <a:ext uri="{FF2B5EF4-FFF2-40B4-BE49-F238E27FC236}">
                    <a16:creationId xmlns:a16="http://schemas.microsoft.com/office/drawing/2014/main" id="{9E7D7321-04BF-4C4A-AF83-F36C5DFF755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1" name="Freeform 95">
                <a:extLst>
                  <a:ext uri="{FF2B5EF4-FFF2-40B4-BE49-F238E27FC236}">
                    <a16:creationId xmlns:a16="http://schemas.microsoft.com/office/drawing/2014/main" id="{280584CF-A76A-E743-B717-4744B16A0A4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70" name="Group 96">
              <a:extLst>
                <a:ext uri="{FF2B5EF4-FFF2-40B4-BE49-F238E27FC236}">
                  <a16:creationId xmlns:a16="http://schemas.microsoft.com/office/drawing/2014/main" id="{1DA98728-B474-AD49-973D-19F3226408E4}"/>
                </a:ext>
              </a:extLst>
            </p:cNvPr>
            <p:cNvGrpSpPr>
              <a:grpSpLocks/>
            </p:cNvGrpSpPr>
            <p:nvPr/>
          </p:nvGrpSpPr>
          <p:grpSpPr bwMode="auto">
            <a:xfrm rot="2431219">
              <a:off x="1723" y="2901"/>
              <a:ext cx="92" cy="69"/>
              <a:chOff x="101" y="1265"/>
              <a:chExt cx="112" cy="84"/>
            </a:xfrm>
          </p:grpSpPr>
          <p:sp>
            <p:nvSpPr>
              <p:cNvPr id="186" name="Freeform 97">
                <a:extLst>
                  <a:ext uri="{FF2B5EF4-FFF2-40B4-BE49-F238E27FC236}">
                    <a16:creationId xmlns:a16="http://schemas.microsoft.com/office/drawing/2014/main" id="{AFC1564C-5EA0-2E4B-ACC6-5E8A1F43309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7" name="Freeform 98">
                <a:extLst>
                  <a:ext uri="{FF2B5EF4-FFF2-40B4-BE49-F238E27FC236}">
                    <a16:creationId xmlns:a16="http://schemas.microsoft.com/office/drawing/2014/main" id="{B2EDB7B3-441F-6E44-92AC-0F3617010B4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8" name="Freeform 99">
                <a:extLst>
                  <a:ext uri="{FF2B5EF4-FFF2-40B4-BE49-F238E27FC236}">
                    <a16:creationId xmlns:a16="http://schemas.microsoft.com/office/drawing/2014/main" id="{3853F5A6-CC4C-1443-9D08-EFB793995F7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71" name="Freeform 100">
              <a:extLst>
                <a:ext uri="{FF2B5EF4-FFF2-40B4-BE49-F238E27FC236}">
                  <a16:creationId xmlns:a16="http://schemas.microsoft.com/office/drawing/2014/main" id="{9A77341C-81E7-1147-B006-39E0C1422B79}"/>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2" name="Freeform 101">
              <a:extLst>
                <a:ext uri="{FF2B5EF4-FFF2-40B4-BE49-F238E27FC236}">
                  <a16:creationId xmlns:a16="http://schemas.microsoft.com/office/drawing/2014/main" id="{9D2D8729-32F1-4B43-A820-2273142DB16B}"/>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102">
              <a:extLst>
                <a:ext uri="{FF2B5EF4-FFF2-40B4-BE49-F238E27FC236}">
                  <a16:creationId xmlns:a16="http://schemas.microsoft.com/office/drawing/2014/main" id="{0D40D7A3-7F8B-7F4B-8E82-7A6AC82FD2DA}"/>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4" name="Freeform 103">
              <a:extLst>
                <a:ext uri="{FF2B5EF4-FFF2-40B4-BE49-F238E27FC236}">
                  <a16:creationId xmlns:a16="http://schemas.microsoft.com/office/drawing/2014/main" id="{A11F2542-7B6E-5048-9933-DA48390CD849}"/>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75" name="Group 104">
              <a:extLst>
                <a:ext uri="{FF2B5EF4-FFF2-40B4-BE49-F238E27FC236}">
                  <a16:creationId xmlns:a16="http://schemas.microsoft.com/office/drawing/2014/main" id="{ED6910D7-4387-F64A-AF65-6F528F8D19A1}"/>
                </a:ext>
              </a:extLst>
            </p:cNvPr>
            <p:cNvGrpSpPr>
              <a:grpSpLocks/>
            </p:cNvGrpSpPr>
            <p:nvPr/>
          </p:nvGrpSpPr>
          <p:grpSpPr bwMode="auto">
            <a:xfrm rot="2431219">
              <a:off x="1789" y="2906"/>
              <a:ext cx="92" cy="69"/>
              <a:chOff x="101" y="1265"/>
              <a:chExt cx="112" cy="84"/>
            </a:xfrm>
          </p:grpSpPr>
          <p:sp>
            <p:nvSpPr>
              <p:cNvPr id="183" name="Freeform 105">
                <a:extLst>
                  <a:ext uri="{FF2B5EF4-FFF2-40B4-BE49-F238E27FC236}">
                    <a16:creationId xmlns:a16="http://schemas.microsoft.com/office/drawing/2014/main" id="{17C9EC5D-A203-CE4B-9764-6A8FBE619B2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4" name="Freeform 106">
                <a:extLst>
                  <a:ext uri="{FF2B5EF4-FFF2-40B4-BE49-F238E27FC236}">
                    <a16:creationId xmlns:a16="http://schemas.microsoft.com/office/drawing/2014/main" id="{733B43C9-BE6A-CB4E-8F75-D5575D61108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5" name="Freeform 107">
                <a:extLst>
                  <a:ext uri="{FF2B5EF4-FFF2-40B4-BE49-F238E27FC236}">
                    <a16:creationId xmlns:a16="http://schemas.microsoft.com/office/drawing/2014/main" id="{DC088A7F-1689-BD4B-9B28-77D54A4D106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76" name="Freeform 108">
              <a:extLst>
                <a:ext uri="{FF2B5EF4-FFF2-40B4-BE49-F238E27FC236}">
                  <a16:creationId xmlns:a16="http://schemas.microsoft.com/office/drawing/2014/main" id="{6D2C09ED-1C91-8E45-89F7-6DC652AD6E93}"/>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77" name="Freeform 109">
              <a:extLst>
                <a:ext uri="{FF2B5EF4-FFF2-40B4-BE49-F238E27FC236}">
                  <a16:creationId xmlns:a16="http://schemas.microsoft.com/office/drawing/2014/main" id="{FE87B3C9-B122-5D47-A59D-56635ACBEE93}"/>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78" name="Freeform 110">
              <a:extLst>
                <a:ext uri="{FF2B5EF4-FFF2-40B4-BE49-F238E27FC236}">
                  <a16:creationId xmlns:a16="http://schemas.microsoft.com/office/drawing/2014/main" id="{2DE7FD18-F6DE-9F43-9AC7-2EA83033CA72}"/>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79" name="Freeform 111">
              <a:extLst>
                <a:ext uri="{FF2B5EF4-FFF2-40B4-BE49-F238E27FC236}">
                  <a16:creationId xmlns:a16="http://schemas.microsoft.com/office/drawing/2014/main" id="{6F16ECF8-12F5-2847-ABB2-97B9E4DE09BC}"/>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80" name="Freeform 112">
              <a:extLst>
                <a:ext uri="{FF2B5EF4-FFF2-40B4-BE49-F238E27FC236}">
                  <a16:creationId xmlns:a16="http://schemas.microsoft.com/office/drawing/2014/main" id="{E2895854-BCBB-6F46-9AFD-84F199D11F08}"/>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113">
              <a:extLst>
                <a:ext uri="{FF2B5EF4-FFF2-40B4-BE49-F238E27FC236}">
                  <a16:creationId xmlns:a16="http://schemas.microsoft.com/office/drawing/2014/main" id="{10DD40E6-BACB-A941-B60C-7C7188BED93F}"/>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82" name="Freeform 114">
              <a:extLst>
                <a:ext uri="{FF2B5EF4-FFF2-40B4-BE49-F238E27FC236}">
                  <a16:creationId xmlns:a16="http://schemas.microsoft.com/office/drawing/2014/main" id="{DC3C102F-7884-7941-884B-4B80564E0835}"/>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454" name="Group 198">
            <a:extLst>
              <a:ext uri="{FF2B5EF4-FFF2-40B4-BE49-F238E27FC236}">
                <a16:creationId xmlns:a16="http://schemas.microsoft.com/office/drawing/2014/main" id="{8AFFC430-7557-3C46-8C0B-48C9014A0F0D}"/>
              </a:ext>
            </a:extLst>
          </p:cNvPr>
          <p:cNvGrpSpPr>
            <a:grpSpLocks/>
          </p:cNvGrpSpPr>
          <p:nvPr/>
        </p:nvGrpSpPr>
        <p:grpSpPr bwMode="auto">
          <a:xfrm rot="10800000" flipH="1">
            <a:off x="4152086" y="3129746"/>
            <a:ext cx="1512076" cy="1024984"/>
            <a:chOff x="2354" y="2465"/>
            <a:chExt cx="1396" cy="946"/>
          </a:xfrm>
        </p:grpSpPr>
        <p:sp>
          <p:nvSpPr>
            <p:cNvPr id="646" name="Freeform 199">
              <a:extLst>
                <a:ext uri="{FF2B5EF4-FFF2-40B4-BE49-F238E27FC236}">
                  <a16:creationId xmlns:a16="http://schemas.microsoft.com/office/drawing/2014/main" id="{BF346D51-5A17-E943-95DD-1E5C3EC00CDB}"/>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47" name="Freeform 200">
              <a:extLst>
                <a:ext uri="{FF2B5EF4-FFF2-40B4-BE49-F238E27FC236}">
                  <a16:creationId xmlns:a16="http://schemas.microsoft.com/office/drawing/2014/main" id="{17D686FF-A2E1-224B-9733-9BAA6CA73FDF}"/>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648" name="Group 201">
              <a:extLst>
                <a:ext uri="{FF2B5EF4-FFF2-40B4-BE49-F238E27FC236}">
                  <a16:creationId xmlns:a16="http://schemas.microsoft.com/office/drawing/2014/main" id="{438C48E0-28F1-DB4F-A4EB-2FE59CF7C010}"/>
                </a:ext>
              </a:extLst>
            </p:cNvPr>
            <p:cNvGrpSpPr>
              <a:grpSpLocks/>
            </p:cNvGrpSpPr>
            <p:nvPr/>
          </p:nvGrpSpPr>
          <p:grpSpPr bwMode="auto">
            <a:xfrm rot="25389882">
              <a:off x="3008" y="2580"/>
              <a:ext cx="403" cy="859"/>
              <a:chOff x="2147" y="3227"/>
              <a:chExt cx="120" cy="320"/>
            </a:xfrm>
          </p:grpSpPr>
          <p:grpSp>
            <p:nvGrpSpPr>
              <p:cNvPr id="705" name="Group 202">
                <a:extLst>
                  <a:ext uri="{FF2B5EF4-FFF2-40B4-BE49-F238E27FC236}">
                    <a16:creationId xmlns:a16="http://schemas.microsoft.com/office/drawing/2014/main" id="{BD3E8B31-4AF6-1841-ABB7-B71815821CB0}"/>
                  </a:ext>
                </a:extLst>
              </p:cNvPr>
              <p:cNvGrpSpPr>
                <a:grpSpLocks/>
              </p:cNvGrpSpPr>
              <p:nvPr/>
            </p:nvGrpSpPr>
            <p:grpSpPr bwMode="auto">
              <a:xfrm rot="-25200000">
                <a:off x="2187" y="3466"/>
                <a:ext cx="92" cy="69"/>
                <a:chOff x="101" y="1265"/>
                <a:chExt cx="112" cy="84"/>
              </a:xfrm>
            </p:grpSpPr>
            <p:sp>
              <p:nvSpPr>
                <p:cNvPr id="722" name="Freeform 203">
                  <a:extLst>
                    <a:ext uri="{FF2B5EF4-FFF2-40B4-BE49-F238E27FC236}">
                      <a16:creationId xmlns:a16="http://schemas.microsoft.com/office/drawing/2014/main" id="{35DB8027-89B7-3A42-8A93-55E77DE689B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23" name="Freeform 204">
                  <a:extLst>
                    <a:ext uri="{FF2B5EF4-FFF2-40B4-BE49-F238E27FC236}">
                      <a16:creationId xmlns:a16="http://schemas.microsoft.com/office/drawing/2014/main" id="{71143049-E249-ED4C-ADCF-A895A13B4BD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24" name="Freeform 205">
                  <a:extLst>
                    <a:ext uri="{FF2B5EF4-FFF2-40B4-BE49-F238E27FC236}">
                      <a16:creationId xmlns:a16="http://schemas.microsoft.com/office/drawing/2014/main" id="{361D59EA-B7FA-E440-A59A-7EB783C97B8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06" name="Group 206">
                <a:extLst>
                  <a:ext uri="{FF2B5EF4-FFF2-40B4-BE49-F238E27FC236}">
                    <a16:creationId xmlns:a16="http://schemas.microsoft.com/office/drawing/2014/main" id="{63B3BE86-6DEB-1A4A-AE50-D861BE98D7A3}"/>
                  </a:ext>
                </a:extLst>
              </p:cNvPr>
              <p:cNvGrpSpPr>
                <a:grpSpLocks/>
              </p:cNvGrpSpPr>
              <p:nvPr/>
            </p:nvGrpSpPr>
            <p:grpSpPr bwMode="auto">
              <a:xfrm rot="-25200000">
                <a:off x="2176" y="3409"/>
                <a:ext cx="92" cy="69"/>
                <a:chOff x="101" y="1265"/>
                <a:chExt cx="112" cy="84"/>
              </a:xfrm>
            </p:grpSpPr>
            <p:sp>
              <p:nvSpPr>
                <p:cNvPr id="719" name="Freeform 207">
                  <a:extLst>
                    <a:ext uri="{FF2B5EF4-FFF2-40B4-BE49-F238E27FC236}">
                      <a16:creationId xmlns:a16="http://schemas.microsoft.com/office/drawing/2014/main" id="{0D890A2B-EB61-9A43-AB45-7154D6DC349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20" name="Freeform 208">
                  <a:extLst>
                    <a:ext uri="{FF2B5EF4-FFF2-40B4-BE49-F238E27FC236}">
                      <a16:creationId xmlns:a16="http://schemas.microsoft.com/office/drawing/2014/main" id="{7D619538-E7E4-E941-9114-877093ABF8B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21" name="Freeform 209">
                  <a:extLst>
                    <a:ext uri="{FF2B5EF4-FFF2-40B4-BE49-F238E27FC236}">
                      <a16:creationId xmlns:a16="http://schemas.microsoft.com/office/drawing/2014/main" id="{75657B4A-33F5-1742-81B7-E0125E5203C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07" name="Group 210">
                <a:extLst>
                  <a:ext uri="{FF2B5EF4-FFF2-40B4-BE49-F238E27FC236}">
                    <a16:creationId xmlns:a16="http://schemas.microsoft.com/office/drawing/2014/main" id="{CC9997A4-84F7-744D-8CF9-C172A8E7EAEB}"/>
                  </a:ext>
                </a:extLst>
              </p:cNvPr>
              <p:cNvGrpSpPr>
                <a:grpSpLocks/>
              </p:cNvGrpSpPr>
              <p:nvPr/>
            </p:nvGrpSpPr>
            <p:grpSpPr bwMode="auto">
              <a:xfrm rot="-25200000">
                <a:off x="2165" y="3351"/>
                <a:ext cx="92" cy="69"/>
                <a:chOff x="101" y="1265"/>
                <a:chExt cx="112" cy="84"/>
              </a:xfrm>
            </p:grpSpPr>
            <p:sp>
              <p:nvSpPr>
                <p:cNvPr id="716" name="Freeform 211">
                  <a:extLst>
                    <a:ext uri="{FF2B5EF4-FFF2-40B4-BE49-F238E27FC236}">
                      <a16:creationId xmlns:a16="http://schemas.microsoft.com/office/drawing/2014/main" id="{A01A4A91-9CFF-8A4F-9E66-3C1FF26FD04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7" name="Freeform 212">
                  <a:extLst>
                    <a:ext uri="{FF2B5EF4-FFF2-40B4-BE49-F238E27FC236}">
                      <a16:creationId xmlns:a16="http://schemas.microsoft.com/office/drawing/2014/main" id="{DEE2D00F-8B43-D64E-A5FB-CE476728FD7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8" name="Freeform 213">
                  <a:extLst>
                    <a:ext uri="{FF2B5EF4-FFF2-40B4-BE49-F238E27FC236}">
                      <a16:creationId xmlns:a16="http://schemas.microsoft.com/office/drawing/2014/main" id="{358CF79F-B71F-7C44-845C-F772FF20FCF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08" name="Group 214">
                <a:extLst>
                  <a:ext uri="{FF2B5EF4-FFF2-40B4-BE49-F238E27FC236}">
                    <a16:creationId xmlns:a16="http://schemas.microsoft.com/office/drawing/2014/main" id="{634F1515-4E25-9543-BE85-B664E6B35888}"/>
                  </a:ext>
                </a:extLst>
              </p:cNvPr>
              <p:cNvGrpSpPr>
                <a:grpSpLocks/>
              </p:cNvGrpSpPr>
              <p:nvPr/>
            </p:nvGrpSpPr>
            <p:grpSpPr bwMode="auto">
              <a:xfrm rot="-25200000">
                <a:off x="2153" y="3293"/>
                <a:ext cx="92" cy="69"/>
                <a:chOff x="101" y="1265"/>
                <a:chExt cx="112" cy="84"/>
              </a:xfrm>
            </p:grpSpPr>
            <p:sp>
              <p:nvSpPr>
                <p:cNvPr id="713" name="Freeform 215">
                  <a:extLst>
                    <a:ext uri="{FF2B5EF4-FFF2-40B4-BE49-F238E27FC236}">
                      <a16:creationId xmlns:a16="http://schemas.microsoft.com/office/drawing/2014/main" id="{B612F809-1F66-A246-A982-E659F3F19E7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4" name="Freeform 216">
                  <a:extLst>
                    <a:ext uri="{FF2B5EF4-FFF2-40B4-BE49-F238E27FC236}">
                      <a16:creationId xmlns:a16="http://schemas.microsoft.com/office/drawing/2014/main" id="{00B51CE0-0875-FC44-B71E-ED31B7A4DE6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5" name="Freeform 217">
                  <a:extLst>
                    <a:ext uri="{FF2B5EF4-FFF2-40B4-BE49-F238E27FC236}">
                      <a16:creationId xmlns:a16="http://schemas.microsoft.com/office/drawing/2014/main" id="{A611ACC8-C5B6-D244-9AF3-35989EEAA37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09" name="Group 218">
                <a:extLst>
                  <a:ext uri="{FF2B5EF4-FFF2-40B4-BE49-F238E27FC236}">
                    <a16:creationId xmlns:a16="http://schemas.microsoft.com/office/drawing/2014/main" id="{8FAE1610-39B1-C647-ADCD-C75080B0B852}"/>
                  </a:ext>
                </a:extLst>
              </p:cNvPr>
              <p:cNvGrpSpPr>
                <a:grpSpLocks/>
              </p:cNvGrpSpPr>
              <p:nvPr/>
            </p:nvGrpSpPr>
            <p:grpSpPr bwMode="auto">
              <a:xfrm rot="-25200000">
                <a:off x="2136" y="3238"/>
                <a:ext cx="92" cy="69"/>
                <a:chOff x="101" y="1265"/>
                <a:chExt cx="112" cy="84"/>
              </a:xfrm>
            </p:grpSpPr>
            <p:sp>
              <p:nvSpPr>
                <p:cNvPr id="710" name="Freeform 219">
                  <a:extLst>
                    <a:ext uri="{FF2B5EF4-FFF2-40B4-BE49-F238E27FC236}">
                      <a16:creationId xmlns:a16="http://schemas.microsoft.com/office/drawing/2014/main" id="{E059B2B4-EF70-F84F-810A-8526C7CC24E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1" name="Freeform 220">
                  <a:extLst>
                    <a:ext uri="{FF2B5EF4-FFF2-40B4-BE49-F238E27FC236}">
                      <a16:creationId xmlns:a16="http://schemas.microsoft.com/office/drawing/2014/main" id="{5702353B-9A40-B348-9171-8AFBAAB08E9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2" name="Freeform 221">
                  <a:extLst>
                    <a:ext uri="{FF2B5EF4-FFF2-40B4-BE49-F238E27FC236}">
                      <a16:creationId xmlns:a16="http://schemas.microsoft.com/office/drawing/2014/main" id="{4ECC25E0-9B91-4449-85DD-41C7A748879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649" name="Group 222">
              <a:extLst>
                <a:ext uri="{FF2B5EF4-FFF2-40B4-BE49-F238E27FC236}">
                  <a16:creationId xmlns:a16="http://schemas.microsoft.com/office/drawing/2014/main" id="{E99A3DDA-07CF-D549-B6CC-7E23F41905C2}"/>
                </a:ext>
              </a:extLst>
            </p:cNvPr>
            <p:cNvGrpSpPr>
              <a:grpSpLocks/>
            </p:cNvGrpSpPr>
            <p:nvPr/>
          </p:nvGrpSpPr>
          <p:grpSpPr bwMode="auto">
            <a:xfrm rot="24300000">
              <a:off x="2768" y="2298"/>
              <a:ext cx="403" cy="859"/>
              <a:chOff x="2147" y="3227"/>
              <a:chExt cx="120" cy="320"/>
            </a:xfrm>
          </p:grpSpPr>
          <p:grpSp>
            <p:nvGrpSpPr>
              <p:cNvPr id="685" name="Group 223">
                <a:extLst>
                  <a:ext uri="{FF2B5EF4-FFF2-40B4-BE49-F238E27FC236}">
                    <a16:creationId xmlns:a16="http://schemas.microsoft.com/office/drawing/2014/main" id="{87A9B04C-67C9-EA43-B1BA-84996676AACF}"/>
                  </a:ext>
                </a:extLst>
              </p:cNvPr>
              <p:cNvGrpSpPr>
                <a:grpSpLocks/>
              </p:cNvGrpSpPr>
              <p:nvPr/>
            </p:nvGrpSpPr>
            <p:grpSpPr bwMode="auto">
              <a:xfrm rot="-25200000">
                <a:off x="2187" y="3466"/>
                <a:ext cx="92" cy="69"/>
                <a:chOff x="101" y="1265"/>
                <a:chExt cx="112" cy="84"/>
              </a:xfrm>
            </p:grpSpPr>
            <p:sp>
              <p:nvSpPr>
                <p:cNvPr id="702" name="Freeform 224">
                  <a:extLst>
                    <a:ext uri="{FF2B5EF4-FFF2-40B4-BE49-F238E27FC236}">
                      <a16:creationId xmlns:a16="http://schemas.microsoft.com/office/drawing/2014/main" id="{202261A4-D912-DC45-BF85-96278D93E5B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3" name="Freeform 225">
                  <a:extLst>
                    <a:ext uri="{FF2B5EF4-FFF2-40B4-BE49-F238E27FC236}">
                      <a16:creationId xmlns:a16="http://schemas.microsoft.com/office/drawing/2014/main" id="{C990BDE9-19CE-AB47-BA35-D18B98BCF5C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4" name="Freeform 226">
                  <a:extLst>
                    <a:ext uri="{FF2B5EF4-FFF2-40B4-BE49-F238E27FC236}">
                      <a16:creationId xmlns:a16="http://schemas.microsoft.com/office/drawing/2014/main" id="{F9DF4AAE-47EE-464F-B7B7-068C8AE6B6B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86" name="Group 227">
                <a:extLst>
                  <a:ext uri="{FF2B5EF4-FFF2-40B4-BE49-F238E27FC236}">
                    <a16:creationId xmlns:a16="http://schemas.microsoft.com/office/drawing/2014/main" id="{B86C058D-B375-084D-AA41-0DC9B1F4E583}"/>
                  </a:ext>
                </a:extLst>
              </p:cNvPr>
              <p:cNvGrpSpPr>
                <a:grpSpLocks/>
              </p:cNvGrpSpPr>
              <p:nvPr/>
            </p:nvGrpSpPr>
            <p:grpSpPr bwMode="auto">
              <a:xfrm rot="-25200000">
                <a:off x="2176" y="3409"/>
                <a:ext cx="92" cy="69"/>
                <a:chOff x="101" y="1265"/>
                <a:chExt cx="112" cy="84"/>
              </a:xfrm>
            </p:grpSpPr>
            <p:sp>
              <p:nvSpPr>
                <p:cNvPr id="699" name="Freeform 228">
                  <a:extLst>
                    <a:ext uri="{FF2B5EF4-FFF2-40B4-BE49-F238E27FC236}">
                      <a16:creationId xmlns:a16="http://schemas.microsoft.com/office/drawing/2014/main" id="{96E18F68-9C80-2546-A0D3-DA815323459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0" name="Freeform 229">
                  <a:extLst>
                    <a:ext uri="{FF2B5EF4-FFF2-40B4-BE49-F238E27FC236}">
                      <a16:creationId xmlns:a16="http://schemas.microsoft.com/office/drawing/2014/main" id="{0351BE73-FE3E-D64B-B46B-380D65E78CC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1" name="Freeform 230">
                  <a:extLst>
                    <a:ext uri="{FF2B5EF4-FFF2-40B4-BE49-F238E27FC236}">
                      <a16:creationId xmlns:a16="http://schemas.microsoft.com/office/drawing/2014/main" id="{C560A32D-87E3-A045-B756-36D613C3EED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87" name="Group 231">
                <a:extLst>
                  <a:ext uri="{FF2B5EF4-FFF2-40B4-BE49-F238E27FC236}">
                    <a16:creationId xmlns:a16="http://schemas.microsoft.com/office/drawing/2014/main" id="{26ED8165-3B92-AD4C-8C5B-35EE466F708D}"/>
                  </a:ext>
                </a:extLst>
              </p:cNvPr>
              <p:cNvGrpSpPr>
                <a:grpSpLocks/>
              </p:cNvGrpSpPr>
              <p:nvPr/>
            </p:nvGrpSpPr>
            <p:grpSpPr bwMode="auto">
              <a:xfrm rot="-25200000">
                <a:off x="2165" y="3351"/>
                <a:ext cx="92" cy="69"/>
                <a:chOff x="101" y="1265"/>
                <a:chExt cx="112" cy="84"/>
              </a:xfrm>
            </p:grpSpPr>
            <p:sp>
              <p:nvSpPr>
                <p:cNvPr id="696" name="Freeform 232">
                  <a:extLst>
                    <a:ext uri="{FF2B5EF4-FFF2-40B4-BE49-F238E27FC236}">
                      <a16:creationId xmlns:a16="http://schemas.microsoft.com/office/drawing/2014/main" id="{79866E57-EB54-5341-8BAD-2C2232461C7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7" name="Freeform 233">
                  <a:extLst>
                    <a:ext uri="{FF2B5EF4-FFF2-40B4-BE49-F238E27FC236}">
                      <a16:creationId xmlns:a16="http://schemas.microsoft.com/office/drawing/2014/main" id="{99F25083-7108-0D44-B6B0-0A4FC55D9EC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8" name="Freeform 234">
                  <a:extLst>
                    <a:ext uri="{FF2B5EF4-FFF2-40B4-BE49-F238E27FC236}">
                      <a16:creationId xmlns:a16="http://schemas.microsoft.com/office/drawing/2014/main" id="{F767BF98-9E4C-734C-8F7C-C6F488D22E6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88" name="Group 235">
                <a:extLst>
                  <a:ext uri="{FF2B5EF4-FFF2-40B4-BE49-F238E27FC236}">
                    <a16:creationId xmlns:a16="http://schemas.microsoft.com/office/drawing/2014/main" id="{D5A85AC9-6CCB-0244-A73D-0059F6684814}"/>
                  </a:ext>
                </a:extLst>
              </p:cNvPr>
              <p:cNvGrpSpPr>
                <a:grpSpLocks/>
              </p:cNvGrpSpPr>
              <p:nvPr/>
            </p:nvGrpSpPr>
            <p:grpSpPr bwMode="auto">
              <a:xfrm rot="-25200000">
                <a:off x="2153" y="3293"/>
                <a:ext cx="92" cy="69"/>
                <a:chOff x="101" y="1265"/>
                <a:chExt cx="112" cy="84"/>
              </a:xfrm>
            </p:grpSpPr>
            <p:sp>
              <p:nvSpPr>
                <p:cNvPr id="693" name="Freeform 236">
                  <a:extLst>
                    <a:ext uri="{FF2B5EF4-FFF2-40B4-BE49-F238E27FC236}">
                      <a16:creationId xmlns:a16="http://schemas.microsoft.com/office/drawing/2014/main" id="{976783DF-C93D-4644-A2B3-9F01EB360A8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4" name="Freeform 237">
                  <a:extLst>
                    <a:ext uri="{FF2B5EF4-FFF2-40B4-BE49-F238E27FC236}">
                      <a16:creationId xmlns:a16="http://schemas.microsoft.com/office/drawing/2014/main" id="{35C0FA78-1D65-A24C-84FB-6310C169A76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5" name="Freeform 238">
                  <a:extLst>
                    <a:ext uri="{FF2B5EF4-FFF2-40B4-BE49-F238E27FC236}">
                      <a16:creationId xmlns:a16="http://schemas.microsoft.com/office/drawing/2014/main" id="{3AF8861F-2E97-AC43-8C01-33DDC11ADAE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89" name="Group 239">
                <a:extLst>
                  <a:ext uri="{FF2B5EF4-FFF2-40B4-BE49-F238E27FC236}">
                    <a16:creationId xmlns:a16="http://schemas.microsoft.com/office/drawing/2014/main" id="{645BBF30-6504-394E-97B4-5AC639C6056B}"/>
                  </a:ext>
                </a:extLst>
              </p:cNvPr>
              <p:cNvGrpSpPr>
                <a:grpSpLocks/>
              </p:cNvGrpSpPr>
              <p:nvPr/>
            </p:nvGrpSpPr>
            <p:grpSpPr bwMode="auto">
              <a:xfrm rot="-25200000">
                <a:off x="2136" y="3238"/>
                <a:ext cx="92" cy="69"/>
                <a:chOff x="101" y="1265"/>
                <a:chExt cx="112" cy="84"/>
              </a:xfrm>
            </p:grpSpPr>
            <p:sp>
              <p:nvSpPr>
                <p:cNvPr id="690" name="Freeform 240">
                  <a:extLst>
                    <a:ext uri="{FF2B5EF4-FFF2-40B4-BE49-F238E27FC236}">
                      <a16:creationId xmlns:a16="http://schemas.microsoft.com/office/drawing/2014/main" id="{C019B978-D070-7E41-9431-0E63439DA36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1" name="Freeform 241">
                  <a:extLst>
                    <a:ext uri="{FF2B5EF4-FFF2-40B4-BE49-F238E27FC236}">
                      <a16:creationId xmlns:a16="http://schemas.microsoft.com/office/drawing/2014/main" id="{CC39F03E-0F28-4449-8709-4E217AFF7F8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92" name="Freeform 242">
                  <a:extLst>
                    <a:ext uri="{FF2B5EF4-FFF2-40B4-BE49-F238E27FC236}">
                      <a16:creationId xmlns:a16="http://schemas.microsoft.com/office/drawing/2014/main" id="{0C7F1423-76AB-FB4D-999D-81D5F6CABAF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650" name="Group 243">
              <a:extLst>
                <a:ext uri="{FF2B5EF4-FFF2-40B4-BE49-F238E27FC236}">
                  <a16:creationId xmlns:a16="http://schemas.microsoft.com/office/drawing/2014/main" id="{738A3E8A-A31E-624D-AB4D-F72246BAC7F8}"/>
                </a:ext>
              </a:extLst>
            </p:cNvPr>
            <p:cNvGrpSpPr>
              <a:grpSpLocks/>
            </p:cNvGrpSpPr>
            <p:nvPr/>
          </p:nvGrpSpPr>
          <p:grpSpPr bwMode="auto">
            <a:xfrm rot="24300000">
              <a:off x="2510" y="2470"/>
              <a:ext cx="346" cy="658"/>
              <a:chOff x="1727" y="3388"/>
              <a:chExt cx="103" cy="245"/>
            </a:xfrm>
          </p:grpSpPr>
          <p:grpSp>
            <p:nvGrpSpPr>
              <p:cNvPr id="669" name="Group 244">
                <a:extLst>
                  <a:ext uri="{FF2B5EF4-FFF2-40B4-BE49-F238E27FC236}">
                    <a16:creationId xmlns:a16="http://schemas.microsoft.com/office/drawing/2014/main" id="{ADA4DCD9-3AD8-804D-B6B1-656651B4258C}"/>
                  </a:ext>
                </a:extLst>
              </p:cNvPr>
              <p:cNvGrpSpPr>
                <a:grpSpLocks/>
              </p:cNvGrpSpPr>
              <p:nvPr/>
            </p:nvGrpSpPr>
            <p:grpSpPr bwMode="auto">
              <a:xfrm rot="-24300000">
                <a:off x="1727" y="3564"/>
                <a:ext cx="92" cy="69"/>
                <a:chOff x="101" y="1265"/>
                <a:chExt cx="112" cy="84"/>
              </a:xfrm>
            </p:grpSpPr>
            <p:sp>
              <p:nvSpPr>
                <p:cNvPr id="682" name="Freeform 245">
                  <a:extLst>
                    <a:ext uri="{FF2B5EF4-FFF2-40B4-BE49-F238E27FC236}">
                      <a16:creationId xmlns:a16="http://schemas.microsoft.com/office/drawing/2014/main" id="{E38A7BAF-2A75-B84C-8F13-9FC4C4A6F18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3" name="Freeform 246">
                  <a:extLst>
                    <a:ext uri="{FF2B5EF4-FFF2-40B4-BE49-F238E27FC236}">
                      <a16:creationId xmlns:a16="http://schemas.microsoft.com/office/drawing/2014/main" id="{EF3337D9-1228-CE4D-83C8-3AED6AFA6BF1}"/>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4" name="Freeform 247">
                  <a:extLst>
                    <a:ext uri="{FF2B5EF4-FFF2-40B4-BE49-F238E27FC236}">
                      <a16:creationId xmlns:a16="http://schemas.microsoft.com/office/drawing/2014/main" id="{A218B0F6-EBC5-364D-A39F-5F91B2C58E2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70" name="Group 248">
                <a:extLst>
                  <a:ext uri="{FF2B5EF4-FFF2-40B4-BE49-F238E27FC236}">
                    <a16:creationId xmlns:a16="http://schemas.microsoft.com/office/drawing/2014/main" id="{9E530B70-4EEF-354B-855F-11650F34FFFB}"/>
                  </a:ext>
                </a:extLst>
              </p:cNvPr>
              <p:cNvGrpSpPr>
                <a:grpSpLocks/>
              </p:cNvGrpSpPr>
              <p:nvPr/>
            </p:nvGrpSpPr>
            <p:grpSpPr bwMode="auto">
              <a:xfrm rot="-24300000">
                <a:off x="1731" y="3506"/>
                <a:ext cx="92" cy="69"/>
                <a:chOff x="101" y="1265"/>
                <a:chExt cx="112" cy="84"/>
              </a:xfrm>
            </p:grpSpPr>
            <p:sp>
              <p:nvSpPr>
                <p:cNvPr id="679" name="Freeform 249">
                  <a:extLst>
                    <a:ext uri="{FF2B5EF4-FFF2-40B4-BE49-F238E27FC236}">
                      <a16:creationId xmlns:a16="http://schemas.microsoft.com/office/drawing/2014/main" id="{10E731E4-D3E9-A14C-82E9-22F2724F1BF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0" name="Freeform 250">
                  <a:extLst>
                    <a:ext uri="{FF2B5EF4-FFF2-40B4-BE49-F238E27FC236}">
                      <a16:creationId xmlns:a16="http://schemas.microsoft.com/office/drawing/2014/main" id="{68C4AB75-EB33-D042-B096-977583213EB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1" name="Freeform 251">
                  <a:extLst>
                    <a:ext uri="{FF2B5EF4-FFF2-40B4-BE49-F238E27FC236}">
                      <a16:creationId xmlns:a16="http://schemas.microsoft.com/office/drawing/2014/main" id="{3BD467BE-03F6-914E-926F-E9BAF386295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71" name="Group 252">
                <a:extLst>
                  <a:ext uri="{FF2B5EF4-FFF2-40B4-BE49-F238E27FC236}">
                    <a16:creationId xmlns:a16="http://schemas.microsoft.com/office/drawing/2014/main" id="{3CC395F2-7E31-E146-B39E-582C3663FFF5}"/>
                  </a:ext>
                </a:extLst>
              </p:cNvPr>
              <p:cNvGrpSpPr>
                <a:grpSpLocks/>
              </p:cNvGrpSpPr>
              <p:nvPr/>
            </p:nvGrpSpPr>
            <p:grpSpPr bwMode="auto">
              <a:xfrm rot="-24300000">
                <a:off x="1735" y="3447"/>
                <a:ext cx="92" cy="69"/>
                <a:chOff x="101" y="1265"/>
                <a:chExt cx="112" cy="84"/>
              </a:xfrm>
            </p:grpSpPr>
            <p:sp>
              <p:nvSpPr>
                <p:cNvPr id="676" name="Freeform 253">
                  <a:extLst>
                    <a:ext uri="{FF2B5EF4-FFF2-40B4-BE49-F238E27FC236}">
                      <a16:creationId xmlns:a16="http://schemas.microsoft.com/office/drawing/2014/main" id="{9F63E381-29CD-8D44-BF47-26278B863F6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7" name="Freeform 254">
                  <a:extLst>
                    <a:ext uri="{FF2B5EF4-FFF2-40B4-BE49-F238E27FC236}">
                      <a16:creationId xmlns:a16="http://schemas.microsoft.com/office/drawing/2014/main" id="{80842AB9-C25B-5448-8768-4F866E67E29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8" name="Freeform 255">
                  <a:extLst>
                    <a:ext uri="{FF2B5EF4-FFF2-40B4-BE49-F238E27FC236}">
                      <a16:creationId xmlns:a16="http://schemas.microsoft.com/office/drawing/2014/main" id="{4418F199-AAD2-CF40-827D-C00B674C6C2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72" name="Group 256">
                <a:extLst>
                  <a:ext uri="{FF2B5EF4-FFF2-40B4-BE49-F238E27FC236}">
                    <a16:creationId xmlns:a16="http://schemas.microsoft.com/office/drawing/2014/main" id="{586A807A-0C98-1946-B242-986E7B14D89F}"/>
                  </a:ext>
                </a:extLst>
              </p:cNvPr>
              <p:cNvGrpSpPr>
                <a:grpSpLocks/>
              </p:cNvGrpSpPr>
              <p:nvPr/>
            </p:nvGrpSpPr>
            <p:grpSpPr bwMode="auto">
              <a:xfrm rot="-24300000">
                <a:off x="1738" y="3388"/>
                <a:ext cx="92" cy="69"/>
                <a:chOff x="101" y="1265"/>
                <a:chExt cx="112" cy="84"/>
              </a:xfrm>
            </p:grpSpPr>
            <p:sp>
              <p:nvSpPr>
                <p:cNvPr id="673" name="Freeform 257">
                  <a:extLst>
                    <a:ext uri="{FF2B5EF4-FFF2-40B4-BE49-F238E27FC236}">
                      <a16:creationId xmlns:a16="http://schemas.microsoft.com/office/drawing/2014/main" id="{40C3D89B-5DF8-3140-8C4C-A3B0912D0DB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4" name="Freeform 258">
                  <a:extLst>
                    <a:ext uri="{FF2B5EF4-FFF2-40B4-BE49-F238E27FC236}">
                      <a16:creationId xmlns:a16="http://schemas.microsoft.com/office/drawing/2014/main" id="{67A5D746-C459-404A-BE1F-588D1D0B8BB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5" name="Freeform 259">
                  <a:extLst>
                    <a:ext uri="{FF2B5EF4-FFF2-40B4-BE49-F238E27FC236}">
                      <a16:creationId xmlns:a16="http://schemas.microsoft.com/office/drawing/2014/main" id="{7E4FFE9B-0D55-DF42-8EBE-96027A83459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651" name="Group 260">
              <a:extLst>
                <a:ext uri="{FF2B5EF4-FFF2-40B4-BE49-F238E27FC236}">
                  <a16:creationId xmlns:a16="http://schemas.microsoft.com/office/drawing/2014/main" id="{E2159E6A-B00F-5F44-958F-62D49AAB8265}"/>
                </a:ext>
              </a:extLst>
            </p:cNvPr>
            <p:cNvGrpSpPr>
              <a:grpSpLocks/>
            </p:cNvGrpSpPr>
            <p:nvPr/>
          </p:nvGrpSpPr>
          <p:grpSpPr bwMode="auto">
            <a:xfrm rot="23400000">
              <a:off x="2740" y="2753"/>
              <a:ext cx="346" cy="658"/>
              <a:chOff x="1727" y="3388"/>
              <a:chExt cx="103" cy="245"/>
            </a:xfrm>
          </p:grpSpPr>
          <p:grpSp>
            <p:nvGrpSpPr>
              <p:cNvPr id="653" name="Group 261">
                <a:extLst>
                  <a:ext uri="{FF2B5EF4-FFF2-40B4-BE49-F238E27FC236}">
                    <a16:creationId xmlns:a16="http://schemas.microsoft.com/office/drawing/2014/main" id="{F90E004D-1F7D-8142-A746-33D9F316CAEE}"/>
                  </a:ext>
                </a:extLst>
              </p:cNvPr>
              <p:cNvGrpSpPr>
                <a:grpSpLocks/>
              </p:cNvGrpSpPr>
              <p:nvPr/>
            </p:nvGrpSpPr>
            <p:grpSpPr bwMode="auto">
              <a:xfrm rot="-24300000">
                <a:off x="1727" y="3564"/>
                <a:ext cx="92" cy="69"/>
                <a:chOff x="101" y="1265"/>
                <a:chExt cx="112" cy="84"/>
              </a:xfrm>
            </p:grpSpPr>
            <p:sp>
              <p:nvSpPr>
                <p:cNvPr id="666" name="Freeform 262">
                  <a:extLst>
                    <a:ext uri="{FF2B5EF4-FFF2-40B4-BE49-F238E27FC236}">
                      <a16:creationId xmlns:a16="http://schemas.microsoft.com/office/drawing/2014/main" id="{5F561196-B7CD-1343-870C-52A27B2353A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7" name="Freeform 263">
                  <a:extLst>
                    <a:ext uri="{FF2B5EF4-FFF2-40B4-BE49-F238E27FC236}">
                      <a16:creationId xmlns:a16="http://schemas.microsoft.com/office/drawing/2014/main" id="{62D3D8AD-B9F8-A84E-9194-02A948B2568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8" name="Freeform 264">
                  <a:extLst>
                    <a:ext uri="{FF2B5EF4-FFF2-40B4-BE49-F238E27FC236}">
                      <a16:creationId xmlns:a16="http://schemas.microsoft.com/office/drawing/2014/main" id="{9BA0D5D0-7290-6D4A-ABBA-A34728FCFB5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54" name="Group 265">
                <a:extLst>
                  <a:ext uri="{FF2B5EF4-FFF2-40B4-BE49-F238E27FC236}">
                    <a16:creationId xmlns:a16="http://schemas.microsoft.com/office/drawing/2014/main" id="{1254B28A-66BB-3A44-AE48-CE12F40ED965}"/>
                  </a:ext>
                </a:extLst>
              </p:cNvPr>
              <p:cNvGrpSpPr>
                <a:grpSpLocks/>
              </p:cNvGrpSpPr>
              <p:nvPr/>
            </p:nvGrpSpPr>
            <p:grpSpPr bwMode="auto">
              <a:xfrm rot="-24300000">
                <a:off x="1731" y="3506"/>
                <a:ext cx="92" cy="69"/>
                <a:chOff x="101" y="1265"/>
                <a:chExt cx="112" cy="84"/>
              </a:xfrm>
            </p:grpSpPr>
            <p:sp>
              <p:nvSpPr>
                <p:cNvPr id="663" name="Freeform 266">
                  <a:extLst>
                    <a:ext uri="{FF2B5EF4-FFF2-40B4-BE49-F238E27FC236}">
                      <a16:creationId xmlns:a16="http://schemas.microsoft.com/office/drawing/2014/main" id="{356FADFC-FB28-F142-AC4A-2D0163D241C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4" name="Freeform 267">
                  <a:extLst>
                    <a:ext uri="{FF2B5EF4-FFF2-40B4-BE49-F238E27FC236}">
                      <a16:creationId xmlns:a16="http://schemas.microsoft.com/office/drawing/2014/main" id="{44B1B8ED-D08B-C447-B76C-8639129CCEC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5" name="Freeform 268">
                  <a:extLst>
                    <a:ext uri="{FF2B5EF4-FFF2-40B4-BE49-F238E27FC236}">
                      <a16:creationId xmlns:a16="http://schemas.microsoft.com/office/drawing/2014/main" id="{66873AD4-9F90-504B-80FD-97AD1032A0A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55" name="Group 269">
                <a:extLst>
                  <a:ext uri="{FF2B5EF4-FFF2-40B4-BE49-F238E27FC236}">
                    <a16:creationId xmlns:a16="http://schemas.microsoft.com/office/drawing/2014/main" id="{DDAEE6F4-DA40-DD4A-952F-D94CF8E378FA}"/>
                  </a:ext>
                </a:extLst>
              </p:cNvPr>
              <p:cNvGrpSpPr>
                <a:grpSpLocks/>
              </p:cNvGrpSpPr>
              <p:nvPr/>
            </p:nvGrpSpPr>
            <p:grpSpPr bwMode="auto">
              <a:xfrm rot="-24300000">
                <a:off x="1735" y="3447"/>
                <a:ext cx="92" cy="69"/>
                <a:chOff x="101" y="1265"/>
                <a:chExt cx="112" cy="84"/>
              </a:xfrm>
            </p:grpSpPr>
            <p:sp>
              <p:nvSpPr>
                <p:cNvPr id="660" name="Freeform 270">
                  <a:extLst>
                    <a:ext uri="{FF2B5EF4-FFF2-40B4-BE49-F238E27FC236}">
                      <a16:creationId xmlns:a16="http://schemas.microsoft.com/office/drawing/2014/main" id="{43B499EA-05D7-CD40-829C-BD842576FAE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1" name="Freeform 271">
                  <a:extLst>
                    <a:ext uri="{FF2B5EF4-FFF2-40B4-BE49-F238E27FC236}">
                      <a16:creationId xmlns:a16="http://schemas.microsoft.com/office/drawing/2014/main" id="{DCC61EEC-C0E8-3249-AB19-9517396E013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62" name="Freeform 272">
                  <a:extLst>
                    <a:ext uri="{FF2B5EF4-FFF2-40B4-BE49-F238E27FC236}">
                      <a16:creationId xmlns:a16="http://schemas.microsoft.com/office/drawing/2014/main" id="{8F4F4E3A-B804-B740-8E1E-9D60C5F1AF9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656" name="Group 273">
                <a:extLst>
                  <a:ext uri="{FF2B5EF4-FFF2-40B4-BE49-F238E27FC236}">
                    <a16:creationId xmlns:a16="http://schemas.microsoft.com/office/drawing/2014/main" id="{2F5DD5D4-1E08-3E43-9985-3E4745E0C0CD}"/>
                  </a:ext>
                </a:extLst>
              </p:cNvPr>
              <p:cNvGrpSpPr>
                <a:grpSpLocks/>
              </p:cNvGrpSpPr>
              <p:nvPr/>
            </p:nvGrpSpPr>
            <p:grpSpPr bwMode="auto">
              <a:xfrm rot="-24300000">
                <a:off x="1738" y="3388"/>
                <a:ext cx="92" cy="69"/>
                <a:chOff x="101" y="1265"/>
                <a:chExt cx="112" cy="84"/>
              </a:xfrm>
            </p:grpSpPr>
            <p:sp>
              <p:nvSpPr>
                <p:cNvPr id="657" name="Freeform 274">
                  <a:extLst>
                    <a:ext uri="{FF2B5EF4-FFF2-40B4-BE49-F238E27FC236}">
                      <a16:creationId xmlns:a16="http://schemas.microsoft.com/office/drawing/2014/main" id="{DA5F9AB2-FCD4-0541-9641-D370176EDCC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58" name="Freeform 275">
                  <a:extLst>
                    <a:ext uri="{FF2B5EF4-FFF2-40B4-BE49-F238E27FC236}">
                      <a16:creationId xmlns:a16="http://schemas.microsoft.com/office/drawing/2014/main" id="{F8AD22BA-E02D-B344-8AF9-B592CAE3C97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59" name="Freeform 276">
                  <a:extLst>
                    <a:ext uri="{FF2B5EF4-FFF2-40B4-BE49-F238E27FC236}">
                      <a16:creationId xmlns:a16="http://schemas.microsoft.com/office/drawing/2014/main" id="{09B48A3B-A38C-3845-A49F-E22468499C6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652" name="Freeform 277">
              <a:extLst>
                <a:ext uri="{FF2B5EF4-FFF2-40B4-BE49-F238E27FC236}">
                  <a16:creationId xmlns:a16="http://schemas.microsoft.com/office/drawing/2014/main" id="{1CA82C4A-8076-F848-90DE-0D51981F5B98}"/>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456" name="AutoShape 4">
            <a:extLst>
              <a:ext uri="{FF2B5EF4-FFF2-40B4-BE49-F238E27FC236}">
                <a16:creationId xmlns:a16="http://schemas.microsoft.com/office/drawing/2014/main" id="{B7CF03D1-5016-6E4D-B9C2-41371E7894E0}"/>
              </a:ext>
            </a:extLst>
          </p:cNvPr>
          <p:cNvSpPr>
            <a:spLocks noChangeArrowheads="1"/>
          </p:cNvSpPr>
          <p:nvPr/>
        </p:nvSpPr>
        <p:spPr bwMode="auto">
          <a:xfrm>
            <a:off x="3539774" y="289764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458" name="Group 198">
            <a:extLst>
              <a:ext uri="{FF2B5EF4-FFF2-40B4-BE49-F238E27FC236}">
                <a16:creationId xmlns:a16="http://schemas.microsoft.com/office/drawing/2014/main" id="{2F29130B-C3CA-484A-8D85-0587AE590DB5}"/>
              </a:ext>
            </a:extLst>
          </p:cNvPr>
          <p:cNvGrpSpPr>
            <a:grpSpLocks/>
          </p:cNvGrpSpPr>
          <p:nvPr/>
        </p:nvGrpSpPr>
        <p:grpSpPr bwMode="auto">
          <a:xfrm rot="10800000">
            <a:off x="6398195" y="3779847"/>
            <a:ext cx="1512076" cy="1024984"/>
            <a:chOff x="2354" y="2465"/>
            <a:chExt cx="1396" cy="946"/>
          </a:xfrm>
        </p:grpSpPr>
        <p:sp>
          <p:nvSpPr>
            <p:cNvPr id="459" name="Freeform 199">
              <a:extLst>
                <a:ext uri="{FF2B5EF4-FFF2-40B4-BE49-F238E27FC236}">
                  <a16:creationId xmlns:a16="http://schemas.microsoft.com/office/drawing/2014/main" id="{BA44F049-371E-704E-B9BF-568B3D21A157}"/>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0" name="Freeform 200">
              <a:extLst>
                <a:ext uri="{FF2B5EF4-FFF2-40B4-BE49-F238E27FC236}">
                  <a16:creationId xmlns:a16="http://schemas.microsoft.com/office/drawing/2014/main" id="{F8DACF52-353C-E04A-9DA3-9B73276FA541}"/>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461" name="Group 201">
              <a:extLst>
                <a:ext uri="{FF2B5EF4-FFF2-40B4-BE49-F238E27FC236}">
                  <a16:creationId xmlns:a16="http://schemas.microsoft.com/office/drawing/2014/main" id="{9B949C3D-6100-134E-BD3D-A0D5E769A419}"/>
                </a:ext>
              </a:extLst>
            </p:cNvPr>
            <p:cNvGrpSpPr>
              <a:grpSpLocks/>
            </p:cNvGrpSpPr>
            <p:nvPr/>
          </p:nvGrpSpPr>
          <p:grpSpPr bwMode="auto">
            <a:xfrm rot="25389882">
              <a:off x="3008" y="2580"/>
              <a:ext cx="403" cy="859"/>
              <a:chOff x="2147" y="3227"/>
              <a:chExt cx="120" cy="320"/>
            </a:xfrm>
          </p:grpSpPr>
          <p:grpSp>
            <p:nvGrpSpPr>
              <p:cNvPr id="518" name="Group 202">
                <a:extLst>
                  <a:ext uri="{FF2B5EF4-FFF2-40B4-BE49-F238E27FC236}">
                    <a16:creationId xmlns:a16="http://schemas.microsoft.com/office/drawing/2014/main" id="{D213CF02-A125-C848-9F67-52647875E9CC}"/>
                  </a:ext>
                </a:extLst>
              </p:cNvPr>
              <p:cNvGrpSpPr>
                <a:grpSpLocks/>
              </p:cNvGrpSpPr>
              <p:nvPr/>
            </p:nvGrpSpPr>
            <p:grpSpPr bwMode="auto">
              <a:xfrm rot="-25200000">
                <a:off x="2187" y="3466"/>
                <a:ext cx="92" cy="69"/>
                <a:chOff x="101" y="1265"/>
                <a:chExt cx="112" cy="84"/>
              </a:xfrm>
            </p:grpSpPr>
            <p:sp>
              <p:nvSpPr>
                <p:cNvPr id="535" name="Freeform 203">
                  <a:extLst>
                    <a:ext uri="{FF2B5EF4-FFF2-40B4-BE49-F238E27FC236}">
                      <a16:creationId xmlns:a16="http://schemas.microsoft.com/office/drawing/2014/main" id="{E956939C-414B-1D46-A47E-0311EB752B6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6" name="Freeform 204">
                  <a:extLst>
                    <a:ext uri="{FF2B5EF4-FFF2-40B4-BE49-F238E27FC236}">
                      <a16:creationId xmlns:a16="http://schemas.microsoft.com/office/drawing/2014/main" id="{FAE22B28-40A8-AA40-BD99-C58414BD050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7" name="Freeform 205">
                  <a:extLst>
                    <a:ext uri="{FF2B5EF4-FFF2-40B4-BE49-F238E27FC236}">
                      <a16:creationId xmlns:a16="http://schemas.microsoft.com/office/drawing/2014/main" id="{C1921E3F-53AA-EF40-87AC-51B575CD12E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19" name="Group 206">
                <a:extLst>
                  <a:ext uri="{FF2B5EF4-FFF2-40B4-BE49-F238E27FC236}">
                    <a16:creationId xmlns:a16="http://schemas.microsoft.com/office/drawing/2014/main" id="{CE44A357-3B87-5E4D-AB69-DC8F55D470BE}"/>
                  </a:ext>
                </a:extLst>
              </p:cNvPr>
              <p:cNvGrpSpPr>
                <a:grpSpLocks/>
              </p:cNvGrpSpPr>
              <p:nvPr/>
            </p:nvGrpSpPr>
            <p:grpSpPr bwMode="auto">
              <a:xfrm rot="-25200000">
                <a:off x="2176" y="3409"/>
                <a:ext cx="92" cy="69"/>
                <a:chOff x="101" y="1265"/>
                <a:chExt cx="112" cy="84"/>
              </a:xfrm>
            </p:grpSpPr>
            <p:sp>
              <p:nvSpPr>
                <p:cNvPr id="532" name="Freeform 207">
                  <a:extLst>
                    <a:ext uri="{FF2B5EF4-FFF2-40B4-BE49-F238E27FC236}">
                      <a16:creationId xmlns:a16="http://schemas.microsoft.com/office/drawing/2014/main" id="{AEF6C576-D02F-604F-87A0-B75571F2896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3" name="Freeform 208">
                  <a:extLst>
                    <a:ext uri="{FF2B5EF4-FFF2-40B4-BE49-F238E27FC236}">
                      <a16:creationId xmlns:a16="http://schemas.microsoft.com/office/drawing/2014/main" id="{7FE86EE8-DC58-CE4A-9A84-A428BB135FF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4" name="Freeform 209">
                  <a:extLst>
                    <a:ext uri="{FF2B5EF4-FFF2-40B4-BE49-F238E27FC236}">
                      <a16:creationId xmlns:a16="http://schemas.microsoft.com/office/drawing/2014/main" id="{D8CFE5A7-364E-D145-90B2-EC97FD2315B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20" name="Group 210">
                <a:extLst>
                  <a:ext uri="{FF2B5EF4-FFF2-40B4-BE49-F238E27FC236}">
                    <a16:creationId xmlns:a16="http://schemas.microsoft.com/office/drawing/2014/main" id="{153416F3-F7E9-BC4D-91C2-375BB6B39224}"/>
                  </a:ext>
                </a:extLst>
              </p:cNvPr>
              <p:cNvGrpSpPr>
                <a:grpSpLocks/>
              </p:cNvGrpSpPr>
              <p:nvPr/>
            </p:nvGrpSpPr>
            <p:grpSpPr bwMode="auto">
              <a:xfrm rot="-25200000">
                <a:off x="2165" y="3351"/>
                <a:ext cx="92" cy="69"/>
                <a:chOff x="101" y="1265"/>
                <a:chExt cx="112" cy="84"/>
              </a:xfrm>
            </p:grpSpPr>
            <p:sp>
              <p:nvSpPr>
                <p:cNvPr id="529" name="Freeform 211">
                  <a:extLst>
                    <a:ext uri="{FF2B5EF4-FFF2-40B4-BE49-F238E27FC236}">
                      <a16:creationId xmlns:a16="http://schemas.microsoft.com/office/drawing/2014/main" id="{3169FA2F-EE85-054F-82A2-8A4BE65B7BB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0" name="Freeform 212">
                  <a:extLst>
                    <a:ext uri="{FF2B5EF4-FFF2-40B4-BE49-F238E27FC236}">
                      <a16:creationId xmlns:a16="http://schemas.microsoft.com/office/drawing/2014/main" id="{06C1E235-7720-EF4B-9390-97228D950F0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1" name="Freeform 213">
                  <a:extLst>
                    <a:ext uri="{FF2B5EF4-FFF2-40B4-BE49-F238E27FC236}">
                      <a16:creationId xmlns:a16="http://schemas.microsoft.com/office/drawing/2014/main" id="{DAB6C18A-4AE2-0A41-BEA3-C4CF4ABABB9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21" name="Group 214">
                <a:extLst>
                  <a:ext uri="{FF2B5EF4-FFF2-40B4-BE49-F238E27FC236}">
                    <a16:creationId xmlns:a16="http://schemas.microsoft.com/office/drawing/2014/main" id="{08E4AE79-DF1A-6B47-853B-EF6D204AAC8A}"/>
                  </a:ext>
                </a:extLst>
              </p:cNvPr>
              <p:cNvGrpSpPr>
                <a:grpSpLocks/>
              </p:cNvGrpSpPr>
              <p:nvPr/>
            </p:nvGrpSpPr>
            <p:grpSpPr bwMode="auto">
              <a:xfrm rot="-25200000">
                <a:off x="2153" y="3293"/>
                <a:ext cx="92" cy="69"/>
                <a:chOff x="101" y="1265"/>
                <a:chExt cx="112" cy="84"/>
              </a:xfrm>
            </p:grpSpPr>
            <p:sp>
              <p:nvSpPr>
                <p:cNvPr id="526" name="Freeform 215">
                  <a:extLst>
                    <a:ext uri="{FF2B5EF4-FFF2-40B4-BE49-F238E27FC236}">
                      <a16:creationId xmlns:a16="http://schemas.microsoft.com/office/drawing/2014/main" id="{3431CEC2-081F-1D45-B640-AED2911C6AA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7" name="Freeform 216">
                  <a:extLst>
                    <a:ext uri="{FF2B5EF4-FFF2-40B4-BE49-F238E27FC236}">
                      <a16:creationId xmlns:a16="http://schemas.microsoft.com/office/drawing/2014/main" id="{1755B64B-60D3-994B-BFB3-1B8BF5AC62A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8" name="Freeform 217">
                  <a:extLst>
                    <a:ext uri="{FF2B5EF4-FFF2-40B4-BE49-F238E27FC236}">
                      <a16:creationId xmlns:a16="http://schemas.microsoft.com/office/drawing/2014/main" id="{F7918C47-61E3-7642-AAFA-CE675998D55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22" name="Group 218">
                <a:extLst>
                  <a:ext uri="{FF2B5EF4-FFF2-40B4-BE49-F238E27FC236}">
                    <a16:creationId xmlns:a16="http://schemas.microsoft.com/office/drawing/2014/main" id="{AC0BB872-A65C-6A47-BABD-41B4D3462C20}"/>
                  </a:ext>
                </a:extLst>
              </p:cNvPr>
              <p:cNvGrpSpPr>
                <a:grpSpLocks/>
              </p:cNvGrpSpPr>
              <p:nvPr/>
            </p:nvGrpSpPr>
            <p:grpSpPr bwMode="auto">
              <a:xfrm rot="-25200000">
                <a:off x="2136" y="3238"/>
                <a:ext cx="92" cy="69"/>
                <a:chOff x="101" y="1265"/>
                <a:chExt cx="112" cy="84"/>
              </a:xfrm>
            </p:grpSpPr>
            <p:sp>
              <p:nvSpPr>
                <p:cNvPr id="523" name="Freeform 219">
                  <a:extLst>
                    <a:ext uri="{FF2B5EF4-FFF2-40B4-BE49-F238E27FC236}">
                      <a16:creationId xmlns:a16="http://schemas.microsoft.com/office/drawing/2014/main" id="{3B374F4F-57A8-E748-AF21-40339B800E0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4" name="Freeform 220">
                  <a:extLst>
                    <a:ext uri="{FF2B5EF4-FFF2-40B4-BE49-F238E27FC236}">
                      <a16:creationId xmlns:a16="http://schemas.microsoft.com/office/drawing/2014/main" id="{73492F4E-72CE-8C4E-A0A8-45DF6FD355A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5" name="Freeform 221">
                  <a:extLst>
                    <a:ext uri="{FF2B5EF4-FFF2-40B4-BE49-F238E27FC236}">
                      <a16:creationId xmlns:a16="http://schemas.microsoft.com/office/drawing/2014/main" id="{C2336610-11E5-6A42-A207-446F8D0F14E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62" name="Group 222">
              <a:extLst>
                <a:ext uri="{FF2B5EF4-FFF2-40B4-BE49-F238E27FC236}">
                  <a16:creationId xmlns:a16="http://schemas.microsoft.com/office/drawing/2014/main" id="{4D33FE08-7824-8348-9289-28CD9D0A43A0}"/>
                </a:ext>
              </a:extLst>
            </p:cNvPr>
            <p:cNvGrpSpPr>
              <a:grpSpLocks/>
            </p:cNvGrpSpPr>
            <p:nvPr/>
          </p:nvGrpSpPr>
          <p:grpSpPr bwMode="auto">
            <a:xfrm rot="24300000">
              <a:off x="2768" y="2298"/>
              <a:ext cx="403" cy="859"/>
              <a:chOff x="2147" y="3227"/>
              <a:chExt cx="120" cy="320"/>
            </a:xfrm>
          </p:grpSpPr>
          <p:grpSp>
            <p:nvGrpSpPr>
              <p:cNvPr id="498" name="Group 223">
                <a:extLst>
                  <a:ext uri="{FF2B5EF4-FFF2-40B4-BE49-F238E27FC236}">
                    <a16:creationId xmlns:a16="http://schemas.microsoft.com/office/drawing/2014/main" id="{65C69512-4716-AE4A-913A-6A41B93BB48B}"/>
                  </a:ext>
                </a:extLst>
              </p:cNvPr>
              <p:cNvGrpSpPr>
                <a:grpSpLocks/>
              </p:cNvGrpSpPr>
              <p:nvPr/>
            </p:nvGrpSpPr>
            <p:grpSpPr bwMode="auto">
              <a:xfrm rot="-25200000">
                <a:off x="2187" y="3466"/>
                <a:ext cx="92" cy="69"/>
                <a:chOff x="101" y="1265"/>
                <a:chExt cx="112" cy="84"/>
              </a:xfrm>
            </p:grpSpPr>
            <p:sp>
              <p:nvSpPr>
                <p:cNvPr id="515" name="Freeform 224">
                  <a:extLst>
                    <a:ext uri="{FF2B5EF4-FFF2-40B4-BE49-F238E27FC236}">
                      <a16:creationId xmlns:a16="http://schemas.microsoft.com/office/drawing/2014/main" id="{3FF27BF0-2062-EB43-9C62-94711025DD3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6" name="Freeform 225">
                  <a:extLst>
                    <a:ext uri="{FF2B5EF4-FFF2-40B4-BE49-F238E27FC236}">
                      <a16:creationId xmlns:a16="http://schemas.microsoft.com/office/drawing/2014/main" id="{DE746359-F320-CA4E-8542-258D5B854A2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7" name="Freeform 226">
                  <a:extLst>
                    <a:ext uri="{FF2B5EF4-FFF2-40B4-BE49-F238E27FC236}">
                      <a16:creationId xmlns:a16="http://schemas.microsoft.com/office/drawing/2014/main" id="{6A20C46C-04FA-7A46-98CD-882A7B778DA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99" name="Group 227">
                <a:extLst>
                  <a:ext uri="{FF2B5EF4-FFF2-40B4-BE49-F238E27FC236}">
                    <a16:creationId xmlns:a16="http://schemas.microsoft.com/office/drawing/2014/main" id="{AA07658A-0C7D-904D-B699-2DA335935893}"/>
                  </a:ext>
                </a:extLst>
              </p:cNvPr>
              <p:cNvGrpSpPr>
                <a:grpSpLocks/>
              </p:cNvGrpSpPr>
              <p:nvPr/>
            </p:nvGrpSpPr>
            <p:grpSpPr bwMode="auto">
              <a:xfrm rot="-25200000">
                <a:off x="2176" y="3409"/>
                <a:ext cx="92" cy="69"/>
                <a:chOff x="101" y="1265"/>
                <a:chExt cx="112" cy="84"/>
              </a:xfrm>
            </p:grpSpPr>
            <p:sp>
              <p:nvSpPr>
                <p:cNvPr id="512" name="Freeform 228">
                  <a:extLst>
                    <a:ext uri="{FF2B5EF4-FFF2-40B4-BE49-F238E27FC236}">
                      <a16:creationId xmlns:a16="http://schemas.microsoft.com/office/drawing/2014/main" id="{9592CE92-B343-BF41-A37D-4201A21587F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3" name="Freeform 229">
                  <a:extLst>
                    <a:ext uri="{FF2B5EF4-FFF2-40B4-BE49-F238E27FC236}">
                      <a16:creationId xmlns:a16="http://schemas.microsoft.com/office/drawing/2014/main" id="{87B8351B-41A3-B942-88CE-B5F917DAA27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4" name="Freeform 230">
                  <a:extLst>
                    <a:ext uri="{FF2B5EF4-FFF2-40B4-BE49-F238E27FC236}">
                      <a16:creationId xmlns:a16="http://schemas.microsoft.com/office/drawing/2014/main" id="{7DC87609-77F6-0447-BC65-A9D580313B6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00" name="Group 231">
                <a:extLst>
                  <a:ext uri="{FF2B5EF4-FFF2-40B4-BE49-F238E27FC236}">
                    <a16:creationId xmlns:a16="http://schemas.microsoft.com/office/drawing/2014/main" id="{AF352CAE-078B-2046-AE20-502CF830A730}"/>
                  </a:ext>
                </a:extLst>
              </p:cNvPr>
              <p:cNvGrpSpPr>
                <a:grpSpLocks/>
              </p:cNvGrpSpPr>
              <p:nvPr/>
            </p:nvGrpSpPr>
            <p:grpSpPr bwMode="auto">
              <a:xfrm rot="-25200000">
                <a:off x="2165" y="3351"/>
                <a:ext cx="92" cy="69"/>
                <a:chOff x="101" y="1265"/>
                <a:chExt cx="112" cy="84"/>
              </a:xfrm>
            </p:grpSpPr>
            <p:sp>
              <p:nvSpPr>
                <p:cNvPr id="509" name="Freeform 232">
                  <a:extLst>
                    <a:ext uri="{FF2B5EF4-FFF2-40B4-BE49-F238E27FC236}">
                      <a16:creationId xmlns:a16="http://schemas.microsoft.com/office/drawing/2014/main" id="{D2B5D82D-A775-5D45-96CA-790ED071236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0" name="Freeform 233">
                  <a:extLst>
                    <a:ext uri="{FF2B5EF4-FFF2-40B4-BE49-F238E27FC236}">
                      <a16:creationId xmlns:a16="http://schemas.microsoft.com/office/drawing/2014/main" id="{182CA783-5405-E444-8918-3F110508AF7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1" name="Freeform 234">
                  <a:extLst>
                    <a:ext uri="{FF2B5EF4-FFF2-40B4-BE49-F238E27FC236}">
                      <a16:creationId xmlns:a16="http://schemas.microsoft.com/office/drawing/2014/main" id="{6497C9F4-3684-DD43-A574-AF6BAAC1947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01" name="Group 235">
                <a:extLst>
                  <a:ext uri="{FF2B5EF4-FFF2-40B4-BE49-F238E27FC236}">
                    <a16:creationId xmlns:a16="http://schemas.microsoft.com/office/drawing/2014/main" id="{75DD3743-D247-9F41-ACD3-041DCB922CFD}"/>
                  </a:ext>
                </a:extLst>
              </p:cNvPr>
              <p:cNvGrpSpPr>
                <a:grpSpLocks/>
              </p:cNvGrpSpPr>
              <p:nvPr/>
            </p:nvGrpSpPr>
            <p:grpSpPr bwMode="auto">
              <a:xfrm rot="-25200000">
                <a:off x="2153" y="3293"/>
                <a:ext cx="92" cy="69"/>
                <a:chOff x="101" y="1265"/>
                <a:chExt cx="112" cy="84"/>
              </a:xfrm>
            </p:grpSpPr>
            <p:sp>
              <p:nvSpPr>
                <p:cNvPr id="506" name="Freeform 236">
                  <a:extLst>
                    <a:ext uri="{FF2B5EF4-FFF2-40B4-BE49-F238E27FC236}">
                      <a16:creationId xmlns:a16="http://schemas.microsoft.com/office/drawing/2014/main" id="{BBC6440B-89EB-4048-996B-3A985B29FA5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7" name="Freeform 237">
                  <a:extLst>
                    <a:ext uri="{FF2B5EF4-FFF2-40B4-BE49-F238E27FC236}">
                      <a16:creationId xmlns:a16="http://schemas.microsoft.com/office/drawing/2014/main" id="{03BD2958-6528-604B-A0B6-CCB82657325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8" name="Freeform 238">
                  <a:extLst>
                    <a:ext uri="{FF2B5EF4-FFF2-40B4-BE49-F238E27FC236}">
                      <a16:creationId xmlns:a16="http://schemas.microsoft.com/office/drawing/2014/main" id="{364643B7-9AB1-8641-8FCA-3442E2708F7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02" name="Group 239">
                <a:extLst>
                  <a:ext uri="{FF2B5EF4-FFF2-40B4-BE49-F238E27FC236}">
                    <a16:creationId xmlns:a16="http://schemas.microsoft.com/office/drawing/2014/main" id="{1DD86AA8-35F6-AC46-AD9E-D9DB9C03F686}"/>
                  </a:ext>
                </a:extLst>
              </p:cNvPr>
              <p:cNvGrpSpPr>
                <a:grpSpLocks/>
              </p:cNvGrpSpPr>
              <p:nvPr/>
            </p:nvGrpSpPr>
            <p:grpSpPr bwMode="auto">
              <a:xfrm rot="-25200000">
                <a:off x="2136" y="3238"/>
                <a:ext cx="92" cy="69"/>
                <a:chOff x="101" y="1265"/>
                <a:chExt cx="112" cy="84"/>
              </a:xfrm>
            </p:grpSpPr>
            <p:sp>
              <p:nvSpPr>
                <p:cNvPr id="503" name="Freeform 240">
                  <a:extLst>
                    <a:ext uri="{FF2B5EF4-FFF2-40B4-BE49-F238E27FC236}">
                      <a16:creationId xmlns:a16="http://schemas.microsoft.com/office/drawing/2014/main" id="{B58C1B9B-BB7C-2B44-A016-025D92D8DD7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4" name="Freeform 241">
                  <a:extLst>
                    <a:ext uri="{FF2B5EF4-FFF2-40B4-BE49-F238E27FC236}">
                      <a16:creationId xmlns:a16="http://schemas.microsoft.com/office/drawing/2014/main" id="{56A0EF89-45F0-B44E-88FE-B9EBA3F65EC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5" name="Freeform 242">
                  <a:extLst>
                    <a:ext uri="{FF2B5EF4-FFF2-40B4-BE49-F238E27FC236}">
                      <a16:creationId xmlns:a16="http://schemas.microsoft.com/office/drawing/2014/main" id="{FBE77083-4A06-8043-AC4E-90D579261AE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63" name="Group 243">
              <a:extLst>
                <a:ext uri="{FF2B5EF4-FFF2-40B4-BE49-F238E27FC236}">
                  <a16:creationId xmlns:a16="http://schemas.microsoft.com/office/drawing/2014/main" id="{2ABE4B5B-7339-7C43-8987-29F7B4BD8369}"/>
                </a:ext>
              </a:extLst>
            </p:cNvPr>
            <p:cNvGrpSpPr>
              <a:grpSpLocks/>
            </p:cNvGrpSpPr>
            <p:nvPr/>
          </p:nvGrpSpPr>
          <p:grpSpPr bwMode="auto">
            <a:xfrm rot="24300000">
              <a:off x="2510" y="2470"/>
              <a:ext cx="346" cy="658"/>
              <a:chOff x="1727" y="3388"/>
              <a:chExt cx="103" cy="245"/>
            </a:xfrm>
          </p:grpSpPr>
          <p:grpSp>
            <p:nvGrpSpPr>
              <p:cNvPr id="482" name="Group 244">
                <a:extLst>
                  <a:ext uri="{FF2B5EF4-FFF2-40B4-BE49-F238E27FC236}">
                    <a16:creationId xmlns:a16="http://schemas.microsoft.com/office/drawing/2014/main" id="{566FA757-0E58-D249-8996-7879AF7F85D9}"/>
                  </a:ext>
                </a:extLst>
              </p:cNvPr>
              <p:cNvGrpSpPr>
                <a:grpSpLocks/>
              </p:cNvGrpSpPr>
              <p:nvPr/>
            </p:nvGrpSpPr>
            <p:grpSpPr bwMode="auto">
              <a:xfrm rot="-24300000">
                <a:off x="1727" y="3564"/>
                <a:ext cx="92" cy="69"/>
                <a:chOff x="101" y="1265"/>
                <a:chExt cx="112" cy="84"/>
              </a:xfrm>
            </p:grpSpPr>
            <p:sp>
              <p:nvSpPr>
                <p:cNvPr id="495" name="Freeform 245">
                  <a:extLst>
                    <a:ext uri="{FF2B5EF4-FFF2-40B4-BE49-F238E27FC236}">
                      <a16:creationId xmlns:a16="http://schemas.microsoft.com/office/drawing/2014/main" id="{52EA4E13-4254-4B47-ABE2-FBDAD1053DA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6" name="Freeform 246">
                  <a:extLst>
                    <a:ext uri="{FF2B5EF4-FFF2-40B4-BE49-F238E27FC236}">
                      <a16:creationId xmlns:a16="http://schemas.microsoft.com/office/drawing/2014/main" id="{7A75B660-F3B4-8944-823D-22908BC0326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7" name="Freeform 247">
                  <a:extLst>
                    <a:ext uri="{FF2B5EF4-FFF2-40B4-BE49-F238E27FC236}">
                      <a16:creationId xmlns:a16="http://schemas.microsoft.com/office/drawing/2014/main" id="{86E8B9EC-4173-8249-ADA3-A04627680E0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3" name="Group 248">
                <a:extLst>
                  <a:ext uri="{FF2B5EF4-FFF2-40B4-BE49-F238E27FC236}">
                    <a16:creationId xmlns:a16="http://schemas.microsoft.com/office/drawing/2014/main" id="{ABC88976-8390-E442-9BF5-E68A842F8A7E}"/>
                  </a:ext>
                </a:extLst>
              </p:cNvPr>
              <p:cNvGrpSpPr>
                <a:grpSpLocks/>
              </p:cNvGrpSpPr>
              <p:nvPr/>
            </p:nvGrpSpPr>
            <p:grpSpPr bwMode="auto">
              <a:xfrm rot="-24300000">
                <a:off x="1731" y="3506"/>
                <a:ext cx="92" cy="69"/>
                <a:chOff x="101" y="1265"/>
                <a:chExt cx="112" cy="84"/>
              </a:xfrm>
            </p:grpSpPr>
            <p:sp>
              <p:nvSpPr>
                <p:cNvPr id="492" name="Freeform 249">
                  <a:extLst>
                    <a:ext uri="{FF2B5EF4-FFF2-40B4-BE49-F238E27FC236}">
                      <a16:creationId xmlns:a16="http://schemas.microsoft.com/office/drawing/2014/main" id="{37850296-1256-194F-9C2B-C11E5BD456B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3" name="Freeform 250">
                  <a:extLst>
                    <a:ext uri="{FF2B5EF4-FFF2-40B4-BE49-F238E27FC236}">
                      <a16:creationId xmlns:a16="http://schemas.microsoft.com/office/drawing/2014/main" id="{00E4F9B3-5BF3-B746-BB74-FCFBEC05F93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4" name="Freeform 251">
                  <a:extLst>
                    <a:ext uri="{FF2B5EF4-FFF2-40B4-BE49-F238E27FC236}">
                      <a16:creationId xmlns:a16="http://schemas.microsoft.com/office/drawing/2014/main" id="{AF3E58FC-0B5B-3D4B-8EA1-21F4D00B6A46}"/>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4" name="Group 252">
                <a:extLst>
                  <a:ext uri="{FF2B5EF4-FFF2-40B4-BE49-F238E27FC236}">
                    <a16:creationId xmlns:a16="http://schemas.microsoft.com/office/drawing/2014/main" id="{A9E2172A-7A6F-4D45-B23E-174F1A9E849F}"/>
                  </a:ext>
                </a:extLst>
              </p:cNvPr>
              <p:cNvGrpSpPr>
                <a:grpSpLocks/>
              </p:cNvGrpSpPr>
              <p:nvPr/>
            </p:nvGrpSpPr>
            <p:grpSpPr bwMode="auto">
              <a:xfrm rot="-24300000">
                <a:off x="1735" y="3447"/>
                <a:ext cx="92" cy="69"/>
                <a:chOff x="101" y="1265"/>
                <a:chExt cx="112" cy="84"/>
              </a:xfrm>
            </p:grpSpPr>
            <p:sp>
              <p:nvSpPr>
                <p:cNvPr id="489" name="Freeform 253">
                  <a:extLst>
                    <a:ext uri="{FF2B5EF4-FFF2-40B4-BE49-F238E27FC236}">
                      <a16:creationId xmlns:a16="http://schemas.microsoft.com/office/drawing/2014/main" id="{06E306DB-2B1B-854D-86A2-DE17C285F3C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0" name="Freeform 254">
                  <a:extLst>
                    <a:ext uri="{FF2B5EF4-FFF2-40B4-BE49-F238E27FC236}">
                      <a16:creationId xmlns:a16="http://schemas.microsoft.com/office/drawing/2014/main" id="{C4AC9BC0-56A9-E44C-8C3B-9D2AF5123EB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1" name="Freeform 255">
                  <a:extLst>
                    <a:ext uri="{FF2B5EF4-FFF2-40B4-BE49-F238E27FC236}">
                      <a16:creationId xmlns:a16="http://schemas.microsoft.com/office/drawing/2014/main" id="{EE4C4631-6B37-AB4B-9F32-043F4546ADC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5" name="Group 256">
                <a:extLst>
                  <a:ext uri="{FF2B5EF4-FFF2-40B4-BE49-F238E27FC236}">
                    <a16:creationId xmlns:a16="http://schemas.microsoft.com/office/drawing/2014/main" id="{75B53235-DC5F-F346-B2B8-406C3D6F9C47}"/>
                  </a:ext>
                </a:extLst>
              </p:cNvPr>
              <p:cNvGrpSpPr>
                <a:grpSpLocks/>
              </p:cNvGrpSpPr>
              <p:nvPr/>
            </p:nvGrpSpPr>
            <p:grpSpPr bwMode="auto">
              <a:xfrm rot="-24300000">
                <a:off x="1738" y="3388"/>
                <a:ext cx="92" cy="69"/>
                <a:chOff x="101" y="1265"/>
                <a:chExt cx="112" cy="84"/>
              </a:xfrm>
            </p:grpSpPr>
            <p:sp>
              <p:nvSpPr>
                <p:cNvPr id="486" name="Freeform 257">
                  <a:extLst>
                    <a:ext uri="{FF2B5EF4-FFF2-40B4-BE49-F238E27FC236}">
                      <a16:creationId xmlns:a16="http://schemas.microsoft.com/office/drawing/2014/main" id="{87E71B28-EEF8-C14C-9CBE-4E7D5D2836D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7" name="Freeform 258">
                  <a:extLst>
                    <a:ext uri="{FF2B5EF4-FFF2-40B4-BE49-F238E27FC236}">
                      <a16:creationId xmlns:a16="http://schemas.microsoft.com/office/drawing/2014/main" id="{3C020865-F569-0D4B-BD90-CE0307453B2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8" name="Freeform 259">
                  <a:extLst>
                    <a:ext uri="{FF2B5EF4-FFF2-40B4-BE49-F238E27FC236}">
                      <a16:creationId xmlns:a16="http://schemas.microsoft.com/office/drawing/2014/main" id="{580425A3-6983-B74A-96C9-120173544CD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64" name="Group 260">
              <a:extLst>
                <a:ext uri="{FF2B5EF4-FFF2-40B4-BE49-F238E27FC236}">
                  <a16:creationId xmlns:a16="http://schemas.microsoft.com/office/drawing/2014/main" id="{A390502B-7B14-1142-9F94-67EC87A16EA4}"/>
                </a:ext>
              </a:extLst>
            </p:cNvPr>
            <p:cNvGrpSpPr>
              <a:grpSpLocks/>
            </p:cNvGrpSpPr>
            <p:nvPr/>
          </p:nvGrpSpPr>
          <p:grpSpPr bwMode="auto">
            <a:xfrm rot="23400000">
              <a:off x="2740" y="2753"/>
              <a:ext cx="346" cy="658"/>
              <a:chOff x="1727" y="3388"/>
              <a:chExt cx="103" cy="245"/>
            </a:xfrm>
          </p:grpSpPr>
          <p:grpSp>
            <p:nvGrpSpPr>
              <p:cNvPr id="466" name="Group 261">
                <a:extLst>
                  <a:ext uri="{FF2B5EF4-FFF2-40B4-BE49-F238E27FC236}">
                    <a16:creationId xmlns:a16="http://schemas.microsoft.com/office/drawing/2014/main" id="{D85FDF72-A151-CC47-93E7-F36F92FF632A}"/>
                  </a:ext>
                </a:extLst>
              </p:cNvPr>
              <p:cNvGrpSpPr>
                <a:grpSpLocks/>
              </p:cNvGrpSpPr>
              <p:nvPr/>
            </p:nvGrpSpPr>
            <p:grpSpPr bwMode="auto">
              <a:xfrm rot="-24300000">
                <a:off x="1727" y="3564"/>
                <a:ext cx="92" cy="69"/>
                <a:chOff x="101" y="1265"/>
                <a:chExt cx="112" cy="84"/>
              </a:xfrm>
            </p:grpSpPr>
            <p:sp>
              <p:nvSpPr>
                <p:cNvPr id="479" name="Freeform 262">
                  <a:extLst>
                    <a:ext uri="{FF2B5EF4-FFF2-40B4-BE49-F238E27FC236}">
                      <a16:creationId xmlns:a16="http://schemas.microsoft.com/office/drawing/2014/main" id="{643FC8C2-41AF-AB43-8E7D-A94ED9481CA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0" name="Freeform 263">
                  <a:extLst>
                    <a:ext uri="{FF2B5EF4-FFF2-40B4-BE49-F238E27FC236}">
                      <a16:creationId xmlns:a16="http://schemas.microsoft.com/office/drawing/2014/main" id="{3A1146B5-8EDC-754E-8C4A-27B87941FFA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1" name="Freeform 264">
                  <a:extLst>
                    <a:ext uri="{FF2B5EF4-FFF2-40B4-BE49-F238E27FC236}">
                      <a16:creationId xmlns:a16="http://schemas.microsoft.com/office/drawing/2014/main" id="{00029688-0664-2B42-9C2F-85A28B8B6D1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7" name="Group 265">
                <a:extLst>
                  <a:ext uri="{FF2B5EF4-FFF2-40B4-BE49-F238E27FC236}">
                    <a16:creationId xmlns:a16="http://schemas.microsoft.com/office/drawing/2014/main" id="{CA56E4B3-E4A4-7D45-B5DD-BC7144956EF4}"/>
                  </a:ext>
                </a:extLst>
              </p:cNvPr>
              <p:cNvGrpSpPr>
                <a:grpSpLocks/>
              </p:cNvGrpSpPr>
              <p:nvPr/>
            </p:nvGrpSpPr>
            <p:grpSpPr bwMode="auto">
              <a:xfrm rot="-24300000">
                <a:off x="1731" y="3506"/>
                <a:ext cx="92" cy="69"/>
                <a:chOff x="101" y="1265"/>
                <a:chExt cx="112" cy="84"/>
              </a:xfrm>
            </p:grpSpPr>
            <p:sp>
              <p:nvSpPr>
                <p:cNvPr id="476" name="Freeform 266">
                  <a:extLst>
                    <a:ext uri="{FF2B5EF4-FFF2-40B4-BE49-F238E27FC236}">
                      <a16:creationId xmlns:a16="http://schemas.microsoft.com/office/drawing/2014/main" id="{D2F81559-9419-6240-93CF-8D15253D8AF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7" name="Freeform 267">
                  <a:extLst>
                    <a:ext uri="{FF2B5EF4-FFF2-40B4-BE49-F238E27FC236}">
                      <a16:creationId xmlns:a16="http://schemas.microsoft.com/office/drawing/2014/main" id="{26251D5D-D50B-2541-89CF-B85EA7EB59A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8" name="Freeform 268">
                  <a:extLst>
                    <a:ext uri="{FF2B5EF4-FFF2-40B4-BE49-F238E27FC236}">
                      <a16:creationId xmlns:a16="http://schemas.microsoft.com/office/drawing/2014/main" id="{98E3B401-A628-4243-8B39-057D3714A37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8" name="Group 269">
                <a:extLst>
                  <a:ext uri="{FF2B5EF4-FFF2-40B4-BE49-F238E27FC236}">
                    <a16:creationId xmlns:a16="http://schemas.microsoft.com/office/drawing/2014/main" id="{735622C6-D604-4445-8E47-CFECBF6EE151}"/>
                  </a:ext>
                </a:extLst>
              </p:cNvPr>
              <p:cNvGrpSpPr>
                <a:grpSpLocks/>
              </p:cNvGrpSpPr>
              <p:nvPr/>
            </p:nvGrpSpPr>
            <p:grpSpPr bwMode="auto">
              <a:xfrm rot="-24300000">
                <a:off x="1735" y="3447"/>
                <a:ext cx="92" cy="69"/>
                <a:chOff x="101" y="1265"/>
                <a:chExt cx="112" cy="84"/>
              </a:xfrm>
            </p:grpSpPr>
            <p:sp>
              <p:nvSpPr>
                <p:cNvPr id="473" name="Freeform 270">
                  <a:extLst>
                    <a:ext uri="{FF2B5EF4-FFF2-40B4-BE49-F238E27FC236}">
                      <a16:creationId xmlns:a16="http://schemas.microsoft.com/office/drawing/2014/main" id="{7481BEE8-6389-FB4F-B7F6-0143A49A4AB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4" name="Freeform 271">
                  <a:extLst>
                    <a:ext uri="{FF2B5EF4-FFF2-40B4-BE49-F238E27FC236}">
                      <a16:creationId xmlns:a16="http://schemas.microsoft.com/office/drawing/2014/main" id="{5207DB7E-BA01-F94F-A622-AB2924BEC2C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5" name="Freeform 272">
                  <a:extLst>
                    <a:ext uri="{FF2B5EF4-FFF2-40B4-BE49-F238E27FC236}">
                      <a16:creationId xmlns:a16="http://schemas.microsoft.com/office/drawing/2014/main" id="{B0A0F659-E407-9D4D-B08E-6BDADEDE99E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9" name="Group 273">
                <a:extLst>
                  <a:ext uri="{FF2B5EF4-FFF2-40B4-BE49-F238E27FC236}">
                    <a16:creationId xmlns:a16="http://schemas.microsoft.com/office/drawing/2014/main" id="{45C68A49-F1A9-1141-8902-9754F2528DAF}"/>
                  </a:ext>
                </a:extLst>
              </p:cNvPr>
              <p:cNvGrpSpPr>
                <a:grpSpLocks/>
              </p:cNvGrpSpPr>
              <p:nvPr/>
            </p:nvGrpSpPr>
            <p:grpSpPr bwMode="auto">
              <a:xfrm rot="-24300000">
                <a:off x="1738" y="3388"/>
                <a:ext cx="92" cy="69"/>
                <a:chOff x="101" y="1265"/>
                <a:chExt cx="112" cy="84"/>
              </a:xfrm>
            </p:grpSpPr>
            <p:sp>
              <p:nvSpPr>
                <p:cNvPr id="470" name="Freeform 274">
                  <a:extLst>
                    <a:ext uri="{FF2B5EF4-FFF2-40B4-BE49-F238E27FC236}">
                      <a16:creationId xmlns:a16="http://schemas.microsoft.com/office/drawing/2014/main" id="{3C4E749C-8694-394C-BDE5-2AE1C776153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1" name="Freeform 275">
                  <a:extLst>
                    <a:ext uri="{FF2B5EF4-FFF2-40B4-BE49-F238E27FC236}">
                      <a16:creationId xmlns:a16="http://schemas.microsoft.com/office/drawing/2014/main" id="{E2BA4A44-AEFF-4245-BB50-0A33111BCF6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2" name="Freeform 276">
                  <a:extLst>
                    <a:ext uri="{FF2B5EF4-FFF2-40B4-BE49-F238E27FC236}">
                      <a16:creationId xmlns:a16="http://schemas.microsoft.com/office/drawing/2014/main" id="{CBD273E9-7091-1F4C-B710-ADC26EA44EC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465" name="Freeform 277">
              <a:extLst>
                <a:ext uri="{FF2B5EF4-FFF2-40B4-BE49-F238E27FC236}">
                  <a16:creationId xmlns:a16="http://schemas.microsoft.com/office/drawing/2014/main" id="{49BF4DD9-4BD7-884C-8349-F74442F136A8}"/>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277" name="&quot;No&quot; Symbol 276">
            <a:extLst>
              <a:ext uri="{FF2B5EF4-FFF2-40B4-BE49-F238E27FC236}">
                <a16:creationId xmlns:a16="http://schemas.microsoft.com/office/drawing/2014/main" id="{E8FB698F-351C-D24E-B143-2969F49FA318}"/>
              </a:ext>
            </a:extLst>
          </p:cNvPr>
          <p:cNvSpPr/>
          <p:nvPr/>
        </p:nvSpPr>
        <p:spPr bwMode="auto">
          <a:xfrm>
            <a:off x="4386384" y="2750275"/>
            <a:ext cx="3174913" cy="3277631"/>
          </a:xfrm>
          <a:prstGeom prst="noSmoking">
            <a:avLst/>
          </a:prstGeom>
          <a:solidFill>
            <a:srgbClr val="FF0000">
              <a:alpha val="50000"/>
            </a:srgbClr>
          </a:solid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GB" sz="1400" b="1" i="0" u="none" strike="noStrike" cap="none" normalizeH="0" baseline="0">
              <a:ln>
                <a:noFill/>
              </a:ln>
              <a:solidFill>
                <a:schemeClr val="tx1"/>
              </a:solidFill>
              <a:effectLst/>
              <a:latin typeface="Tahoma" pitchFamily="34" charset="0"/>
            </a:endParaRPr>
          </a:p>
        </p:txBody>
      </p:sp>
    </p:spTree>
    <p:extLst>
      <p:ext uri="{BB962C8B-B14F-4D97-AF65-F5344CB8AC3E}">
        <p14:creationId xmlns:p14="http://schemas.microsoft.com/office/powerpoint/2010/main" val="118063557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1" nodeType="clickEffect">
                                  <p:stCondLst>
                                    <p:cond delay="0"/>
                                  </p:stCondLst>
                                  <p:childTnLst>
                                    <p:set>
                                      <p:cBhvr>
                                        <p:cTn id="10" dur="1" fill="hold">
                                          <p:stCondLst>
                                            <p:cond delay="0"/>
                                          </p:stCondLst>
                                        </p:cTn>
                                        <p:tgtEl>
                                          <p:spTgt spid="27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2" nodeType="clickEffect">
                                  <p:stCondLst>
                                    <p:cond delay="0"/>
                                  </p:stCondLst>
                                  <p:childTnLst>
                                    <p:set>
                                      <p:cBhvr>
                                        <p:cTn id="14" dur="1" fill="hold">
                                          <p:stCondLst>
                                            <p:cond delay="0"/>
                                          </p:stCondLst>
                                        </p:cTn>
                                        <p:tgtEl>
                                          <p:spTgt spid="2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7" grpId="0" animBg="1"/>
      <p:bldP spid="277" grpId="1" animBg="1"/>
      <p:bldP spid="277" grpId="2" animBg="1"/>
    </p:bldLst>
  </p:timing>
</p:sld>
</file>

<file path=ppt/slides/slide2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45157" name="Rectangle 5"/>
          <p:cNvSpPr>
            <a:spLocks noGrp="1" noChangeArrowheads="1"/>
          </p:cNvSpPr>
          <p:nvPr>
            <p:ph type="title"/>
          </p:nvPr>
        </p:nvSpPr>
        <p:spPr/>
        <p:txBody>
          <a:bodyPr>
            <a:normAutofit/>
          </a:bodyPr>
          <a:lstStyle/>
          <a:p>
            <a:r>
              <a:rPr lang="en-GB" dirty="0"/>
              <a:t>molecular replacement</a:t>
            </a:r>
          </a:p>
        </p:txBody>
      </p:sp>
      <p:sp>
        <p:nvSpPr>
          <p:cNvPr id="945158" name="Rectangle 6"/>
          <p:cNvSpPr>
            <a:spLocks noGrp="1" noChangeArrowheads="1"/>
          </p:cNvSpPr>
          <p:nvPr>
            <p:ph type="body" idx="1"/>
          </p:nvPr>
        </p:nvSpPr>
        <p:spPr/>
        <p:txBody>
          <a:bodyPr/>
          <a:lstStyle/>
          <a:p>
            <a:r>
              <a:rPr lang="en-GB" dirty="0"/>
              <a:t>Maximum likelihood methods increase the signal using partial structure information from previous placements</a:t>
            </a:r>
          </a:p>
          <a:p>
            <a:r>
              <a:rPr lang="en-GB" dirty="0"/>
              <a:t>Structure builds up by addition</a:t>
            </a:r>
          </a:p>
        </p:txBody>
      </p:sp>
      <p:grpSp>
        <p:nvGrpSpPr>
          <p:cNvPr id="15" name="Group 198">
            <a:extLst>
              <a:ext uri="{FF2B5EF4-FFF2-40B4-BE49-F238E27FC236}">
                <a16:creationId xmlns:a16="http://schemas.microsoft.com/office/drawing/2014/main" id="{6FAED278-3B1D-FC4E-B939-DCEFAF834B37}"/>
              </a:ext>
            </a:extLst>
          </p:cNvPr>
          <p:cNvGrpSpPr>
            <a:grpSpLocks/>
          </p:cNvGrpSpPr>
          <p:nvPr/>
        </p:nvGrpSpPr>
        <p:grpSpPr bwMode="auto">
          <a:xfrm rot="10800000" flipH="1">
            <a:off x="6968662" y="3105999"/>
            <a:ext cx="1512076" cy="1024984"/>
            <a:chOff x="2354" y="2465"/>
            <a:chExt cx="1396" cy="946"/>
          </a:xfrm>
        </p:grpSpPr>
        <p:sp>
          <p:nvSpPr>
            <p:cNvPr id="16" name="Freeform 199">
              <a:extLst>
                <a:ext uri="{FF2B5EF4-FFF2-40B4-BE49-F238E27FC236}">
                  <a16:creationId xmlns:a16="http://schemas.microsoft.com/office/drawing/2014/main" id="{CCC12191-C6FA-2A41-9A24-970D45B1B733}"/>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7" name="Freeform 200">
              <a:extLst>
                <a:ext uri="{FF2B5EF4-FFF2-40B4-BE49-F238E27FC236}">
                  <a16:creationId xmlns:a16="http://schemas.microsoft.com/office/drawing/2014/main" id="{E289E9E2-7B03-714F-9D69-256037F2CFE9}"/>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18" name="Group 201">
              <a:extLst>
                <a:ext uri="{FF2B5EF4-FFF2-40B4-BE49-F238E27FC236}">
                  <a16:creationId xmlns:a16="http://schemas.microsoft.com/office/drawing/2014/main" id="{6CFD7A98-D9B2-AB4A-8B55-EEDA01BDD45C}"/>
                </a:ext>
              </a:extLst>
            </p:cNvPr>
            <p:cNvGrpSpPr>
              <a:grpSpLocks/>
            </p:cNvGrpSpPr>
            <p:nvPr/>
          </p:nvGrpSpPr>
          <p:grpSpPr bwMode="auto">
            <a:xfrm rot="25389882">
              <a:off x="3008" y="2580"/>
              <a:ext cx="403" cy="859"/>
              <a:chOff x="2147" y="3227"/>
              <a:chExt cx="120" cy="320"/>
            </a:xfrm>
          </p:grpSpPr>
          <p:grpSp>
            <p:nvGrpSpPr>
              <p:cNvPr id="75" name="Group 202">
                <a:extLst>
                  <a:ext uri="{FF2B5EF4-FFF2-40B4-BE49-F238E27FC236}">
                    <a16:creationId xmlns:a16="http://schemas.microsoft.com/office/drawing/2014/main" id="{A78EC308-314C-6C47-9E21-5F9491122279}"/>
                  </a:ext>
                </a:extLst>
              </p:cNvPr>
              <p:cNvGrpSpPr>
                <a:grpSpLocks/>
              </p:cNvGrpSpPr>
              <p:nvPr/>
            </p:nvGrpSpPr>
            <p:grpSpPr bwMode="auto">
              <a:xfrm rot="-25200000">
                <a:off x="2187" y="3466"/>
                <a:ext cx="92" cy="69"/>
                <a:chOff x="101" y="1265"/>
                <a:chExt cx="112" cy="84"/>
              </a:xfrm>
            </p:grpSpPr>
            <p:sp>
              <p:nvSpPr>
                <p:cNvPr id="92" name="Freeform 203">
                  <a:extLst>
                    <a:ext uri="{FF2B5EF4-FFF2-40B4-BE49-F238E27FC236}">
                      <a16:creationId xmlns:a16="http://schemas.microsoft.com/office/drawing/2014/main" id="{BAF19CCC-2553-C241-8710-20C86611FA1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3" name="Freeform 204">
                  <a:extLst>
                    <a:ext uri="{FF2B5EF4-FFF2-40B4-BE49-F238E27FC236}">
                      <a16:creationId xmlns:a16="http://schemas.microsoft.com/office/drawing/2014/main" id="{AFCCF1F7-15BA-504D-B4CD-0E0761AEF5B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4" name="Freeform 205">
                  <a:extLst>
                    <a:ext uri="{FF2B5EF4-FFF2-40B4-BE49-F238E27FC236}">
                      <a16:creationId xmlns:a16="http://schemas.microsoft.com/office/drawing/2014/main" id="{220EC2BD-4C04-3144-AA85-40130035FB7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6" name="Group 206">
                <a:extLst>
                  <a:ext uri="{FF2B5EF4-FFF2-40B4-BE49-F238E27FC236}">
                    <a16:creationId xmlns:a16="http://schemas.microsoft.com/office/drawing/2014/main" id="{AB0490AE-C7BF-A444-8599-620BE628888A}"/>
                  </a:ext>
                </a:extLst>
              </p:cNvPr>
              <p:cNvGrpSpPr>
                <a:grpSpLocks/>
              </p:cNvGrpSpPr>
              <p:nvPr/>
            </p:nvGrpSpPr>
            <p:grpSpPr bwMode="auto">
              <a:xfrm rot="-25200000">
                <a:off x="2176" y="3409"/>
                <a:ext cx="92" cy="69"/>
                <a:chOff x="101" y="1265"/>
                <a:chExt cx="112" cy="84"/>
              </a:xfrm>
            </p:grpSpPr>
            <p:sp>
              <p:nvSpPr>
                <p:cNvPr id="89" name="Freeform 207">
                  <a:extLst>
                    <a:ext uri="{FF2B5EF4-FFF2-40B4-BE49-F238E27FC236}">
                      <a16:creationId xmlns:a16="http://schemas.microsoft.com/office/drawing/2014/main" id="{688F7D61-F7B1-724F-B43B-54EA2B163FC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0" name="Freeform 208">
                  <a:extLst>
                    <a:ext uri="{FF2B5EF4-FFF2-40B4-BE49-F238E27FC236}">
                      <a16:creationId xmlns:a16="http://schemas.microsoft.com/office/drawing/2014/main" id="{CF945F70-E08A-C14B-8CE6-5D14B274760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1" name="Freeform 209">
                  <a:extLst>
                    <a:ext uri="{FF2B5EF4-FFF2-40B4-BE49-F238E27FC236}">
                      <a16:creationId xmlns:a16="http://schemas.microsoft.com/office/drawing/2014/main" id="{AEC182CD-125C-0941-B1A0-FB939B5914C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7" name="Group 210">
                <a:extLst>
                  <a:ext uri="{FF2B5EF4-FFF2-40B4-BE49-F238E27FC236}">
                    <a16:creationId xmlns:a16="http://schemas.microsoft.com/office/drawing/2014/main" id="{03656881-33C3-9B4E-8288-E973A076F065}"/>
                  </a:ext>
                </a:extLst>
              </p:cNvPr>
              <p:cNvGrpSpPr>
                <a:grpSpLocks/>
              </p:cNvGrpSpPr>
              <p:nvPr/>
            </p:nvGrpSpPr>
            <p:grpSpPr bwMode="auto">
              <a:xfrm rot="-25200000">
                <a:off x="2165" y="3351"/>
                <a:ext cx="92" cy="69"/>
                <a:chOff x="101" y="1265"/>
                <a:chExt cx="112" cy="84"/>
              </a:xfrm>
            </p:grpSpPr>
            <p:sp>
              <p:nvSpPr>
                <p:cNvPr id="86" name="Freeform 211">
                  <a:extLst>
                    <a:ext uri="{FF2B5EF4-FFF2-40B4-BE49-F238E27FC236}">
                      <a16:creationId xmlns:a16="http://schemas.microsoft.com/office/drawing/2014/main" id="{A5E27C6E-ED58-744F-9D3E-FC3F8240AAA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87" name="Freeform 212">
                  <a:extLst>
                    <a:ext uri="{FF2B5EF4-FFF2-40B4-BE49-F238E27FC236}">
                      <a16:creationId xmlns:a16="http://schemas.microsoft.com/office/drawing/2014/main" id="{FC8F3F13-385E-D148-BC3B-F155EA75CE1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88" name="Freeform 213">
                  <a:extLst>
                    <a:ext uri="{FF2B5EF4-FFF2-40B4-BE49-F238E27FC236}">
                      <a16:creationId xmlns:a16="http://schemas.microsoft.com/office/drawing/2014/main" id="{2C8BFEB0-4585-624E-B345-2E06592810A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8" name="Group 214">
                <a:extLst>
                  <a:ext uri="{FF2B5EF4-FFF2-40B4-BE49-F238E27FC236}">
                    <a16:creationId xmlns:a16="http://schemas.microsoft.com/office/drawing/2014/main" id="{8F19256C-FF96-9C4B-AAAA-45A0974ADE9E}"/>
                  </a:ext>
                </a:extLst>
              </p:cNvPr>
              <p:cNvGrpSpPr>
                <a:grpSpLocks/>
              </p:cNvGrpSpPr>
              <p:nvPr/>
            </p:nvGrpSpPr>
            <p:grpSpPr bwMode="auto">
              <a:xfrm rot="-25200000">
                <a:off x="2153" y="3293"/>
                <a:ext cx="92" cy="69"/>
                <a:chOff x="101" y="1265"/>
                <a:chExt cx="112" cy="84"/>
              </a:xfrm>
            </p:grpSpPr>
            <p:sp>
              <p:nvSpPr>
                <p:cNvPr id="83" name="Freeform 215">
                  <a:extLst>
                    <a:ext uri="{FF2B5EF4-FFF2-40B4-BE49-F238E27FC236}">
                      <a16:creationId xmlns:a16="http://schemas.microsoft.com/office/drawing/2014/main" id="{B262C5D8-5F5F-CC47-A313-A868330F88F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84" name="Freeform 216">
                  <a:extLst>
                    <a:ext uri="{FF2B5EF4-FFF2-40B4-BE49-F238E27FC236}">
                      <a16:creationId xmlns:a16="http://schemas.microsoft.com/office/drawing/2014/main" id="{FD611FE4-5B1A-0F4C-994F-9570574CCEB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85" name="Freeform 217">
                  <a:extLst>
                    <a:ext uri="{FF2B5EF4-FFF2-40B4-BE49-F238E27FC236}">
                      <a16:creationId xmlns:a16="http://schemas.microsoft.com/office/drawing/2014/main" id="{656063FC-9481-1E42-9DE9-8A814A0DAB1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79" name="Group 218">
                <a:extLst>
                  <a:ext uri="{FF2B5EF4-FFF2-40B4-BE49-F238E27FC236}">
                    <a16:creationId xmlns:a16="http://schemas.microsoft.com/office/drawing/2014/main" id="{B3448344-1BAD-1641-8DAD-11B4195498E5}"/>
                  </a:ext>
                </a:extLst>
              </p:cNvPr>
              <p:cNvGrpSpPr>
                <a:grpSpLocks/>
              </p:cNvGrpSpPr>
              <p:nvPr/>
            </p:nvGrpSpPr>
            <p:grpSpPr bwMode="auto">
              <a:xfrm rot="-25200000">
                <a:off x="2136" y="3238"/>
                <a:ext cx="92" cy="69"/>
                <a:chOff x="101" y="1265"/>
                <a:chExt cx="112" cy="84"/>
              </a:xfrm>
            </p:grpSpPr>
            <p:sp>
              <p:nvSpPr>
                <p:cNvPr id="80" name="Freeform 219">
                  <a:extLst>
                    <a:ext uri="{FF2B5EF4-FFF2-40B4-BE49-F238E27FC236}">
                      <a16:creationId xmlns:a16="http://schemas.microsoft.com/office/drawing/2014/main" id="{8705AB85-7066-8B4A-AEDE-30807FADDC8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81" name="Freeform 220">
                  <a:extLst>
                    <a:ext uri="{FF2B5EF4-FFF2-40B4-BE49-F238E27FC236}">
                      <a16:creationId xmlns:a16="http://schemas.microsoft.com/office/drawing/2014/main" id="{AAB08F15-E66D-9F4B-B88A-7893B7C530A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82" name="Freeform 221">
                  <a:extLst>
                    <a:ext uri="{FF2B5EF4-FFF2-40B4-BE49-F238E27FC236}">
                      <a16:creationId xmlns:a16="http://schemas.microsoft.com/office/drawing/2014/main" id="{A12E0871-0DD1-C544-87F4-BBE3C7CDF15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19" name="Group 222">
              <a:extLst>
                <a:ext uri="{FF2B5EF4-FFF2-40B4-BE49-F238E27FC236}">
                  <a16:creationId xmlns:a16="http://schemas.microsoft.com/office/drawing/2014/main" id="{2D23E791-63FD-1A46-9A75-A2BBBB2EF0F8}"/>
                </a:ext>
              </a:extLst>
            </p:cNvPr>
            <p:cNvGrpSpPr>
              <a:grpSpLocks/>
            </p:cNvGrpSpPr>
            <p:nvPr/>
          </p:nvGrpSpPr>
          <p:grpSpPr bwMode="auto">
            <a:xfrm rot="24300000">
              <a:off x="2768" y="2298"/>
              <a:ext cx="403" cy="859"/>
              <a:chOff x="2147" y="3227"/>
              <a:chExt cx="120" cy="320"/>
            </a:xfrm>
          </p:grpSpPr>
          <p:grpSp>
            <p:nvGrpSpPr>
              <p:cNvPr id="55" name="Group 223">
                <a:extLst>
                  <a:ext uri="{FF2B5EF4-FFF2-40B4-BE49-F238E27FC236}">
                    <a16:creationId xmlns:a16="http://schemas.microsoft.com/office/drawing/2014/main" id="{29CF6084-63D3-B44D-9CD9-EADEB8305A93}"/>
                  </a:ext>
                </a:extLst>
              </p:cNvPr>
              <p:cNvGrpSpPr>
                <a:grpSpLocks/>
              </p:cNvGrpSpPr>
              <p:nvPr/>
            </p:nvGrpSpPr>
            <p:grpSpPr bwMode="auto">
              <a:xfrm rot="-25200000">
                <a:off x="2187" y="3466"/>
                <a:ext cx="92" cy="69"/>
                <a:chOff x="101" y="1265"/>
                <a:chExt cx="112" cy="84"/>
              </a:xfrm>
            </p:grpSpPr>
            <p:sp>
              <p:nvSpPr>
                <p:cNvPr id="72" name="Freeform 224">
                  <a:extLst>
                    <a:ext uri="{FF2B5EF4-FFF2-40B4-BE49-F238E27FC236}">
                      <a16:creationId xmlns:a16="http://schemas.microsoft.com/office/drawing/2014/main" id="{05F8103C-6344-A642-8A5B-A75F963AEE2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3" name="Freeform 225">
                  <a:extLst>
                    <a:ext uri="{FF2B5EF4-FFF2-40B4-BE49-F238E27FC236}">
                      <a16:creationId xmlns:a16="http://schemas.microsoft.com/office/drawing/2014/main" id="{27E3B10A-FB6E-3B4A-ADEC-B39478BD75E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4" name="Freeform 226">
                  <a:extLst>
                    <a:ext uri="{FF2B5EF4-FFF2-40B4-BE49-F238E27FC236}">
                      <a16:creationId xmlns:a16="http://schemas.microsoft.com/office/drawing/2014/main" id="{6D1D3741-A3CF-D940-BB43-81754E3D8E6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6" name="Group 227">
                <a:extLst>
                  <a:ext uri="{FF2B5EF4-FFF2-40B4-BE49-F238E27FC236}">
                    <a16:creationId xmlns:a16="http://schemas.microsoft.com/office/drawing/2014/main" id="{B54C1690-A3C1-6241-B808-0810C8949E45}"/>
                  </a:ext>
                </a:extLst>
              </p:cNvPr>
              <p:cNvGrpSpPr>
                <a:grpSpLocks/>
              </p:cNvGrpSpPr>
              <p:nvPr/>
            </p:nvGrpSpPr>
            <p:grpSpPr bwMode="auto">
              <a:xfrm rot="-25200000">
                <a:off x="2176" y="3409"/>
                <a:ext cx="92" cy="69"/>
                <a:chOff x="101" y="1265"/>
                <a:chExt cx="112" cy="84"/>
              </a:xfrm>
            </p:grpSpPr>
            <p:sp>
              <p:nvSpPr>
                <p:cNvPr id="69" name="Freeform 228">
                  <a:extLst>
                    <a:ext uri="{FF2B5EF4-FFF2-40B4-BE49-F238E27FC236}">
                      <a16:creationId xmlns:a16="http://schemas.microsoft.com/office/drawing/2014/main" id="{DB36B5DE-823A-D74A-A5DE-BF26735E9B9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0" name="Freeform 229">
                  <a:extLst>
                    <a:ext uri="{FF2B5EF4-FFF2-40B4-BE49-F238E27FC236}">
                      <a16:creationId xmlns:a16="http://schemas.microsoft.com/office/drawing/2014/main" id="{801F9C8B-4708-2E46-B6E4-A5013FFFE11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71" name="Freeform 230">
                  <a:extLst>
                    <a:ext uri="{FF2B5EF4-FFF2-40B4-BE49-F238E27FC236}">
                      <a16:creationId xmlns:a16="http://schemas.microsoft.com/office/drawing/2014/main" id="{890D91FB-BBBB-F741-A781-699AEB461B4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7" name="Group 231">
                <a:extLst>
                  <a:ext uri="{FF2B5EF4-FFF2-40B4-BE49-F238E27FC236}">
                    <a16:creationId xmlns:a16="http://schemas.microsoft.com/office/drawing/2014/main" id="{83E84E8F-1E5A-6347-BC4E-6F6D064D6D9E}"/>
                  </a:ext>
                </a:extLst>
              </p:cNvPr>
              <p:cNvGrpSpPr>
                <a:grpSpLocks/>
              </p:cNvGrpSpPr>
              <p:nvPr/>
            </p:nvGrpSpPr>
            <p:grpSpPr bwMode="auto">
              <a:xfrm rot="-25200000">
                <a:off x="2165" y="3351"/>
                <a:ext cx="92" cy="69"/>
                <a:chOff x="101" y="1265"/>
                <a:chExt cx="112" cy="84"/>
              </a:xfrm>
            </p:grpSpPr>
            <p:sp>
              <p:nvSpPr>
                <p:cNvPr id="66" name="Freeform 232">
                  <a:extLst>
                    <a:ext uri="{FF2B5EF4-FFF2-40B4-BE49-F238E27FC236}">
                      <a16:creationId xmlns:a16="http://schemas.microsoft.com/office/drawing/2014/main" id="{E3421CE9-2753-EA41-B880-B978773A396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7" name="Freeform 233">
                  <a:extLst>
                    <a:ext uri="{FF2B5EF4-FFF2-40B4-BE49-F238E27FC236}">
                      <a16:creationId xmlns:a16="http://schemas.microsoft.com/office/drawing/2014/main" id="{08F85E87-931C-DC43-A2D3-A6C8EE6C94A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8" name="Freeform 234">
                  <a:extLst>
                    <a:ext uri="{FF2B5EF4-FFF2-40B4-BE49-F238E27FC236}">
                      <a16:creationId xmlns:a16="http://schemas.microsoft.com/office/drawing/2014/main" id="{65ADE337-41C0-B146-A8D0-1F544220427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8" name="Group 235">
                <a:extLst>
                  <a:ext uri="{FF2B5EF4-FFF2-40B4-BE49-F238E27FC236}">
                    <a16:creationId xmlns:a16="http://schemas.microsoft.com/office/drawing/2014/main" id="{281A02E3-DFAD-984F-AAE3-22EC00CCA650}"/>
                  </a:ext>
                </a:extLst>
              </p:cNvPr>
              <p:cNvGrpSpPr>
                <a:grpSpLocks/>
              </p:cNvGrpSpPr>
              <p:nvPr/>
            </p:nvGrpSpPr>
            <p:grpSpPr bwMode="auto">
              <a:xfrm rot="-25200000">
                <a:off x="2153" y="3293"/>
                <a:ext cx="92" cy="69"/>
                <a:chOff x="101" y="1265"/>
                <a:chExt cx="112" cy="84"/>
              </a:xfrm>
            </p:grpSpPr>
            <p:sp>
              <p:nvSpPr>
                <p:cNvPr id="63" name="Freeform 236">
                  <a:extLst>
                    <a:ext uri="{FF2B5EF4-FFF2-40B4-BE49-F238E27FC236}">
                      <a16:creationId xmlns:a16="http://schemas.microsoft.com/office/drawing/2014/main" id="{86ED6C82-0486-A14C-BA25-63BCEE8E9BE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4" name="Freeform 237">
                  <a:extLst>
                    <a:ext uri="{FF2B5EF4-FFF2-40B4-BE49-F238E27FC236}">
                      <a16:creationId xmlns:a16="http://schemas.microsoft.com/office/drawing/2014/main" id="{A4580025-3AEA-F740-8A43-22D39B69237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5" name="Freeform 238">
                  <a:extLst>
                    <a:ext uri="{FF2B5EF4-FFF2-40B4-BE49-F238E27FC236}">
                      <a16:creationId xmlns:a16="http://schemas.microsoft.com/office/drawing/2014/main" id="{D3680C12-64B2-9C49-9A70-BFA8975C87B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59" name="Group 239">
                <a:extLst>
                  <a:ext uri="{FF2B5EF4-FFF2-40B4-BE49-F238E27FC236}">
                    <a16:creationId xmlns:a16="http://schemas.microsoft.com/office/drawing/2014/main" id="{B54A5343-F2EF-0147-B472-8CB01B895AC6}"/>
                  </a:ext>
                </a:extLst>
              </p:cNvPr>
              <p:cNvGrpSpPr>
                <a:grpSpLocks/>
              </p:cNvGrpSpPr>
              <p:nvPr/>
            </p:nvGrpSpPr>
            <p:grpSpPr bwMode="auto">
              <a:xfrm rot="-25200000">
                <a:off x="2136" y="3238"/>
                <a:ext cx="92" cy="69"/>
                <a:chOff x="101" y="1265"/>
                <a:chExt cx="112" cy="84"/>
              </a:xfrm>
            </p:grpSpPr>
            <p:sp>
              <p:nvSpPr>
                <p:cNvPr id="60" name="Freeform 240">
                  <a:extLst>
                    <a:ext uri="{FF2B5EF4-FFF2-40B4-BE49-F238E27FC236}">
                      <a16:creationId xmlns:a16="http://schemas.microsoft.com/office/drawing/2014/main" id="{EFC78EAC-148D-D540-88AE-4B09503F21F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1" name="Freeform 241">
                  <a:extLst>
                    <a:ext uri="{FF2B5EF4-FFF2-40B4-BE49-F238E27FC236}">
                      <a16:creationId xmlns:a16="http://schemas.microsoft.com/office/drawing/2014/main" id="{A003C913-1C56-8B4D-9678-957AD9129AB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2" name="Freeform 242">
                  <a:extLst>
                    <a:ext uri="{FF2B5EF4-FFF2-40B4-BE49-F238E27FC236}">
                      <a16:creationId xmlns:a16="http://schemas.microsoft.com/office/drawing/2014/main" id="{BE5623C7-1ACC-4C47-B9BA-B4BE4511A50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0" name="Group 243">
              <a:extLst>
                <a:ext uri="{FF2B5EF4-FFF2-40B4-BE49-F238E27FC236}">
                  <a16:creationId xmlns:a16="http://schemas.microsoft.com/office/drawing/2014/main" id="{F198042F-DBC7-D84A-B4A4-A8AC613C5320}"/>
                </a:ext>
              </a:extLst>
            </p:cNvPr>
            <p:cNvGrpSpPr>
              <a:grpSpLocks/>
            </p:cNvGrpSpPr>
            <p:nvPr/>
          </p:nvGrpSpPr>
          <p:grpSpPr bwMode="auto">
            <a:xfrm rot="24300000">
              <a:off x="2510" y="2470"/>
              <a:ext cx="346" cy="658"/>
              <a:chOff x="1727" y="3388"/>
              <a:chExt cx="103" cy="245"/>
            </a:xfrm>
          </p:grpSpPr>
          <p:grpSp>
            <p:nvGrpSpPr>
              <p:cNvPr id="39" name="Group 244">
                <a:extLst>
                  <a:ext uri="{FF2B5EF4-FFF2-40B4-BE49-F238E27FC236}">
                    <a16:creationId xmlns:a16="http://schemas.microsoft.com/office/drawing/2014/main" id="{FEBF791A-0A55-074F-B33F-CD1F1EDD9959}"/>
                  </a:ext>
                </a:extLst>
              </p:cNvPr>
              <p:cNvGrpSpPr>
                <a:grpSpLocks/>
              </p:cNvGrpSpPr>
              <p:nvPr/>
            </p:nvGrpSpPr>
            <p:grpSpPr bwMode="auto">
              <a:xfrm rot="-24300000">
                <a:off x="1727" y="3564"/>
                <a:ext cx="92" cy="69"/>
                <a:chOff x="101" y="1265"/>
                <a:chExt cx="112" cy="84"/>
              </a:xfrm>
            </p:grpSpPr>
            <p:sp>
              <p:nvSpPr>
                <p:cNvPr id="52" name="Freeform 245">
                  <a:extLst>
                    <a:ext uri="{FF2B5EF4-FFF2-40B4-BE49-F238E27FC236}">
                      <a16:creationId xmlns:a16="http://schemas.microsoft.com/office/drawing/2014/main" id="{611FA66D-5739-E843-BD98-100121B4DDC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 name="Freeform 246">
                  <a:extLst>
                    <a:ext uri="{FF2B5EF4-FFF2-40B4-BE49-F238E27FC236}">
                      <a16:creationId xmlns:a16="http://schemas.microsoft.com/office/drawing/2014/main" id="{497412E5-BD70-3043-ABBB-6B3D69E851B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4" name="Freeform 247">
                  <a:extLst>
                    <a:ext uri="{FF2B5EF4-FFF2-40B4-BE49-F238E27FC236}">
                      <a16:creationId xmlns:a16="http://schemas.microsoft.com/office/drawing/2014/main" id="{650AD3DF-EA39-6346-BC58-950F3E0E5F5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0" name="Group 248">
                <a:extLst>
                  <a:ext uri="{FF2B5EF4-FFF2-40B4-BE49-F238E27FC236}">
                    <a16:creationId xmlns:a16="http://schemas.microsoft.com/office/drawing/2014/main" id="{DCEBC8DB-80D1-8B4D-AAA2-8843AAFA3632}"/>
                  </a:ext>
                </a:extLst>
              </p:cNvPr>
              <p:cNvGrpSpPr>
                <a:grpSpLocks/>
              </p:cNvGrpSpPr>
              <p:nvPr/>
            </p:nvGrpSpPr>
            <p:grpSpPr bwMode="auto">
              <a:xfrm rot="-24300000">
                <a:off x="1731" y="3506"/>
                <a:ext cx="92" cy="69"/>
                <a:chOff x="101" y="1265"/>
                <a:chExt cx="112" cy="84"/>
              </a:xfrm>
            </p:grpSpPr>
            <p:sp>
              <p:nvSpPr>
                <p:cNvPr id="49" name="Freeform 249">
                  <a:extLst>
                    <a:ext uri="{FF2B5EF4-FFF2-40B4-BE49-F238E27FC236}">
                      <a16:creationId xmlns:a16="http://schemas.microsoft.com/office/drawing/2014/main" id="{D0C3C355-D7C8-654C-901E-279B91444D9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 name="Freeform 250">
                  <a:extLst>
                    <a:ext uri="{FF2B5EF4-FFF2-40B4-BE49-F238E27FC236}">
                      <a16:creationId xmlns:a16="http://schemas.microsoft.com/office/drawing/2014/main" id="{49418449-396F-9E43-B454-E46EF79E09C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1" name="Freeform 251">
                  <a:extLst>
                    <a:ext uri="{FF2B5EF4-FFF2-40B4-BE49-F238E27FC236}">
                      <a16:creationId xmlns:a16="http://schemas.microsoft.com/office/drawing/2014/main" id="{1F8209A8-DF98-0A4B-9622-88F455716C6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1" name="Group 252">
                <a:extLst>
                  <a:ext uri="{FF2B5EF4-FFF2-40B4-BE49-F238E27FC236}">
                    <a16:creationId xmlns:a16="http://schemas.microsoft.com/office/drawing/2014/main" id="{5981BE84-68A2-0C4A-BC01-0A375414C609}"/>
                  </a:ext>
                </a:extLst>
              </p:cNvPr>
              <p:cNvGrpSpPr>
                <a:grpSpLocks/>
              </p:cNvGrpSpPr>
              <p:nvPr/>
            </p:nvGrpSpPr>
            <p:grpSpPr bwMode="auto">
              <a:xfrm rot="-24300000">
                <a:off x="1735" y="3447"/>
                <a:ext cx="92" cy="69"/>
                <a:chOff x="101" y="1265"/>
                <a:chExt cx="112" cy="84"/>
              </a:xfrm>
            </p:grpSpPr>
            <p:sp>
              <p:nvSpPr>
                <p:cNvPr id="46" name="Freeform 253">
                  <a:extLst>
                    <a:ext uri="{FF2B5EF4-FFF2-40B4-BE49-F238E27FC236}">
                      <a16:creationId xmlns:a16="http://schemas.microsoft.com/office/drawing/2014/main" id="{849BB61D-1F58-6346-9F26-5468A575D9E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 name="Freeform 254">
                  <a:extLst>
                    <a:ext uri="{FF2B5EF4-FFF2-40B4-BE49-F238E27FC236}">
                      <a16:creationId xmlns:a16="http://schemas.microsoft.com/office/drawing/2014/main" id="{26DF4089-18DA-5144-A579-16BE9D474B4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 name="Freeform 255">
                  <a:extLst>
                    <a:ext uri="{FF2B5EF4-FFF2-40B4-BE49-F238E27FC236}">
                      <a16:creationId xmlns:a16="http://schemas.microsoft.com/office/drawing/2014/main" id="{827C923E-2050-4541-95B5-ACFE4EF6EEA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2" name="Group 256">
                <a:extLst>
                  <a:ext uri="{FF2B5EF4-FFF2-40B4-BE49-F238E27FC236}">
                    <a16:creationId xmlns:a16="http://schemas.microsoft.com/office/drawing/2014/main" id="{9C130935-E535-694A-B710-96A285C76486}"/>
                  </a:ext>
                </a:extLst>
              </p:cNvPr>
              <p:cNvGrpSpPr>
                <a:grpSpLocks/>
              </p:cNvGrpSpPr>
              <p:nvPr/>
            </p:nvGrpSpPr>
            <p:grpSpPr bwMode="auto">
              <a:xfrm rot="-24300000">
                <a:off x="1738" y="3388"/>
                <a:ext cx="92" cy="69"/>
                <a:chOff x="101" y="1265"/>
                <a:chExt cx="112" cy="84"/>
              </a:xfrm>
            </p:grpSpPr>
            <p:sp>
              <p:nvSpPr>
                <p:cNvPr id="43" name="Freeform 257">
                  <a:extLst>
                    <a:ext uri="{FF2B5EF4-FFF2-40B4-BE49-F238E27FC236}">
                      <a16:creationId xmlns:a16="http://schemas.microsoft.com/office/drawing/2014/main" id="{609C1830-2E3B-0944-B600-8D7DBB34DFF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 name="Freeform 258">
                  <a:extLst>
                    <a:ext uri="{FF2B5EF4-FFF2-40B4-BE49-F238E27FC236}">
                      <a16:creationId xmlns:a16="http://schemas.microsoft.com/office/drawing/2014/main" id="{B4B91A15-446C-5B42-AC28-18AC0F6E8F3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 name="Freeform 259">
                  <a:extLst>
                    <a:ext uri="{FF2B5EF4-FFF2-40B4-BE49-F238E27FC236}">
                      <a16:creationId xmlns:a16="http://schemas.microsoft.com/office/drawing/2014/main" id="{0BF515EF-0E47-6843-9307-8D85C3B674E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1" name="Group 260">
              <a:extLst>
                <a:ext uri="{FF2B5EF4-FFF2-40B4-BE49-F238E27FC236}">
                  <a16:creationId xmlns:a16="http://schemas.microsoft.com/office/drawing/2014/main" id="{F45F0A88-0DBA-7C4A-8B6E-CDBE3F837755}"/>
                </a:ext>
              </a:extLst>
            </p:cNvPr>
            <p:cNvGrpSpPr>
              <a:grpSpLocks/>
            </p:cNvGrpSpPr>
            <p:nvPr/>
          </p:nvGrpSpPr>
          <p:grpSpPr bwMode="auto">
            <a:xfrm rot="23400000">
              <a:off x="2740" y="2753"/>
              <a:ext cx="346" cy="658"/>
              <a:chOff x="1727" y="3388"/>
              <a:chExt cx="103" cy="245"/>
            </a:xfrm>
          </p:grpSpPr>
          <p:grpSp>
            <p:nvGrpSpPr>
              <p:cNvPr id="23" name="Group 261">
                <a:extLst>
                  <a:ext uri="{FF2B5EF4-FFF2-40B4-BE49-F238E27FC236}">
                    <a16:creationId xmlns:a16="http://schemas.microsoft.com/office/drawing/2014/main" id="{D1CA926A-13F8-C44C-AED9-0294EA01A1D9}"/>
                  </a:ext>
                </a:extLst>
              </p:cNvPr>
              <p:cNvGrpSpPr>
                <a:grpSpLocks/>
              </p:cNvGrpSpPr>
              <p:nvPr/>
            </p:nvGrpSpPr>
            <p:grpSpPr bwMode="auto">
              <a:xfrm rot="-24300000">
                <a:off x="1727" y="3564"/>
                <a:ext cx="92" cy="69"/>
                <a:chOff x="101" y="1265"/>
                <a:chExt cx="112" cy="84"/>
              </a:xfrm>
            </p:grpSpPr>
            <p:sp>
              <p:nvSpPr>
                <p:cNvPr id="36" name="Freeform 262">
                  <a:extLst>
                    <a:ext uri="{FF2B5EF4-FFF2-40B4-BE49-F238E27FC236}">
                      <a16:creationId xmlns:a16="http://schemas.microsoft.com/office/drawing/2014/main" id="{69C32D12-B367-644D-82C8-F055EB3F050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 name="Freeform 263">
                  <a:extLst>
                    <a:ext uri="{FF2B5EF4-FFF2-40B4-BE49-F238E27FC236}">
                      <a16:creationId xmlns:a16="http://schemas.microsoft.com/office/drawing/2014/main" id="{C9253274-E0EC-0A4F-9A34-77EA5C50AB1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 name="Freeform 264">
                  <a:extLst>
                    <a:ext uri="{FF2B5EF4-FFF2-40B4-BE49-F238E27FC236}">
                      <a16:creationId xmlns:a16="http://schemas.microsoft.com/office/drawing/2014/main" id="{37C8BDF0-C02E-7742-A3F3-EC05DD9CFAB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 name="Group 265">
                <a:extLst>
                  <a:ext uri="{FF2B5EF4-FFF2-40B4-BE49-F238E27FC236}">
                    <a16:creationId xmlns:a16="http://schemas.microsoft.com/office/drawing/2014/main" id="{6D35EF34-AF39-6D44-9A3B-D43CB05DADED}"/>
                  </a:ext>
                </a:extLst>
              </p:cNvPr>
              <p:cNvGrpSpPr>
                <a:grpSpLocks/>
              </p:cNvGrpSpPr>
              <p:nvPr/>
            </p:nvGrpSpPr>
            <p:grpSpPr bwMode="auto">
              <a:xfrm rot="-24300000">
                <a:off x="1731" y="3506"/>
                <a:ext cx="92" cy="69"/>
                <a:chOff x="101" y="1265"/>
                <a:chExt cx="112" cy="84"/>
              </a:xfrm>
            </p:grpSpPr>
            <p:sp>
              <p:nvSpPr>
                <p:cNvPr id="33" name="Freeform 266">
                  <a:extLst>
                    <a:ext uri="{FF2B5EF4-FFF2-40B4-BE49-F238E27FC236}">
                      <a16:creationId xmlns:a16="http://schemas.microsoft.com/office/drawing/2014/main" id="{5F5574B6-614B-3A47-8742-8B2A058EDF2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 name="Freeform 267">
                  <a:extLst>
                    <a:ext uri="{FF2B5EF4-FFF2-40B4-BE49-F238E27FC236}">
                      <a16:creationId xmlns:a16="http://schemas.microsoft.com/office/drawing/2014/main" id="{09F58884-1664-1542-95F2-F6976725B0E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5" name="Freeform 268">
                  <a:extLst>
                    <a:ext uri="{FF2B5EF4-FFF2-40B4-BE49-F238E27FC236}">
                      <a16:creationId xmlns:a16="http://schemas.microsoft.com/office/drawing/2014/main" id="{0522FE14-0F2B-BA42-97A9-C963679D3C4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5" name="Group 269">
                <a:extLst>
                  <a:ext uri="{FF2B5EF4-FFF2-40B4-BE49-F238E27FC236}">
                    <a16:creationId xmlns:a16="http://schemas.microsoft.com/office/drawing/2014/main" id="{0F60CB18-FE9E-1B4D-810A-3288CA2FFEB4}"/>
                  </a:ext>
                </a:extLst>
              </p:cNvPr>
              <p:cNvGrpSpPr>
                <a:grpSpLocks/>
              </p:cNvGrpSpPr>
              <p:nvPr/>
            </p:nvGrpSpPr>
            <p:grpSpPr bwMode="auto">
              <a:xfrm rot="-24300000">
                <a:off x="1735" y="3447"/>
                <a:ext cx="92" cy="69"/>
                <a:chOff x="101" y="1265"/>
                <a:chExt cx="112" cy="84"/>
              </a:xfrm>
            </p:grpSpPr>
            <p:sp>
              <p:nvSpPr>
                <p:cNvPr id="30" name="Freeform 270">
                  <a:extLst>
                    <a:ext uri="{FF2B5EF4-FFF2-40B4-BE49-F238E27FC236}">
                      <a16:creationId xmlns:a16="http://schemas.microsoft.com/office/drawing/2014/main" id="{C26AAF46-D893-8D4F-BB4B-29EB5B9DCE5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1" name="Freeform 271">
                  <a:extLst>
                    <a:ext uri="{FF2B5EF4-FFF2-40B4-BE49-F238E27FC236}">
                      <a16:creationId xmlns:a16="http://schemas.microsoft.com/office/drawing/2014/main" id="{E18F2FE6-6032-7544-8410-4F9AEC091B1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 name="Freeform 272">
                  <a:extLst>
                    <a:ext uri="{FF2B5EF4-FFF2-40B4-BE49-F238E27FC236}">
                      <a16:creationId xmlns:a16="http://schemas.microsoft.com/office/drawing/2014/main" id="{DDE8843C-A30C-134E-8782-BD67D3E1C4E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6" name="Group 273">
                <a:extLst>
                  <a:ext uri="{FF2B5EF4-FFF2-40B4-BE49-F238E27FC236}">
                    <a16:creationId xmlns:a16="http://schemas.microsoft.com/office/drawing/2014/main" id="{BBF8BD9E-025E-D348-9BC1-E34DB7BC5952}"/>
                  </a:ext>
                </a:extLst>
              </p:cNvPr>
              <p:cNvGrpSpPr>
                <a:grpSpLocks/>
              </p:cNvGrpSpPr>
              <p:nvPr/>
            </p:nvGrpSpPr>
            <p:grpSpPr bwMode="auto">
              <a:xfrm rot="-24300000">
                <a:off x="1738" y="3388"/>
                <a:ext cx="92" cy="69"/>
                <a:chOff x="101" y="1265"/>
                <a:chExt cx="112" cy="84"/>
              </a:xfrm>
            </p:grpSpPr>
            <p:sp>
              <p:nvSpPr>
                <p:cNvPr id="27" name="Freeform 274">
                  <a:extLst>
                    <a:ext uri="{FF2B5EF4-FFF2-40B4-BE49-F238E27FC236}">
                      <a16:creationId xmlns:a16="http://schemas.microsoft.com/office/drawing/2014/main" id="{DFC7EB0F-87D7-724F-9EFF-F85EDB4D225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 name="Freeform 275">
                  <a:extLst>
                    <a:ext uri="{FF2B5EF4-FFF2-40B4-BE49-F238E27FC236}">
                      <a16:creationId xmlns:a16="http://schemas.microsoft.com/office/drawing/2014/main" id="{1CD8024E-737F-1643-91AE-9586CC047C3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 name="Freeform 276">
                  <a:extLst>
                    <a:ext uri="{FF2B5EF4-FFF2-40B4-BE49-F238E27FC236}">
                      <a16:creationId xmlns:a16="http://schemas.microsoft.com/office/drawing/2014/main" id="{C6918E23-268E-314C-8795-D9F486D6F33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22" name="Freeform 277">
              <a:extLst>
                <a:ext uri="{FF2B5EF4-FFF2-40B4-BE49-F238E27FC236}">
                  <a16:creationId xmlns:a16="http://schemas.microsoft.com/office/drawing/2014/main" id="{B7AB34E2-2121-DF46-A8DF-0A5E0214D799}"/>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5" name="Group 60">
            <a:extLst>
              <a:ext uri="{FF2B5EF4-FFF2-40B4-BE49-F238E27FC236}">
                <a16:creationId xmlns:a16="http://schemas.microsoft.com/office/drawing/2014/main" id="{CE9509C2-A47E-F340-926D-AFDA409D20FD}"/>
              </a:ext>
            </a:extLst>
          </p:cNvPr>
          <p:cNvGrpSpPr>
            <a:grpSpLocks/>
          </p:cNvGrpSpPr>
          <p:nvPr/>
        </p:nvGrpSpPr>
        <p:grpSpPr bwMode="auto">
          <a:xfrm rot="10800000" flipV="1">
            <a:off x="7053749" y="3320258"/>
            <a:ext cx="1519237" cy="1376362"/>
            <a:chOff x="1575" y="2572"/>
            <a:chExt cx="502" cy="455"/>
          </a:xfrm>
        </p:grpSpPr>
        <p:sp>
          <p:nvSpPr>
            <p:cNvPr id="96" name="Freeform 61">
              <a:extLst>
                <a:ext uri="{FF2B5EF4-FFF2-40B4-BE49-F238E27FC236}">
                  <a16:creationId xmlns:a16="http://schemas.microsoft.com/office/drawing/2014/main" id="{9159893B-9865-B844-9153-0E25B877F296}"/>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97" name="Group 62">
              <a:extLst>
                <a:ext uri="{FF2B5EF4-FFF2-40B4-BE49-F238E27FC236}">
                  <a16:creationId xmlns:a16="http://schemas.microsoft.com/office/drawing/2014/main" id="{B49AC032-80E8-804F-A139-85A368CD5307}"/>
                </a:ext>
              </a:extLst>
            </p:cNvPr>
            <p:cNvGrpSpPr>
              <a:grpSpLocks/>
            </p:cNvGrpSpPr>
            <p:nvPr/>
          </p:nvGrpSpPr>
          <p:grpSpPr bwMode="auto">
            <a:xfrm rot="6300000">
              <a:off x="1768" y="2583"/>
              <a:ext cx="92" cy="69"/>
              <a:chOff x="101" y="1265"/>
              <a:chExt cx="112" cy="84"/>
            </a:xfrm>
          </p:grpSpPr>
          <p:sp>
            <p:nvSpPr>
              <p:cNvPr id="147" name="Freeform 63">
                <a:extLst>
                  <a:ext uri="{FF2B5EF4-FFF2-40B4-BE49-F238E27FC236}">
                    <a16:creationId xmlns:a16="http://schemas.microsoft.com/office/drawing/2014/main" id="{B4073EA0-0F07-2D48-87DF-31635B2AB9C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8" name="Freeform 64">
                <a:extLst>
                  <a:ext uri="{FF2B5EF4-FFF2-40B4-BE49-F238E27FC236}">
                    <a16:creationId xmlns:a16="http://schemas.microsoft.com/office/drawing/2014/main" id="{7F4E32C6-37D5-8643-B857-F123E01EE9F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9" name="Freeform 65">
                <a:extLst>
                  <a:ext uri="{FF2B5EF4-FFF2-40B4-BE49-F238E27FC236}">
                    <a16:creationId xmlns:a16="http://schemas.microsoft.com/office/drawing/2014/main" id="{484D2D9C-EC46-164C-9509-15A07B6C085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98" name="Group 66">
              <a:extLst>
                <a:ext uri="{FF2B5EF4-FFF2-40B4-BE49-F238E27FC236}">
                  <a16:creationId xmlns:a16="http://schemas.microsoft.com/office/drawing/2014/main" id="{5B8BA147-2658-6443-82AA-5D1FA12F47B6}"/>
                </a:ext>
              </a:extLst>
            </p:cNvPr>
            <p:cNvGrpSpPr>
              <a:grpSpLocks/>
            </p:cNvGrpSpPr>
            <p:nvPr/>
          </p:nvGrpSpPr>
          <p:grpSpPr bwMode="auto">
            <a:xfrm rot="6300000">
              <a:off x="1793" y="2636"/>
              <a:ext cx="92" cy="69"/>
              <a:chOff x="101" y="1265"/>
              <a:chExt cx="112" cy="84"/>
            </a:xfrm>
          </p:grpSpPr>
          <p:sp>
            <p:nvSpPr>
              <p:cNvPr id="144" name="Freeform 67">
                <a:extLst>
                  <a:ext uri="{FF2B5EF4-FFF2-40B4-BE49-F238E27FC236}">
                    <a16:creationId xmlns:a16="http://schemas.microsoft.com/office/drawing/2014/main" id="{71016B93-C01D-2D49-9274-E6D23970C6C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5" name="Freeform 68">
                <a:extLst>
                  <a:ext uri="{FF2B5EF4-FFF2-40B4-BE49-F238E27FC236}">
                    <a16:creationId xmlns:a16="http://schemas.microsoft.com/office/drawing/2014/main" id="{1A1032F9-A989-9F4F-B7F5-C08B889CD57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6" name="Freeform 69">
                <a:extLst>
                  <a:ext uri="{FF2B5EF4-FFF2-40B4-BE49-F238E27FC236}">
                    <a16:creationId xmlns:a16="http://schemas.microsoft.com/office/drawing/2014/main" id="{C68F8BB8-CF47-3C43-BB96-07A75119651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99" name="Freeform 70">
              <a:extLst>
                <a:ext uri="{FF2B5EF4-FFF2-40B4-BE49-F238E27FC236}">
                  <a16:creationId xmlns:a16="http://schemas.microsoft.com/office/drawing/2014/main" id="{143B39A1-C2CC-1B4E-87DC-B51A54811DF4}"/>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00" name="Group 71">
              <a:extLst>
                <a:ext uri="{FF2B5EF4-FFF2-40B4-BE49-F238E27FC236}">
                  <a16:creationId xmlns:a16="http://schemas.microsoft.com/office/drawing/2014/main" id="{4EFD342C-BB41-EC40-BB8D-57AB458752B0}"/>
                </a:ext>
              </a:extLst>
            </p:cNvPr>
            <p:cNvGrpSpPr>
              <a:grpSpLocks/>
            </p:cNvGrpSpPr>
            <p:nvPr/>
          </p:nvGrpSpPr>
          <p:grpSpPr bwMode="auto">
            <a:xfrm rot="6300000">
              <a:off x="1820" y="2688"/>
              <a:ext cx="92" cy="69"/>
              <a:chOff x="101" y="1265"/>
              <a:chExt cx="112" cy="84"/>
            </a:xfrm>
          </p:grpSpPr>
          <p:sp>
            <p:nvSpPr>
              <p:cNvPr id="141" name="Freeform 72">
                <a:extLst>
                  <a:ext uri="{FF2B5EF4-FFF2-40B4-BE49-F238E27FC236}">
                    <a16:creationId xmlns:a16="http://schemas.microsoft.com/office/drawing/2014/main" id="{1A7BEE84-BEF6-3A4C-8118-58DEAEE48DF3}"/>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2" name="Freeform 73">
                <a:extLst>
                  <a:ext uri="{FF2B5EF4-FFF2-40B4-BE49-F238E27FC236}">
                    <a16:creationId xmlns:a16="http://schemas.microsoft.com/office/drawing/2014/main" id="{A1293F1A-079B-ED4F-9A02-B2495B6670A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3" name="Freeform 74">
                <a:extLst>
                  <a:ext uri="{FF2B5EF4-FFF2-40B4-BE49-F238E27FC236}">
                    <a16:creationId xmlns:a16="http://schemas.microsoft.com/office/drawing/2014/main" id="{056827D9-3658-A143-BA16-774FD64CD1E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01" name="Freeform 75">
              <a:extLst>
                <a:ext uri="{FF2B5EF4-FFF2-40B4-BE49-F238E27FC236}">
                  <a16:creationId xmlns:a16="http://schemas.microsoft.com/office/drawing/2014/main" id="{3D29243A-456A-CD4C-8C3D-44074448A266}"/>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02" name="Freeform 76">
              <a:extLst>
                <a:ext uri="{FF2B5EF4-FFF2-40B4-BE49-F238E27FC236}">
                  <a16:creationId xmlns:a16="http://schemas.microsoft.com/office/drawing/2014/main" id="{F0F8083D-A64C-6C43-91B5-9181633A6F91}"/>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03" name="Freeform 77">
              <a:extLst>
                <a:ext uri="{FF2B5EF4-FFF2-40B4-BE49-F238E27FC236}">
                  <a16:creationId xmlns:a16="http://schemas.microsoft.com/office/drawing/2014/main" id="{0734BABA-5759-8949-8F2A-BDC441DDFAEA}"/>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04" name="Group 78">
              <a:extLst>
                <a:ext uri="{FF2B5EF4-FFF2-40B4-BE49-F238E27FC236}">
                  <a16:creationId xmlns:a16="http://schemas.microsoft.com/office/drawing/2014/main" id="{319EA4E0-9684-E64C-BDAF-5B153D129087}"/>
                </a:ext>
              </a:extLst>
            </p:cNvPr>
            <p:cNvGrpSpPr>
              <a:grpSpLocks/>
            </p:cNvGrpSpPr>
            <p:nvPr/>
          </p:nvGrpSpPr>
          <p:grpSpPr bwMode="auto">
            <a:xfrm rot="6300000">
              <a:off x="1847" y="2741"/>
              <a:ext cx="92" cy="69"/>
              <a:chOff x="101" y="1265"/>
              <a:chExt cx="112" cy="84"/>
            </a:xfrm>
          </p:grpSpPr>
          <p:sp>
            <p:nvSpPr>
              <p:cNvPr id="138" name="Freeform 79">
                <a:extLst>
                  <a:ext uri="{FF2B5EF4-FFF2-40B4-BE49-F238E27FC236}">
                    <a16:creationId xmlns:a16="http://schemas.microsoft.com/office/drawing/2014/main" id="{D349EC3B-136C-A643-9546-DF0ED7B02A3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9" name="Freeform 80">
                <a:extLst>
                  <a:ext uri="{FF2B5EF4-FFF2-40B4-BE49-F238E27FC236}">
                    <a16:creationId xmlns:a16="http://schemas.microsoft.com/office/drawing/2014/main" id="{3C0C1D15-2AB8-C147-AE00-C37B1B0F4D8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40" name="Freeform 81">
                <a:extLst>
                  <a:ext uri="{FF2B5EF4-FFF2-40B4-BE49-F238E27FC236}">
                    <a16:creationId xmlns:a16="http://schemas.microsoft.com/office/drawing/2014/main" id="{B1F733C8-0258-254D-8103-C95B608DA42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05" name="Group 82">
              <a:extLst>
                <a:ext uri="{FF2B5EF4-FFF2-40B4-BE49-F238E27FC236}">
                  <a16:creationId xmlns:a16="http://schemas.microsoft.com/office/drawing/2014/main" id="{1B03CB57-4EA5-E944-8CB4-93F2C4B64890}"/>
                </a:ext>
              </a:extLst>
            </p:cNvPr>
            <p:cNvGrpSpPr>
              <a:grpSpLocks/>
            </p:cNvGrpSpPr>
            <p:nvPr/>
          </p:nvGrpSpPr>
          <p:grpSpPr bwMode="auto">
            <a:xfrm rot="2794966">
              <a:off x="1698" y="2788"/>
              <a:ext cx="92" cy="69"/>
              <a:chOff x="101" y="1265"/>
              <a:chExt cx="112" cy="84"/>
            </a:xfrm>
          </p:grpSpPr>
          <p:sp>
            <p:nvSpPr>
              <p:cNvPr id="135" name="Freeform 83">
                <a:extLst>
                  <a:ext uri="{FF2B5EF4-FFF2-40B4-BE49-F238E27FC236}">
                    <a16:creationId xmlns:a16="http://schemas.microsoft.com/office/drawing/2014/main" id="{E717FC9A-B408-F94D-9E6E-0D15023F9EE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6" name="Freeform 84">
                <a:extLst>
                  <a:ext uri="{FF2B5EF4-FFF2-40B4-BE49-F238E27FC236}">
                    <a16:creationId xmlns:a16="http://schemas.microsoft.com/office/drawing/2014/main" id="{98578CB8-6986-7A40-BFCE-C0F56391EFA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7" name="Freeform 85">
                <a:extLst>
                  <a:ext uri="{FF2B5EF4-FFF2-40B4-BE49-F238E27FC236}">
                    <a16:creationId xmlns:a16="http://schemas.microsoft.com/office/drawing/2014/main" id="{E1D47B52-3D01-8740-AE6C-B14D160B509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06" name="Group 86">
              <a:extLst>
                <a:ext uri="{FF2B5EF4-FFF2-40B4-BE49-F238E27FC236}">
                  <a16:creationId xmlns:a16="http://schemas.microsoft.com/office/drawing/2014/main" id="{7B8CD59E-E358-DF41-9F11-A96F8EF10DDA}"/>
                </a:ext>
              </a:extLst>
            </p:cNvPr>
            <p:cNvGrpSpPr>
              <a:grpSpLocks/>
            </p:cNvGrpSpPr>
            <p:nvPr/>
          </p:nvGrpSpPr>
          <p:grpSpPr bwMode="auto">
            <a:xfrm rot="2794966">
              <a:off x="1764" y="2802"/>
              <a:ext cx="92" cy="69"/>
              <a:chOff x="101" y="1265"/>
              <a:chExt cx="112" cy="84"/>
            </a:xfrm>
          </p:grpSpPr>
          <p:sp>
            <p:nvSpPr>
              <p:cNvPr id="132" name="Freeform 87">
                <a:extLst>
                  <a:ext uri="{FF2B5EF4-FFF2-40B4-BE49-F238E27FC236}">
                    <a16:creationId xmlns:a16="http://schemas.microsoft.com/office/drawing/2014/main" id="{CF5632DF-7072-A847-BCCC-AC03AAF7CBB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3" name="Freeform 88">
                <a:extLst>
                  <a:ext uri="{FF2B5EF4-FFF2-40B4-BE49-F238E27FC236}">
                    <a16:creationId xmlns:a16="http://schemas.microsoft.com/office/drawing/2014/main" id="{0441990E-257A-9A47-AC82-9BD5B9003B7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4" name="Freeform 89">
                <a:extLst>
                  <a:ext uri="{FF2B5EF4-FFF2-40B4-BE49-F238E27FC236}">
                    <a16:creationId xmlns:a16="http://schemas.microsoft.com/office/drawing/2014/main" id="{B04FFE98-1E13-094A-A7DC-9AF92E4C28F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07" name="Freeform 90">
              <a:extLst>
                <a:ext uri="{FF2B5EF4-FFF2-40B4-BE49-F238E27FC236}">
                  <a16:creationId xmlns:a16="http://schemas.microsoft.com/office/drawing/2014/main" id="{E0FE46A4-616A-7E44-8164-86AEC5713003}"/>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08" name="Freeform 91">
              <a:extLst>
                <a:ext uri="{FF2B5EF4-FFF2-40B4-BE49-F238E27FC236}">
                  <a16:creationId xmlns:a16="http://schemas.microsoft.com/office/drawing/2014/main" id="{D9F07E3E-2A11-7E41-BD52-BFFAD1192B62}"/>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09" name="Group 92">
              <a:extLst>
                <a:ext uri="{FF2B5EF4-FFF2-40B4-BE49-F238E27FC236}">
                  <a16:creationId xmlns:a16="http://schemas.microsoft.com/office/drawing/2014/main" id="{4B5559FE-9A98-DF4B-BCD1-64451B6CAD57}"/>
                </a:ext>
              </a:extLst>
            </p:cNvPr>
            <p:cNvGrpSpPr>
              <a:grpSpLocks/>
            </p:cNvGrpSpPr>
            <p:nvPr/>
          </p:nvGrpSpPr>
          <p:grpSpPr bwMode="auto">
            <a:xfrm rot="2431219">
              <a:off x="1664" y="2898"/>
              <a:ext cx="92" cy="69"/>
              <a:chOff x="101" y="1265"/>
              <a:chExt cx="112" cy="84"/>
            </a:xfrm>
          </p:grpSpPr>
          <p:sp>
            <p:nvSpPr>
              <p:cNvPr id="129" name="Freeform 93">
                <a:extLst>
                  <a:ext uri="{FF2B5EF4-FFF2-40B4-BE49-F238E27FC236}">
                    <a16:creationId xmlns:a16="http://schemas.microsoft.com/office/drawing/2014/main" id="{345B60F6-7FFE-F446-8384-06249A598F4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0" name="Freeform 94">
                <a:extLst>
                  <a:ext uri="{FF2B5EF4-FFF2-40B4-BE49-F238E27FC236}">
                    <a16:creationId xmlns:a16="http://schemas.microsoft.com/office/drawing/2014/main" id="{943303EB-12C4-1747-B114-225735D1821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31" name="Freeform 95">
                <a:extLst>
                  <a:ext uri="{FF2B5EF4-FFF2-40B4-BE49-F238E27FC236}">
                    <a16:creationId xmlns:a16="http://schemas.microsoft.com/office/drawing/2014/main" id="{FF839606-A510-D84D-B0A9-AC6373452B5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10" name="Group 96">
              <a:extLst>
                <a:ext uri="{FF2B5EF4-FFF2-40B4-BE49-F238E27FC236}">
                  <a16:creationId xmlns:a16="http://schemas.microsoft.com/office/drawing/2014/main" id="{6CFA311D-2951-5847-B255-F9565322D79C}"/>
                </a:ext>
              </a:extLst>
            </p:cNvPr>
            <p:cNvGrpSpPr>
              <a:grpSpLocks/>
            </p:cNvGrpSpPr>
            <p:nvPr/>
          </p:nvGrpSpPr>
          <p:grpSpPr bwMode="auto">
            <a:xfrm rot="2431219">
              <a:off x="1723" y="2901"/>
              <a:ext cx="92" cy="69"/>
              <a:chOff x="101" y="1265"/>
              <a:chExt cx="112" cy="84"/>
            </a:xfrm>
          </p:grpSpPr>
          <p:sp>
            <p:nvSpPr>
              <p:cNvPr id="126" name="Freeform 97">
                <a:extLst>
                  <a:ext uri="{FF2B5EF4-FFF2-40B4-BE49-F238E27FC236}">
                    <a16:creationId xmlns:a16="http://schemas.microsoft.com/office/drawing/2014/main" id="{E733FE2B-F2E7-434E-BA6C-DDC65BE80FA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27" name="Freeform 98">
                <a:extLst>
                  <a:ext uri="{FF2B5EF4-FFF2-40B4-BE49-F238E27FC236}">
                    <a16:creationId xmlns:a16="http://schemas.microsoft.com/office/drawing/2014/main" id="{879FBFB3-D4F7-FA4B-A3BF-9AB834958A6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28" name="Freeform 99">
                <a:extLst>
                  <a:ext uri="{FF2B5EF4-FFF2-40B4-BE49-F238E27FC236}">
                    <a16:creationId xmlns:a16="http://schemas.microsoft.com/office/drawing/2014/main" id="{F03A68E0-2F4E-174D-9DBE-F4B2BF8E1D6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11" name="Freeform 100">
              <a:extLst>
                <a:ext uri="{FF2B5EF4-FFF2-40B4-BE49-F238E27FC236}">
                  <a16:creationId xmlns:a16="http://schemas.microsoft.com/office/drawing/2014/main" id="{BC83BBAE-9A17-D547-9968-79619937B019}"/>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2" name="Freeform 101">
              <a:extLst>
                <a:ext uri="{FF2B5EF4-FFF2-40B4-BE49-F238E27FC236}">
                  <a16:creationId xmlns:a16="http://schemas.microsoft.com/office/drawing/2014/main" id="{3A55C198-1934-1F43-A98D-C80A7D4B5E03}"/>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3" name="Freeform 102">
              <a:extLst>
                <a:ext uri="{FF2B5EF4-FFF2-40B4-BE49-F238E27FC236}">
                  <a16:creationId xmlns:a16="http://schemas.microsoft.com/office/drawing/2014/main" id="{A3595AF1-C7C8-1249-A3B0-1C673C46AE96}"/>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14" name="Freeform 103">
              <a:extLst>
                <a:ext uri="{FF2B5EF4-FFF2-40B4-BE49-F238E27FC236}">
                  <a16:creationId xmlns:a16="http://schemas.microsoft.com/office/drawing/2014/main" id="{2C696DB7-522B-234F-9871-2AF7FCC47310}"/>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15" name="Group 104">
              <a:extLst>
                <a:ext uri="{FF2B5EF4-FFF2-40B4-BE49-F238E27FC236}">
                  <a16:creationId xmlns:a16="http://schemas.microsoft.com/office/drawing/2014/main" id="{F252AE94-592B-1744-BC0C-0A558AED011C}"/>
                </a:ext>
              </a:extLst>
            </p:cNvPr>
            <p:cNvGrpSpPr>
              <a:grpSpLocks/>
            </p:cNvGrpSpPr>
            <p:nvPr/>
          </p:nvGrpSpPr>
          <p:grpSpPr bwMode="auto">
            <a:xfrm rot="2431219">
              <a:off x="1789" y="2906"/>
              <a:ext cx="92" cy="69"/>
              <a:chOff x="101" y="1265"/>
              <a:chExt cx="112" cy="84"/>
            </a:xfrm>
          </p:grpSpPr>
          <p:sp>
            <p:nvSpPr>
              <p:cNvPr id="123" name="Freeform 105">
                <a:extLst>
                  <a:ext uri="{FF2B5EF4-FFF2-40B4-BE49-F238E27FC236}">
                    <a16:creationId xmlns:a16="http://schemas.microsoft.com/office/drawing/2014/main" id="{9152662D-137A-0740-A97A-281E547EDBB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24" name="Freeform 106">
                <a:extLst>
                  <a:ext uri="{FF2B5EF4-FFF2-40B4-BE49-F238E27FC236}">
                    <a16:creationId xmlns:a16="http://schemas.microsoft.com/office/drawing/2014/main" id="{AFC2FFD6-493B-0448-86D9-E6D4369CF15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25" name="Freeform 107">
                <a:extLst>
                  <a:ext uri="{FF2B5EF4-FFF2-40B4-BE49-F238E27FC236}">
                    <a16:creationId xmlns:a16="http://schemas.microsoft.com/office/drawing/2014/main" id="{955BE148-6E0C-C642-B74A-7F564AF9B81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16" name="Freeform 108">
              <a:extLst>
                <a:ext uri="{FF2B5EF4-FFF2-40B4-BE49-F238E27FC236}">
                  <a16:creationId xmlns:a16="http://schemas.microsoft.com/office/drawing/2014/main" id="{E8111A8F-DDE8-3045-909B-12F6968EFD6E}"/>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17" name="Freeform 109">
              <a:extLst>
                <a:ext uri="{FF2B5EF4-FFF2-40B4-BE49-F238E27FC236}">
                  <a16:creationId xmlns:a16="http://schemas.microsoft.com/office/drawing/2014/main" id="{5FAD5E4C-D63A-8145-8A1A-0540EA58539F}"/>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18" name="Freeform 110">
              <a:extLst>
                <a:ext uri="{FF2B5EF4-FFF2-40B4-BE49-F238E27FC236}">
                  <a16:creationId xmlns:a16="http://schemas.microsoft.com/office/drawing/2014/main" id="{4ECFF999-C249-B44F-B887-6D0C7D5AA976}"/>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19" name="Freeform 111">
              <a:extLst>
                <a:ext uri="{FF2B5EF4-FFF2-40B4-BE49-F238E27FC236}">
                  <a16:creationId xmlns:a16="http://schemas.microsoft.com/office/drawing/2014/main" id="{FAC91C72-ADEC-0F43-A715-2B230A1279C5}"/>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20" name="Freeform 112">
              <a:extLst>
                <a:ext uri="{FF2B5EF4-FFF2-40B4-BE49-F238E27FC236}">
                  <a16:creationId xmlns:a16="http://schemas.microsoft.com/office/drawing/2014/main" id="{79B4E043-BB0D-E543-8E35-4353045129ED}"/>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21" name="Freeform 113">
              <a:extLst>
                <a:ext uri="{FF2B5EF4-FFF2-40B4-BE49-F238E27FC236}">
                  <a16:creationId xmlns:a16="http://schemas.microsoft.com/office/drawing/2014/main" id="{817088DD-9114-8149-B041-1E76CCD07D26}"/>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22" name="Freeform 114">
              <a:extLst>
                <a:ext uri="{FF2B5EF4-FFF2-40B4-BE49-F238E27FC236}">
                  <a16:creationId xmlns:a16="http://schemas.microsoft.com/office/drawing/2014/main" id="{BF5E40D5-A2AB-3A46-B0F2-B987ADC42A99}"/>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150" name="AutoShape 4">
            <a:extLst>
              <a:ext uri="{FF2B5EF4-FFF2-40B4-BE49-F238E27FC236}">
                <a16:creationId xmlns:a16="http://schemas.microsoft.com/office/drawing/2014/main" id="{984956A5-AABF-D247-8195-673694257482}"/>
              </a:ext>
            </a:extLst>
          </p:cNvPr>
          <p:cNvSpPr>
            <a:spLocks noChangeArrowheads="1"/>
          </p:cNvSpPr>
          <p:nvPr/>
        </p:nvSpPr>
        <p:spPr bwMode="auto">
          <a:xfrm>
            <a:off x="6356350" y="2873895"/>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151" name="Group 60">
            <a:extLst>
              <a:ext uri="{FF2B5EF4-FFF2-40B4-BE49-F238E27FC236}">
                <a16:creationId xmlns:a16="http://schemas.microsoft.com/office/drawing/2014/main" id="{4988D416-2D74-EC4F-8D50-38C01A144F47}"/>
              </a:ext>
            </a:extLst>
          </p:cNvPr>
          <p:cNvGrpSpPr>
            <a:grpSpLocks/>
          </p:cNvGrpSpPr>
          <p:nvPr/>
        </p:nvGrpSpPr>
        <p:grpSpPr bwMode="auto">
          <a:xfrm>
            <a:off x="8902701" y="3937519"/>
            <a:ext cx="1519237" cy="1376362"/>
            <a:chOff x="1575" y="2572"/>
            <a:chExt cx="502" cy="455"/>
          </a:xfrm>
        </p:grpSpPr>
        <p:sp>
          <p:nvSpPr>
            <p:cNvPr id="152" name="Freeform 61">
              <a:extLst>
                <a:ext uri="{FF2B5EF4-FFF2-40B4-BE49-F238E27FC236}">
                  <a16:creationId xmlns:a16="http://schemas.microsoft.com/office/drawing/2014/main" id="{6FC16E79-8821-0A47-9C27-5BE2B447DC5D}"/>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53" name="Group 62">
              <a:extLst>
                <a:ext uri="{FF2B5EF4-FFF2-40B4-BE49-F238E27FC236}">
                  <a16:creationId xmlns:a16="http://schemas.microsoft.com/office/drawing/2014/main" id="{C2802581-6185-6847-B390-32C52670C258}"/>
                </a:ext>
              </a:extLst>
            </p:cNvPr>
            <p:cNvGrpSpPr>
              <a:grpSpLocks/>
            </p:cNvGrpSpPr>
            <p:nvPr/>
          </p:nvGrpSpPr>
          <p:grpSpPr bwMode="auto">
            <a:xfrm rot="6300000">
              <a:off x="1768" y="2583"/>
              <a:ext cx="92" cy="69"/>
              <a:chOff x="101" y="1265"/>
              <a:chExt cx="112" cy="84"/>
            </a:xfrm>
          </p:grpSpPr>
          <p:sp>
            <p:nvSpPr>
              <p:cNvPr id="203" name="Freeform 63">
                <a:extLst>
                  <a:ext uri="{FF2B5EF4-FFF2-40B4-BE49-F238E27FC236}">
                    <a16:creationId xmlns:a16="http://schemas.microsoft.com/office/drawing/2014/main" id="{CE856805-C6B3-944C-BEE0-9F128E196A9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4" name="Freeform 64">
                <a:extLst>
                  <a:ext uri="{FF2B5EF4-FFF2-40B4-BE49-F238E27FC236}">
                    <a16:creationId xmlns:a16="http://schemas.microsoft.com/office/drawing/2014/main" id="{FA2867A7-D304-C843-9956-593976E98CF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5" name="Freeform 65">
                <a:extLst>
                  <a:ext uri="{FF2B5EF4-FFF2-40B4-BE49-F238E27FC236}">
                    <a16:creationId xmlns:a16="http://schemas.microsoft.com/office/drawing/2014/main" id="{9832DF11-6EFE-DB4E-807B-25B27F7AED6F}"/>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54" name="Group 66">
              <a:extLst>
                <a:ext uri="{FF2B5EF4-FFF2-40B4-BE49-F238E27FC236}">
                  <a16:creationId xmlns:a16="http://schemas.microsoft.com/office/drawing/2014/main" id="{D86F2AD0-AE31-254D-8CCA-43BC5FB71135}"/>
                </a:ext>
              </a:extLst>
            </p:cNvPr>
            <p:cNvGrpSpPr>
              <a:grpSpLocks/>
            </p:cNvGrpSpPr>
            <p:nvPr/>
          </p:nvGrpSpPr>
          <p:grpSpPr bwMode="auto">
            <a:xfrm rot="6300000">
              <a:off x="1793" y="2636"/>
              <a:ext cx="92" cy="69"/>
              <a:chOff x="101" y="1265"/>
              <a:chExt cx="112" cy="84"/>
            </a:xfrm>
          </p:grpSpPr>
          <p:sp>
            <p:nvSpPr>
              <p:cNvPr id="200" name="Freeform 67">
                <a:extLst>
                  <a:ext uri="{FF2B5EF4-FFF2-40B4-BE49-F238E27FC236}">
                    <a16:creationId xmlns:a16="http://schemas.microsoft.com/office/drawing/2014/main" id="{840CA339-7E1F-0D45-AC03-2E76A69A344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1" name="Freeform 68">
                <a:extLst>
                  <a:ext uri="{FF2B5EF4-FFF2-40B4-BE49-F238E27FC236}">
                    <a16:creationId xmlns:a16="http://schemas.microsoft.com/office/drawing/2014/main" id="{A82DDB12-432F-7C47-BDC7-4BF1F5916C1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2" name="Freeform 69">
                <a:extLst>
                  <a:ext uri="{FF2B5EF4-FFF2-40B4-BE49-F238E27FC236}">
                    <a16:creationId xmlns:a16="http://schemas.microsoft.com/office/drawing/2014/main" id="{80046749-0DA8-5F4B-8DB7-1E2B5C1E358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55" name="Freeform 70">
              <a:extLst>
                <a:ext uri="{FF2B5EF4-FFF2-40B4-BE49-F238E27FC236}">
                  <a16:creationId xmlns:a16="http://schemas.microsoft.com/office/drawing/2014/main" id="{CB7A9887-C00B-F040-AB58-720B79C615CD}"/>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56" name="Group 71">
              <a:extLst>
                <a:ext uri="{FF2B5EF4-FFF2-40B4-BE49-F238E27FC236}">
                  <a16:creationId xmlns:a16="http://schemas.microsoft.com/office/drawing/2014/main" id="{5004F1D8-5570-204C-8EBF-1037349DDDAD}"/>
                </a:ext>
              </a:extLst>
            </p:cNvPr>
            <p:cNvGrpSpPr>
              <a:grpSpLocks/>
            </p:cNvGrpSpPr>
            <p:nvPr/>
          </p:nvGrpSpPr>
          <p:grpSpPr bwMode="auto">
            <a:xfrm rot="6300000">
              <a:off x="1820" y="2688"/>
              <a:ext cx="92" cy="69"/>
              <a:chOff x="101" y="1265"/>
              <a:chExt cx="112" cy="84"/>
            </a:xfrm>
          </p:grpSpPr>
          <p:sp>
            <p:nvSpPr>
              <p:cNvPr id="197" name="Freeform 72">
                <a:extLst>
                  <a:ext uri="{FF2B5EF4-FFF2-40B4-BE49-F238E27FC236}">
                    <a16:creationId xmlns:a16="http://schemas.microsoft.com/office/drawing/2014/main" id="{7D89C7AA-F667-054C-8261-C1AA20422AA3}"/>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8" name="Freeform 73">
                <a:extLst>
                  <a:ext uri="{FF2B5EF4-FFF2-40B4-BE49-F238E27FC236}">
                    <a16:creationId xmlns:a16="http://schemas.microsoft.com/office/drawing/2014/main" id="{797D1FBA-EE43-694E-BDBA-077C669F1101}"/>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9" name="Freeform 74">
                <a:extLst>
                  <a:ext uri="{FF2B5EF4-FFF2-40B4-BE49-F238E27FC236}">
                    <a16:creationId xmlns:a16="http://schemas.microsoft.com/office/drawing/2014/main" id="{879CFF84-D6B2-204A-B9C5-DA761BEB6A9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57" name="Freeform 75">
              <a:extLst>
                <a:ext uri="{FF2B5EF4-FFF2-40B4-BE49-F238E27FC236}">
                  <a16:creationId xmlns:a16="http://schemas.microsoft.com/office/drawing/2014/main" id="{A7227D24-DE05-154F-86BE-2056A89B0A67}"/>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58" name="Freeform 76">
              <a:extLst>
                <a:ext uri="{FF2B5EF4-FFF2-40B4-BE49-F238E27FC236}">
                  <a16:creationId xmlns:a16="http://schemas.microsoft.com/office/drawing/2014/main" id="{986B414B-A9DA-1A42-8316-9325936AD327}"/>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9" name="Freeform 77">
              <a:extLst>
                <a:ext uri="{FF2B5EF4-FFF2-40B4-BE49-F238E27FC236}">
                  <a16:creationId xmlns:a16="http://schemas.microsoft.com/office/drawing/2014/main" id="{7C9BAA3C-5C20-EB45-A621-28DE528D0D30}"/>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60" name="Group 78">
              <a:extLst>
                <a:ext uri="{FF2B5EF4-FFF2-40B4-BE49-F238E27FC236}">
                  <a16:creationId xmlns:a16="http://schemas.microsoft.com/office/drawing/2014/main" id="{B2121983-8DBB-744D-8503-9DBD6944EF2E}"/>
                </a:ext>
              </a:extLst>
            </p:cNvPr>
            <p:cNvGrpSpPr>
              <a:grpSpLocks/>
            </p:cNvGrpSpPr>
            <p:nvPr/>
          </p:nvGrpSpPr>
          <p:grpSpPr bwMode="auto">
            <a:xfrm rot="6300000">
              <a:off x="1847" y="2741"/>
              <a:ext cx="92" cy="69"/>
              <a:chOff x="101" y="1265"/>
              <a:chExt cx="112" cy="84"/>
            </a:xfrm>
          </p:grpSpPr>
          <p:sp>
            <p:nvSpPr>
              <p:cNvPr id="194" name="Freeform 79">
                <a:extLst>
                  <a:ext uri="{FF2B5EF4-FFF2-40B4-BE49-F238E27FC236}">
                    <a16:creationId xmlns:a16="http://schemas.microsoft.com/office/drawing/2014/main" id="{49236598-5930-6C47-8F3D-ECC370AA884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5" name="Freeform 80">
                <a:extLst>
                  <a:ext uri="{FF2B5EF4-FFF2-40B4-BE49-F238E27FC236}">
                    <a16:creationId xmlns:a16="http://schemas.microsoft.com/office/drawing/2014/main" id="{00E53207-E677-6048-A4E8-0DA304AF125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6" name="Freeform 81">
                <a:extLst>
                  <a:ext uri="{FF2B5EF4-FFF2-40B4-BE49-F238E27FC236}">
                    <a16:creationId xmlns:a16="http://schemas.microsoft.com/office/drawing/2014/main" id="{EFBC3ABA-FB43-6545-BF94-4855A0D9D37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1" name="Group 82">
              <a:extLst>
                <a:ext uri="{FF2B5EF4-FFF2-40B4-BE49-F238E27FC236}">
                  <a16:creationId xmlns:a16="http://schemas.microsoft.com/office/drawing/2014/main" id="{6349A770-8A9C-484D-A2F3-7FC1F6A2B5DF}"/>
                </a:ext>
              </a:extLst>
            </p:cNvPr>
            <p:cNvGrpSpPr>
              <a:grpSpLocks/>
            </p:cNvGrpSpPr>
            <p:nvPr/>
          </p:nvGrpSpPr>
          <p:grpSpPr bwMode="auto">
            <a:xfrm rot="2794966">
              <a:off x="1698" y="2788"/>
              <a:ext cx="92" cy="69"/>
              <a:chOff x="101" y="1265"/>
              <a:chExt cx="112" cy="84"/>
            </a:xfrm>
          </p:grpSpPr>
          <p:sp>
            <p:nvSpPr>
              <p:cNvPr id="191" name="Freeform 83">
                <a:extLst>
                  <a:ext uri="{FF2B5EF4-FFF2-40B4-BE49-F238E27FC236}">
                    <a16:creationId xmlns:a16="http://schemas.microsoft.com/office/drawing/2014/main" id="{D4F35849-17C5-CC47-AB7F-6CB7E4BD6801}"/>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2" name="Freeform 84">
                <a:extLst>
                  <a:ext uri="{FF2B5EF4-FFF2-40B4-BE49-F238E27FC236}">
                    <a16:creationId xmlns:a16="http://schemas.microsoft.com/office/drawing/2014/main" id="{94BAC324-5A8A-1248-AC1D-9C07DF5491C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3" name="Freeform 85">
                <a:extLst>
                  <a:ext uri="{FF2B5EF4-FFF2-40B4-BE49-F238E27FC236}">
                    <a16:creationId xmlns:a16="http://schemas.microsoft.com/office/drawing/2014/main" id="{D43B59A2-5CF6-6C43-8420-F94B9683A67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2" name="Group 86">
              <a:extLst>
                <a:ext uri="{FF2B5EF4-FFF2-40B4-BE49-F238E27FC236}">
                  <a16:creationId xmlns:a16="http://schemas.microsoft.com/office/drawing/2014/main" id="{D51B80BE-F83A-6547-94C0-2A67F4E4EBAD}"/>
                </a:ext>
              </a:extLst>
            </p:cNvPr>
            <p:cNvGrpSpPr>
              <a:grpSpLocks/>
            </p:cNvGrpSpPr>
            <p:nvPr/>
          </p:nvGrpSpPr>
          <p:grpSpPr bwMode="auto">
            <a:xfrm rot="2794966">
              <a:off x="1764" y="2802"/>
              <a:ext cx="92" cy="69"/>
              <a:chOff x="101" y="1265"/>
              <a:chExt cx="112" cy="84"/>
            </a:xfrm>
          </p:grpSpPr>
          <p:sp>
            <p:nvSpPr>
              <p:cNvPr id="188" name="Freeform 87">
                <a:extLst>
                  <a:ext uri="{FF2B5EF4-FFF2-40B4-BE49-F238E27FC236}">
                    <a16:creationId xmlns:a16="http://schemas.microsoft.com/office/drawing/2014/main" id="{BB7A3709-E8B4-D248-8888-43C4B2DFBDC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9" name="Freeform 88">
                <a:extLst>
                  <a:ext uri="{FF2B5EF4-FFF2-40B4-BE49-F238E27FC236}">
                    <a16:creationId xmlns:a16="http://schemas.microsoft.com/office/drawing/2014/main" id="{E24E8A87-F4B8-DC40-BB3B-F42B4F1E8C1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0" name="Freeform 89">
                <a:extLst>
                  <a:ext uri="{FF2B5EF4-FFF2-40B4-BE49-F238E27FC236}">
                    <a16:creationId xmlns:a16="http://schemas.microsoft.com/office/drawing/2014/main" id="{E63E3CC1-FB0F-934C-947C-CA826A1B21C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63" name="Freeform 90">
              <a:extLst>
                <a:ext uri="{FF2B5EF4-FFF2-40B4-BE49-F238E27FC236}">
                  <a16:creationId xmlns:a16="http://schemas.microsoft.com/office/drawing/2014/main" id="{74F68654-0336-994A-8933-836D8E87461B}"/>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64" name="Freeform 91">
              <a:extLst>
                <a:ext uri="{FF2B5EF4-FFF2-40B4-BE49-F238E27FC236}">
                  <a16:creationId xmlns:a16="http://schemas.microsoft.com/office/drawing/2014/main" id="{D5750B93-0503-EF44-AC0F-BB037DD46A2D}"/>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65" name="Group 92">
              <a:extLst>
                <a:ext uri="{FF2B5EF4-FFF2-40B4-BE49-F238E27FC236}">
                  <a16:creationId xmlns:a16="http://schemas.microsoft.com/office/drawing/2014/main" id="{4DDEC0F5-6F86-4148-B435-4692813003C1}"/>
                </a:ext>
              </a:extLst>
            </p:cNvPr>
            <p:cNvGrpSpPr>
              <a:grpSpLocks/>
            </p:cNvGrpSpPr>
            <p:nvPr/>
          </p:nvGrpSpPr>
          <p:grpSpPr bwMode="auto">
            <a:xfrm rot="2431219">
              <a:off x="1664" y="2898"/>
              <a:ext cx="92" cy="69"/>
              <a:chOff x="101" y="1265"/>
              <a:chExt cx="112" cy="84"/>
            </a:xfrm>
          </p:grpSpPr>
          <p:sp>
            <p:nvSpPr>
              <p:cNvPr id="185" name="Freeform 93">
                <a:extLst>
                  <a:ext uri="{FF2B5EF4-FFF2-40B4-BE49-F238E27FC236}">
                    <a16:creationId xmlns:a16="http://schemas.microsoft.com/office/drawing/2014/main" id="{4829215F-5161-A84D-8389-C608084269F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6" name="Freeform 94">
                <a:extLst>
                  <a:ext uri="{FF2B5EF4-FFF2-40B4-BE49-F238E27FC236}">
                    <a16:creationId xmlns:a16="http://schemas.microsoft.com/office/drawing/2014/main" id="{EAE5F836-3FA1-354B-A705-CF0F3B0CEA1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7" name="Freeform 95">
                <a:extLst>
                  <a:ext uri="{FF2B5EF4-FFF2-40B4-BE49-F238E27FC236}">
                    <a16:creationId xmlns:a16="http://schemas.microsoft.com/office/drawing/2014/main" id="{337592C4-70C4-8646-803F-2E12A8B5841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6" name="Group 96">
              <a:extLst>
                <a:ext uri="{FF2B5EF4-FFF2-40B4-BE49-F238E27FC236}">
                  <a16:creationId xmlns:a16="http://schemas.microsoft.com/office/drawing/2014/main" id="{25BA434D-E0C9-444A-A1D3-D3764BC1B7BA}"/>
                </a:ext>
              </a:extLst>
            </p:cNvPr>
            <p:cNvGrpSpPr>
              <a:grpSpLocks/>
            </p:cNvGrpSpPr>
            <p:nvPr/>
          </p:nvGrpSpPr>
          <p:grpSpPr bwMode="auto">
            <a:xfrm rot="2431219">
              <a:off x="1723" y="2901"/>
              <a:ext cx="92" cy="69"/>
              <a:chOff x="101" y="1265"/>
              <a:chExt cx="112" cy="84"/>
            </a:xfrm>
          </p:grpSpPr>
          <p:sp>
            <p:nvSpPr>
              <p:cNvPr id="182" name="Freeform 97">
                <a:extLst>
                  <a:ext uri="{FF2B5EF4-FFF2-40B4-BE49-F238E27FC236}">
                    <a16:creationId xmlns:a16="http://schemas.microsoft.com/office/drawing/2014/main" id="{0AEAFD53-1E19-6F42-BDD5-9CAA0BEFB16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3" name="Freeform 98">
                <a:extLst>
                  <a:ext uri="{FF2B5EF4-FFF2-40B4-BE49-F238E27FC236}">
                    <a16:creationId xmlns:a16="http://schemas.microsoft.com/office/drawing/2014/main" id="{AB042531-D3EE-CE4E-A313-D364F591F7A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4" name="Freeform 99">
                <a:extLst>
                  <a:ext uri="{FF2B5EF4-FFF2-40B4-BE49-F238E27FC236}">
                    <a16:creationId xmlns:a16="http://schemas.microsoft.com/office/drawing/2014/main" id="{C9A17A27-E9D1-4545-A895-319CECB4576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67" name="Freeform 100">
              <a:extLst>
                <a:ext uri="{FF2B5EF4-FFF2-40B4-BE49-F238E27FC236}">
                  <a16:creationId xmlns:a16="http://schemas.microsoft.com/office/drawing/2014/main" id="{4BCACAFF-76D1-5446-8F75-E0A16031F314}"/>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8" name="Freeform 101">
              <a:extLst>
                <a:ext uri="{FF2B5EF4-FFF2-40B4-BE49-F238E27FC236}">
                  <a16:creationId xmlns:a16="http://schemas.microsoft.com/office/drawing/2014/main" id="{163ADA49-E6AF-6C47-935F-68DA5C42DF52}"/>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9" name="Freeform 102">
              <a:extLst>
                <a:ext uri="{FF2B5EF4-FFF2-40B4-BE49-F238E27FC236}">
                  <a16:creationId xmlns:a16="http://schemas.microsoft.com/office/drawing/2014/main" id="{2BDCE0E2-284F-0149-BD60-2F841E70FEF7}"/>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103">
              <a:extLst>
                <a:ext uri="{FF2B5EF4-FFF2-40B4-BE49-F238E27FC236}">
                  <a16:creationId xmlns:a16="http://schemas.microsoft.com/office/drawing/2014/main" id="{CAFCA6C4-9E2D-234F-943A-32368D777F2F}"/>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71" name="Group 104">
              <a:extLst>
                <a:ext uri="{FF2B5EF4-FFF2-40B4-BE49-F238E27FC236}">
                  <a16:creationId xmlns:a16="http://schemas.microsoft.com/office/drawing/2014/main" id="{40E72183-7194-0147-84C6-C32D2B7196A6}"/>
                </a:ext>
              </a:extLst>
            </p:cNvPr>
            <p:cNvGrpSpPr>
              <a:grpSpLocks/>
            </p:cNvGrpSpPr>
            <p:nvPr/>
          </p:nvGrpSpPr>
          <p:grpSpPr bwMode="auto">
            <a:xfrm rot="2431219">
              <a:off x="1789" y="2906"/>
              <a:ext cx="92" cy="69"/>
              <a:chOff x="101" y="1265"/>
              <a:chExt cx="112" cy="84"/>
            </a:xfrm>
          </p:grpSpPr>
          <p:sp>
            <p:nvSpPr>
              <p:cNvPr id="179" name="Freeform 105">
                <a:extLst>
                  <a:ext uri="{FF2B5EF4-FFF2-40B4-BE49-F238E27FC236}">
                    <a16:creationId xmlns:a16="http://schemas.microsoft.com/office/drawing/2014/main" id="{9F271737-A06B-3440-9EB1-BCAA4D43F8A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0" name="Freeform 106">
                <a:extLst>
                  <a:ext uri="{FF2B5EF4-FFF2-40B4-BE49-F238E27FC236}">
                    <a16:creationId xmlns:a16="http://schemas.microsoft.com/office/drawing/2014/main" id="{F3C3FCD1-CAFB-2444-A045-2B4477DDB26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107">
                <a:extLst>
                  <a:ext uri="{FF2B5EF4-FFF2-40B4-BE49-F238E27FC236}">
                    <a16:creationId xmlns:a16="http://schemas.microsoft.com/office/drawing/2014/main" id="{FEEF8ECB-DB24-6945-9B6E-9ADE2B349E1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72" name="Freeform 108">
              <a:extLst>
                <a:ext uri="{FF2B5EF4-FFF2-40B4-BE49-F238E27FC236}">
                  <a16:creationId xmlns:a16="http://schemas.microsoft.com/office/drawing/2014/main" id="{1F100734-0934-574D-A634-DB57B4929F33}"/>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109">
              <a:extLst>
                <a:ext uri="{FF2B5EF4-FFF2-40B4-BE49-F238E27FC236}">
                  <a16:creationId xmlns:a16="http://schemas.microsoft.com/office/drawing/2014/main" id="{BA563978-6946-484E-A714-97736D04BD87}"/>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74" name="Freeform 110">
              <a:extLst>
                <a:ext uri="{FF2B5EF4-FFF2-40B4-BE49-F238E27FC236}">
                  <a16:creationId xmlns:a16="http://schemas.microsoft.com/office/drawing/2014/main" id="{94493BE0-FA23-FC48-B6E4-0AEC3B397660}"/>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75" name="Freeform 111">
              <a:extLst>
                <a:ext uri="{FF2B5EF4-FFF2-40B4-BE49-F238E27FC236}">
                  <a16:creationId xmlns:a16="http://schemas.microsoft.com/office/drawing/2014/main" id="{93B9CD50-2C85-AC4B-A2DB-8096DBDDA614}"/>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76" name="Freeform 112">
              <a:extLst>
                <a:ext uri="{FF2B5EF4-FFF2-40B4-BE49-F238E27FC236}">
                  <a16:creationId xmlns:a16="http://schemas.microsoft.com/office/drawing/2014/main" id="{C013AD93-1BFB-5D42-8A07-6A96D4FE9C54}"/>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77" name="Freeform 113">
              <a:extLst>
                <a:ext uri="{FF2B5EF4-FFF2-40B4-BE49-F238E27FC236}">
                  <a16:creationId xmlns:a16="http://schemas.microsoft.com/office/drawing/2014/main" id="{1FC47ED4-89B2-404F-BCB3-CBD28A1F9A5F}"/>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78" name="Freeform 114">
              <a:extLst>
                <a:ext uri="{FF2B5EF4-FFF2-40B4-BE49-F238E27FC236}">
                  <a16:creationId xmlns:a16="http://schemas.microsoft.com/office/drawing/2014/main" id="{FB1307D8-FD2E-C647-9AE7-32D28E02E733}"/>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208" name="Group 198">
            <a:extLst>
              <a:ext uri="{FF2B5EF4-FFF2-40B4-BE49-F238E27FC236}">
                <a16:creationId xmlns:a16="http://schemas.microsoft.com/office/drawing/2014/main" id="{10B7CC2A-BAB4-434D-AF20-3BEC90E83DC2}"/>
              </a:ext>
            </a:extLst>
          </p:cNvPr>
          <p:cNvGrpSpPr>
            <a:grpSpLocks/>
          </p:cNvGrpSpPr>
          <p:nvPr/>
        </p:nvGrpSpPr>
        <p:grpSpPr bwMode="auto">
          <a:xfrm rot="10800000">
            <a:off x="9214771" y="3756100"/>
            <a:ext cx="1512076" cy="1024984"/>
            <a:chOff x="2354" y="2465"/>
            <a:chExt cx="1396" cy="946"/>
          </a:xfrm>
        </p:grpSpPr>
        <p:sp>
          <p:nvSpPr>
            <p:cNvPr id="209" name="Freeform 199">
              <a:extLst>
                <a:ext uri="{FF2B5EF4-FFF2-40B4-BE49-F238E27FC236}">
                  <a16:creationId xmlns:a16="http://schemas.microsoft.com/office/drawing/2014/main" id="{62D436B1-A3E9-1349-A129-1C9497855D7A}"/>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10" name="Freeform 200">
              <a:extLst>
                <a:ext uri="{FF2B5EF4-FFF2-40B4-BE49-F238E27FC236}">
                  <a16:creationId xmlns:a16="http://schemas.microsoft.com/office/drawing/2014/main" id="{88FC0962-C962-1744-B106-DDE41A259DF6}"/>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211" name="Group 201">
              <a:extLst>
                <a:ext uri="{FF2B5EF4-FFF2-40B4-BE49-F238E27FC236}">
                  <a16:creationId xmlns:a16="http://schemas.microsoft.com/office/drawing/2014/main" id="{DBF70C0E-D8E2-B84F-820A-F8FD73733CEE}"/>
                </a:ext>
              </a:extLst>
            </p:cNvPr>
            <p:cNvGrpSpPr>
              <a:grpSpLocks/>
            </p:cNvGrpSpPr>
            <p:nvPr/>
          </p:nvGrpSpPr>
          <p:grpSpPr bwMode="auto">
            <a:xfrm rot="25389882">
              <a:off x="3008" y="2580"/>
              <a:ext cx="403" cy="859"/>
              <a:chOff x="2147" y="3227"/>
              <a:chExt cx="120" cy="320"/>
            </a:xfrm>
          </p:grpSpPr>
          <p:grpSp>
            <p:nvGrpSpPr>
              <p:cNvPr id="268" name="Group 202">
                <a:extLst>
                  <a:ext uri="{FF2B5EF4-FFF2-40B4-BE49-F238E27FC236}">
                    <a16:creationId xmlns:a16="http://schemas.microsoft.com/office/drawing/2014/main" id="{65250B10-481A-F84B-BEA3-D144FDDE80A2}"/>
                  </a:ext>
                </a:extLst>
              </p:cNvPr>
              <p:cNvGrpSpPr>
                <a:grpSpLocks/>
              </p:cNvGrpSpPr>
              <p:nvPr/>
            </p:nvGrpSpPr>
            <p:grpSpPr bwMode="auto">
              <a:xfrm rot="-25200000">
                <a:off x="2187" y="3466"/>
                <a:ext cx="92" cy="69"/>
                <a:chOff x="101" y="1265"/>
                <a:chExt cx="112" cy="84"/>
              </a:xfrm>
            </p:grpSpPr>
            <p:sp>
              <p:nvSpPr>
                <p:cNvPr id="285" name="Freeform 203">
                  <a:extLst>
                    <a:ext uri="{FF2B5EF4-FFF2-40B4-BE49-F238E27FC236}">
                      <a16:creationId xmlns:a16="http://schemas.microsoft.com/office/drawing/2014/main" id="{D5CF69F6-D05E-3345-917C-65F3820D29E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6" name="Freeform 204">
                  <a:extLst>
                    <a:ext uri="{FF2B5EF4-FFF2-40B4-BE49-F238E27FC236}">
                      <a16:creationId xmlns:a16="http://schemas.microsoft.com/office/drawing/2014/main" id="{5F653601-4902-8240-91C9-9B2BD903F06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7" name="Freeform 205">
                  <a:extLst>
                    <a:ext uri="{FF2B5EF4-FFF2-40B4-BE49-F238E27FC236}">
                      <a16:creationId xmlns:a16="http://schemas.microsoft.com/office/drawing/2014/main" id="{597150A0-D07C-AD48-9206-D897A479AB0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69" name="Group 206">
                <a:extLst>
                  <a:ext uri="{FF2B5EF4-FFF2-40B4-BE49-F238E27FC236}">
                    <a16:creationId xmlns:a16="http://schemas.microsoft.com/office/drawing/2014/main" id="{AB6B36F9-363C-784C-849E-07779CA71E53}"/>
                  </a:ext>
                </a:extLst>
              </p:cNvPr>
              <p:cNvGrpSpPr>
                <a:grpSpLocks/>
              </p:cNvGrpSpPr>
              <p:nvPr/>
            </p:nvGrpSpPr>
            <p:grpSpPr bwMode="auto">
              <a:xfrm rot="-25200000">
                <a:off x="2176" y="3409"/>
                <a:ext cx="92" cy="69"/>
                <a:chOff x="101" y="1265"/>
                <a:chExt cx="112" cy="84"/>
              </a:xfrm>
            </p:grpSpPr>
            <p:sp>
              <p:nvSpPr>
                <p:cNvPr id="282" name="Freeform 207">
                  <a:extLst>
                    <a:ext uri="{FF2B5EF4-FFF2-40B4-BE49-F238E27FC236}">
                      <a16:creationId xmlns:a16="http://schemas.microsoft.com/office/drawing/2014/main" id="{2A86BB44-22AC-E64C-8BCD-1395F532EC6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3" name="Freeform 208">
                  <a:extLst>
                    <a:ext uri="{FF2B5EF4-FFF2-40B4-BE49-F238E27FC236}">
                      <a16:creationId xmlns:a16="http://schemas.microsoft.com/office/drawing/2014/main" id="{16F5F7A8-3351-0749-B4BD-92213235FF0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4" name="Freeform 209">
                  <a:extLst>
                    <a:ext uri="{FF2B5EF4-FFF2-40B4-BE49-F238E27FC236}">
                      <a16:creationId xmlns:a16="http://schemas.microsoft.com/office/drawing/2014/main" id="{76A5749E-F14B-1143-B3F5-1A853DFB561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70" name="Group 210">
                <a:extLst>
                  <a:ext uri="{FF2B5EF4-FFF2-40B4-BE49-F238E27FC236}">
                    <a16:creationId xmlns:a16="http://schemas.microsoft.com/office/drawing/2014/main" id="{F7124A4B-61B7-B245-8FB9-512906AD6772}"/>
                  </a:ext>
                </a:extLst>
              </p:cNvPr>
              <p:cNvGrpSpPr>
                <a:grpSpLocks/>
              </p:cNvGrpSpPr>
              <p:nvPr/>
            </p:nvGrpSpPr>
            <p:grpSpPr bwMode="auto">
              <a:xfrm rot="-25200000">
                <a:off x="2165" y="3351"/>
                <a:ext cx="92" cy="69"/>
                <a:chOff x="101" y="1265"/>
                <a:chExt cx="112" cy="84"/>
              </a:xfrm>
            </p:grpSpPr>
            <p:sp>
              <p:nvSpPr>
                <p:cNvPr id="279" name="Freeform 211">
                  <a:extLst>
                    <a:ext uri="{FF2B5EF4-FFF2-40B4-BE49-F238E27FC236}">
                      <a16:creationId xmlns:a16="http://schemas.microsoft.com/office/drawing/2014/main" id="{21353CA4-4626-A542-9526-B6A37945D4F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0" name="Freeform 212">
                  <a:extLst>
                    <a:ext uri="{FF2B5EF4-FFF2-40B4-BE49-F238E27FC236}">
                      <a16:creationId xmlns:a16="http://schemas.microsoft.com/office/drawing/2014/main" id="{6745929F-8431-9848-83C9-849A058FD52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1" name="Freeform 213">
                  <a:extLst>
                    <a:ext uri="{FF2B5EF4-FFF2-40B4-BE49-F238E27FC236}">
                      <a16:creationId xmlns:a16="http://schemas.microsoft.com/office/drawing/2014/main" id="{8036ADCE-8694-D847-B28C-75D63ECC62E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71" name="Group 214">
                <a:extLst>
                  <a:ext uri="{FF2B5EF4-FFF2-40B4-BE49-F238E27FC236}">
                    <a16:creationId xmlns:a16="http://schemas.microsoft.com/office/drawing/2014/main" id="{48EA6E87-14F1-FD44-8C43-82A268BE47B0}"/>
                  </a:ext>
                </a:extLst>
              </p:cNvPr>
              <p:cNvGrpSpPr>
                <a:grpSpLocks/>
              </p:cNvGrpSpPr>
              <p:nvPr/>
            </p:nvGrpSpPr>
            <p:grpSpPr bwMode="auto">
              <a:xfrm rot="-25200000">
                <a:off x="2153" y="3293"/>
                <a:ext cx="92" cy="69"/>
                <a:chOff x="101" y="1265"/>
                <a:chExt cx="112" cy="84"/>
              </a:xfrm>
            </p:grpSpPr>
            <p:sp>
              <p:nvSpPr>
                <p:cNvPr id="276" name="Freeform 215">
                  <a:extLst>
                    <a:ext uri="{FF2B5EF4-FFF2-40B4-BE49-F238E27FC236}">
                      <a16:creationId xmlns:a16="http://schemas.microsoft.com/office/drawing/2014/main" id="{805B03C7-E560-094C-8E2F-C171A29335A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77" name="Freeform 216">
                  <a:extLst>
                    <a:ext uri="{FF2B5EF4-FFF2-40B4-BE49-F238E27FC236}">
                      <a16:creationId xmlns:a16="http://schemas.microsoft.com/office/drawing/2014/main" id="{C91D3AD4-F531-8D43-8DF1-DA49A80031E1}"/>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78" name="Freeform 217">
                  <a:extLst>
                    <a:ext uri="{FF2B5EF4-FFF2-40B4-BE49-F238E27FC236}">
                      <a16:creationId xmlns:a16="http://schemas.microsoft.com/office/drawing/2014/main" id="{DB4249AB-FBE9-4A4F-9822-04D3AEAA226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72" name="Group 218">
                <a:extLst>
                  <a:ext uri="{FF2B5EF4-FFF2-40B4-BE49-F238E27FC236}">
                    <a16:creationId xmlns:a16="http://schemas.microsoft.com/office/drawing/2014/main" id="{F951C3C0-C619-5E49-85A2-794472053248}"/>
                  </a:ext>
                </a:extLst>
              </p:cNvPr>
              <p:cNvGrpSpPr>
                <a:grpSpLocks/>
              </p:cNvGrpSpPr>
              <p:nvPr/>
            </p:nvGrpSpPr>
            <p:grpSpPr bwMode="auto">
              <a:xfrm rot="-25200000">
                <a:off x="2136" y="3238"/>
                <a:ext cx="92" cy="69"/>
                <a:chOff x="101" y="1265"/>
                <a:chExt cx="112" cy="84"/>
              </a:xfrm>
            </p:grpSpPr>
            <p:sp>
              <p:nvSpPr>
                <p:cNvPr id="273" name="Freeform 219">
                  <a:extLst>
                    <a:ext uri="{FF2B5EF4-FFF2-40B4-BE49-F238E27FC236}">
                      <a16:creationId xmlns:a16="http://schemas.microsoft.com/office/drawing/2014/main" id="{4C7C605F-6557-1548-B192-2D2B4C2E309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74" name="Freeform 220">
                  <a:extLst>
                    <a:ext uri="{FF2B5EF4-FFF2-40B4-BE49-F238E27FC236}">
                      <a16:creationId xmlns:a16="http://schemas.microsoft.com/office/drawing/2014/main" id="{3D29D850-B624-3245-84E7-C189701406F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75" name="Freeform 221">
                  <a:extLst>
                    <a:ext uri="{FF2B5EF4-FFF2-40B4-BE49-F238E27FC236}">
                      <a16:creationId xmlns:a16="http://schemas.microsoft.com/office/drawing/2014/main" id="{00DDF335-9A0F-8B47-8D59-4E698D3913F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12" name="Group 222">
              <a:extLst>
                <a:ext uri="{FF2B5EF4-FFF2-40B4-BE49-F238E27FC236}">
                  <a16:creationId xmlns:a16="http://schemas.microsoft.com/office/drawing/2014/main" id="{9D371C76-BFB0-A14F-A74A-F0E84F8274F3}"/>
                </a:ext>
              </a:extLst>
            </p:cNvPr>
            <p:cNvGrpSpPr>
              <a:grpSpLocks/>
            </p:cNvGrpSpPr>
            <p:nvPr/>
          </p:nvGrpSpPr>
          <p:grpSpPr bwMode="auto">
            <a:xfrm rot="24300000">
              <a:off x="2768" y="2298"/>
              <a:ext cx="403" cy="859"/>
              <a:chOff x="2147" y="3227"/>
              <a:chExt cx="120" cy="320"/>
            </a:xfrm>
          </p:grpSpPr>
          <p:grpSp>
            <p:nvGrpSpPr>
              <p:cNvPr id="248" name="Group 223">
                <a:extLst>
                  <a:ext uri="{FF2B5EF4-FFF2-40B4-BE49-F238E27FC236}">
                    <a16:creationId xmlns:a16="http://schemas.microsoft.com/office/drawing/2014/main" id="{346AA49F-499B-A048-B8E0-975FC413EB98}"/>
                  </a:ext>
                </a:extLst>
              </p:cNvPr>
              <p:cNvGrpSpPr>
                <a:grpSpLocks/>
              </p:cNvGrpSpPr>
              <p:nvPr/>
            </p:nvGrpSpPr>
            <p:grpSpPr bwMode="auto">
              <a:xfrm rot="-25200000">
                <a:off x="2187" y="3466"/>
                <a:ext cx="92" cy="69"/>
                <a:chOff x="101" y="1265"/>
                <a:chExt cx="112" cy="84"/>
              </a:xfrm>
            </p:grpSpPr>
            <p:sp>
              <p:nvSpPr>
                <p:cNvPr id="265" name="Freeform 224">
                  <a:extLst>
                    <a:ext uri="{FF2B5EF4-FFF2-40B4-BE49-F238E27FC236}">
                      <a16:creationId xmlns:a16="http://schemas.microsoft.com/office/drawing/2014/main" id="{6B0E160F-72A2-694F-A6E5-0988E03CFFB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6" name="Freeform 225">
                  <a:extLst>
                    <a:ext uri="{FF2B5EF4-FFF2-40B4-BE49-F238E27FC236}">
                      <a16:creationId xmlns:a16="http://schemas.microsoft.com/office/drawing/2014/main" id="{90C45506-4073-104E-82EB-6CB359BE6BA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7" name="Freeform 226">
                  <a:extLst>
                    <a:ext uri="{FF2B5EF4-FFF2-40B4-BE49-F238E27FC236}">
                      <a16:creationId xmlns:a16="http://schemas.microsoft.com/office/drawing/2014/main" id="{F21988E7-84CA-2641-9221-86BF8556724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49" name="Group 227">
                <a:extLst>
                  <a:ext uri="{FF2B5EF4-FFF2-40B4-BE49-F238E27FC236}">
                    <a16:creationId xmlns:a16="http://schemas.microsoft.com/office/drawing/2014/main" id="{1D06AAB3-CCD0-E547-9D5D-84AB494E9C89}"/>
                  </a:ext>
                </a:extLst>
              </p:cNvPr>
              <p:cNvGrpSpPr>
                <a:grpSpLocks/>
              </p:cNvGrpSpPr>
              <p:nvPr/>
            </p:nvGrpSpPr>
            <p:grpSpPr bwMode="auto">
              <a:xfrm rot="-25200000">
                <a:off x="2176" y="3409"/>
                <a:ext cx="92" cy="69"/>
                <a:chOff x="101" y="1265"/>
                <a:chExt cx="112" cy="84"/>
              </a:xfrm>
            </p:grpSpPr>
            <p:sp>
              <p:nvSpPr>
                <p:cNvPr id="262" name="Freeform 228">
                  <a:extLst>
                    <a:ext uri="{FF2B5EF4-FFF2-40B4-BE49-F238E27FC236}">
                      <a16:creationId xmlns:a16="http://schemas.microsoft.com/office/drawing/2014/main" id="{7A956F31-2EDA-1D43-80E9-E456BFD95A3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3" name="Freeform 229">
                  <a:extLst>
                    <a:ext uri="{FF2B5EF4-FFF2-40B4-BE49-F238E27FC236}">
                      <a16:creationId xmlns:a16="http://schemas.microsoft.com/office/drawing/2014/main" id="{BD3C4911-89CC-6F43-85B4-9135CFF23F5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4" name="Freeform 230">
                  <a:extLst>
                    <a:ext uri="{FF2B5EF4-FFF2-40B4-BE49-F238E27FC236}">
                      <a16:creationId xmlns:a16="http://schemas.microsoft.com/office/drawing/2014/main" id="{4263668C-B8D2-284B-9A51-4EB38A4DE06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50" name="Group 231">
                <a:extLst>
                  <a:ext uri="{FF2B5EF4-FFF2-40B4-BE49-F238E27FC236}">
                    <a16:creationId xmlns:a16="http://schemas.microsoft.com/office/drawing/2014/main" id="{37A33DAD-9895-C24C-AC3A-A5A8930209E4}"/>
                  </a:ext>
                </a:extLst>
              </p:cNvPr>
              <p:cNvGrpSpPr>
                <a:grpSpLocks/>
              </p:cNvGrpSpPr>
              <p:nvPr/>
            </p:nvGrpSpPr>
            <p:grpSpPr bwMode="auto">
              <a:xfrm rot="-25200000">
                <a:off x="2165" y="3351"/>
                <a:ext cx="92" cy="69"/>
                <a:chOff x="101" y="1265"/>
                <a:chExt cx="112" cy="84"/>
              </a:xfrm>
            </p:grpSpPr>
            <p:sp>
              <p:nvSpPr>
                <p:cNvPr id="259" name="Freeform 232">
                  <a:extLst>
                    <a:ext uri="{FF2B5EF4-FFF2-40B4-BE49-F238E27FC236}">
                      <a16:creationId xmlns:a16="http://schemas.microsoft.com/office/drawing/2014/main" id="{4BB8748D-23DE-2249-B729-CE3AE7CE423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0" name="Freeform 233">
                  <a:extLst>
                    <a:ext uri="{FF2B5EF4-FFF2-40B4-BE49-F238E27FC236}">
                      <a16:creationId xmlns:a16="http://schemas.microsoft.com/office/drawing/2014/main" id="{320D28DE-537B-E14D-AD40-8F160A2CA7D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61" name="Freeform 234">
                  <a:extLst>
                    <a:ext uri="{FF2B5EF4-FFF2-40B4-BE49-F238E27FC236}">
                      <a16:creationId xmlns:a16="http://schemas.microsoft.com/office/drawing/2014/main" id="{AC3EE2B4-54DB-7745-9DEA-91EC0E82796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51" name="Group 235">
                <a:extLst>
                  <a:ext uri="{FF2B5EF4-FFF2-40B4-BE49-F238E27FC236}">
                    <a16:creationId xmlns:a16="http://schemas.microsoft.com/office/drawing/2014/main" id="{75D0B54B-A897-334E-A8F6-63373EA22ECE}"/>
                  </a:ext>
                </a:extLst>
              </p:cNvPr>
              <p:cNvGrpSpPr>
                <a:grpSpLocks/>
              </p:cNvGrpSpPr>
              <p:nvPr/>
            </p:nvGrpSpPr>
            <p:grpSpPr bwMode="auto">
              <a:xfrm rot="-25200000">
                <a:off x="2153" y="3293"/>
                <a:ext cx="92" cy="69"/>
                <a:chOff x="101" y="1265"/>
                <a:chExt cx="112" cy="84"/>
              </a:xfrm>
            </p:grpSpPr>
            <p:sp>
              <p:nvSpPr>
                <p:cNvPr id="256" name="Freeform 236">
                  <a:extLst>
                    <a:ext uri="{FF2B5EF4-FFF2-40B4-BE49-F238E27FC236}">
                      <a16:creationId xmlns:a16="http://schemas.microsoft.com/office/drawing/2014/main" id="{DA11EEF9-5838-B04C-86E6-FD0EC2DF1C5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7" name="Freeform 237">
                  <a:extLst>
                    <a:ext uri="{FF2B5EF4-FFF2-40B4-BE49-F238E27FC236}">
                      <a16:creationId xmlns:a16="http://schemas.microsoft.com/office/drawing/2014/main" id="{6DA5FA29-C621-F84B-83E8-6B40B15A350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8" name="Freeform 238">
                  <a:extLst>
                    <a:ext uri="{FF2B5EF4-FFF2-40B4-BE49-F238E27FC236}">
                      <a16:creationId xmlns:a16="http://schemas.microsoft.com/office/drawing/2014/main" id="{15F03318-9D62-5049-AE78-420B810BCE6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52" name="Group 239">
                <a:extLst>
                  <a:ext uri="{FF2B5EF4-FFF2-40B4-BE49-F238E27FC236}">
                    <a16:creationId xmlns:a16="http://schemas.microsoft.com/office/drawing/2014/main" id="{B9B764D0-56A5-904E-9810-2A1A34790584}"/>
                  </a:ext>
                </a:extLst>
              </p:cNvPr>
              <p:cNvGrpSpPr>
                <a:grpSpLocks/>
              </p:cNvGrpSpPr>
              <p:nvPr/>
            </p:nvGrpSpPr>
            <p:grpSpPr bwMode="auto">
              <a:xfrm rot="-25200000">
                <a:off x="2136" y="3238"/>
                <a:ext cx="92" cy="69"/>
                <a:chOff x="101" y="1265"/>
                <a:chExt cx="112" cy="84"/>
              </a:xfrm>
            </p:grpSpPr>
            <p:sp>
              <p:nvSpPr>
                <p:cNvPr id="253" name="Freeform 240">
                  <a:extLst>
                    <a:ext uri="{FF2B5EF4-FFF2-40B4-BE49-F238E27FC236}">
                      <a16:creationId xmlns:a16="http://schemas.microsoft.com/office/drawing/2014/main" id="{783D14C4-597F-C142-9100-65149A3EE10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4" name="Freeform 241">
                  <a:extLst>
                    <a:ext uri="{FF2B5EF4-FFF2-40B4-BE49-F238E27FC236}">
                      <a16:creationId xmlns:a16="http://schemas.microsoft.com/office/drawing/2014/main" id="{657DF952-EEB3-5D42-A4C8-E2084239C34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55" name="Freeform 242">
                  <a:extLst>
                    <a:ext uri="{FF2B5EF4-FFF2-40B4-BE49-F238E27FC236}">
                      <a16:creationId xmlns:a16="http://schemas.microsoft.com/office/drawing/2014/main" id="{0C6EAEF1-E386-E248-A84C-041C0A1786A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13" name="Group 243">
              <a:extLst>
                <a:ext uri="{FF2B5EF4-FFF2-40B4-BE49-F238E27FC236}">
                  <a16:creationId xmlns:a16="http://schemas.microsoft.com/office/drawing/2014/main" id="{6EA16018-6E40-1243-B4C6-99D2022BB577}"/>
                </a:ext>
              </a:extLst>
            </p:cNvPr>
            <p:cNvGrpSpPr>
              <a:grpSpLocks/>
            </p:cNvGrpSpPr>
            <p:nvPr/>
          </p:nvGrpSpPr>
          <p:grpSpPr bwMode="auto">
            <a:xfrm rot="24300000">
              <a:off x="2510" y="2470"/>
              <a:ext cx="346" cy="658"/>
              <a:chOff x="1727" y="3388"/>
              <a:chExt cx="103" cy="245"/>
            </a:xfrm>
          </p:grpSpPr>
          <p:grpSp>
            <p:nvGrpSpPr>
              <p:cNvPr id="232" name="Group 244">
                <a:extLst>
                  <a:ext uri="{FF2B5EF4-FFF2-40B4-BE49-F238E27FC236}">
                    <a16:creationId xmlns:a16="http://schemas.microsoft.com/office/drawing/2014/main" id="{25D24132-35FE-9D44-A7D9-7802385AF25A}"/>
                  </a:ext>
                </a:extLst>
              </p:cNvPr>
              <p:cNvGrpSpPr>
                <a:grpSpLocks/>
              </p:cNvGrpSpPr>
              <p:nvPr/>
            </p:nvGrpSpPr>
            <p:grpSpPr bwMode="auto">
              <a:xfrm rot="-24300000">
                <a:off x="1727" y="3564"/>
                <a:ext cx="92" cy="69"/>
                <a:chOff x="101" y="1265"/>
                <a:chExt cx="112" cy="84"/>
              </a:xfrm>
            </p:grpSpPr>
            <p:sp>
              <p:nvSpPr>
                <p:cNvPr id="245" name="Freeform 245">
                  <a:extLst>
                    <a:ext uri="{FF2B5EF4-FFF2-40B4-BE49-F238E27FC236}">
                      <a16:creationId xmlns:a16="http://schemas.microsoft.com/office/drawing/2014/main" id="{AD072967-DAED-C140-9D32-EDB204CDEDF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6" name="Freeform 246">
                  <a:extLst>
                    <a:ext uri="{FF2B5EF4-FFF2-40B4-BE49-F238E27FC236}">
                      <a16:creationId xmlns:a16="http://schemas.microsoft.com/office/drawing/2014/main" id="{D7709146-F3DA-7B49-A926-C5804B1B9EE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7" name="Freeform 247">
                  <a:extLst>
                    <a:ext uri="{FF2B5EF4-FFF2-40B4-BE49-F238E27FC236}">
                      <a16:creationId xmlns:a16="http://schemas.microsoft.com/office/drawing/2014/main" id="{1B213255-9F8F-5842-8599-3AF9DD20C4E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33" name="Group 248">
                <a:extLst>
                  <a:ext uri="{FF2B5EF4-FFF2-40B4-BE49-F238E27FC236}">
                    <a16:creationId xmlns:a16="http://schemas.microsoft.com/office/drawing/2014/main" id="{C6987C78-707A-E848-99F1-E66FF1CD249E}"/>
                  </a:ext>
                </a:extLst>
              </p:cNvPr>
              <p:cNvGrpSpPr>
                <a:grpSpLocks/>
              </p:cNvGrpSpPr>
              <p:nvPr/>
            </p:nvGrpSpPr>
            <p:grpSpPr bwMode="auto">
              <a:xfrm rot="-24300000">
                <a:off x="1731" y="3506"/>
                <a:ext cx="92" cy="69"/>
                <a:chOff x="101" y="1265"/>
                <a:chExt cx="112" cy="84"/>
              </a:xfrm>
            </p:grpSpPr>
            <p:sp>
              <p:nvSpPr>
                <p:cNvPr id="242" name="Freeform 249">
                  <a:extLst>
                    <a:ext uri="{FF2B5EF4-FFF2-40B4-BE49-F238E27FC236}">
                      <a16:creationId xmlns:a16="http://schemas.microsoft.com/office/drawing/2014/main" id="{EF72BBAD-8FA2-8043-8C46-EB845021645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3" name="Freeform 250">
                  <a:extLst>
                    <a:ext uri="{FF2B5EF4-FFF2-40B4-BE49-F238E27FC236}">
                      <a16:creationId xmlns:a16="http://schemas.microsoft.com/office/drawing/2014/main" id="{3BDF6AB0-6C2A-1046-8CF2-D90F6FE715D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4" name="Freeform 251">
                  <a:extLst>
                    <a:ext uri="{FF2B5EF4-FFF2-40B4-BE49-F238E27FC236}">
                      <a16:creationId xmlns:a16="http://schemas.microsoft.com/office/drawing/2014/main" id="{2A00A29F-1488-6F46-8604-08C6CFEEEE18}"/>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34" name="Group 252">
                <a:extLst>
                  <a:ext uri="{FF2B5EF4-FFF2-40B4-BE49-F238E27FC236}">
                    <a16:creationId xmlns:a16="http://schemas.microsoft.com/office/drawing/2014/main" id="{E2BC647F-BCA7-0E4C-B8EF-3B319D7BD2EB}"/>
                  </a:ext>
                </a:extLst>
              </p:cNvPr>
              <p:cNvGrpSpPr>
                <a:grpSpLocks/>
              </p:cNvGrpSpPr>
              <p:nvPr/>
            </p:nvGrpSpPr>
            <p:grpSpPr bwMode="auto">
              <a:xfrm rot="-24300000">
                <a:off x="1735" y="3447"/>
                <a:ext cx="92" cy="69"/>
                <a:chOff x="101" y="1265"/>
                <a:chExt cx="112" cy="84"/>
              </a:xfrm>
            </p:grpSpPr>
            <p:sp>
              <p:nvSpPr>
                <p:cNvPr id="239" name="Freeform 253">
                  <a:extLst>
                    <a:ext uri="{FF2B5EF4-FFF2-40B4-BE49-F238E27FC236}">
                      <a16:creationId xmlns:a16="http://schemas.microsoft.com/office/drawing/2014/main" id="{8D4E4938-7ABD-1743-803E-D7C41002466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0" name="Freeform 254">
                  <a:extLst>
                    <a:ext uri="{FF2B5EF4-FFF2-40B4-BE49-F238E27FC236}">
                      <a16:creationId xmlns:a16="http://schemas.microsoft.com/office/drawing/2014/main" id="{7FBBFA0A-95A7-5B47-98F2-5ADDA12D8AC6}"/>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1" name="Freeform 255">
                  <a:extLst>
                    <a:ext uri="{FF2B5EF4-FFF2-40B4-BE49-F238E27FC236}">
                      <a16:creationId xmlns:a16="http://schemas.microsoft.com/office/drawing/2014/main" id="{E87F3F42-6E8B-7642-BA00-5D144B85067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35" name="Group 256">
                <a:extLst>
                  <a:ext uri="{FF2B5EF4-FFF2-40B4-BE49-F238E27FC236}">
                    <a16:creationId xmlns:a16="http://schemas.microsoft.com/office/drawing/2014/main" id="{FED6CA1B-A9FE-1440-A4FC-F82E9B568D98}"/>
                  </a:ext>
                </a:extLst>
              </p:cNvPr>
              <p:cNvGrpSpPr>
                <a:grpSpLocks/>
              </p:cNvGrpSpPr>
              <p:nvPr/>
            </p:nvGrpSpPr>
            <p:grpSpPr bwMode="auto">
              <a:xfrm rot="-24300000">
                <a:off x="1738" y="3388"/>
                <a:ext cx="92" cy="69"/>
                <a:chOff x="101" y="1265"/>
                <a:chExt cx="112" cy="84"/>
              </a:xfrm>
            </p:grpSpPr>
            <p:sp>
              <p:nvSpPr>
                <p:cNvPr id="236" name="Freeform 257">
                  <a:extLst>
                    <a:ext uri="{FF2B5EF4-FFF2-40B4-BE49-F238E27FC236}">
                      <a16:creationId xmlns:a16="http://schemas.microsoft.com/office/drawing/2014/main" id="{AA4F2575-CE14-1D46-8011-EFA9E1F40A8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7" name="Freeform 258">
                  <a:extLst>
                    <a:ext uri="{FF2B5EF4-FFF2-40B4-BE49-F238E27FC236}">
                      <a16:creationId xmlns:a16="http://schemas.microsoft.com/office/drawing/2014/main" id="{0A34D40A-D406-B541-9939-BD9803D7F17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8" name="Freeform 259">
                  <a:extLst>
                    <a:ext uri="{FF2B5EF4-FFF2-40B4-BE49-F238E27FC236}">
                      <a16:creationId xmlns:a16="http://schemas.microsoft.com/office/drawing/2014/main" id="{497B4947-8BDF-D84E-81F9-EF62F70F397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14" name="Group 260">
              <a:extLst>
                <a:ext uri="{FF2B5EF4-FFF2-40B4-BE49-F238E27FC236}">
                  <a16:creationId xmlns:a16="http://schemas.microsoft.com/office/drawing/2014/main" id="{D4C9F00C-D0A0-7148-98DD-A6111F0178B8}"/>
                </a:ext>
              </a:extLst>
            </p:cNvPr>
            <p:cNvGrpSpPr>
              <a:grpSpLocks/>
            </p:cNvGrpSpPr>
            <p:nvPr/>
          </p:nvGrpSpPr>
          <p:grpSpPr bwMode="auto">
            <a:xfrm rot="23400000">
              <a:off x="2740" y="2753"/>
              <a:ext cx="346" cy="658"/>
              <a:chOff x="1727" y="3388"/>
              <a:chExt cx="103" cy="245"/>
            </a:xfrm>
          </p:grpSpPr>
          <p:grpSp>
            <p:nvGrpSpPr>
              <p:cNvPr id="216" name="Group 261">
                <a:extLst>
                  <a:ext uri="{FF2B5EF4-FFF2-40B4-BE49-F238E27FC236}">
                    <a16:creationId xmlns:a16="http://schemas.microsoft.com/office/drawing/2014/main" id="{32B71FB3-8D1B-AB44-8029-02F4B778DCE3}"/>
                  </a:ext>
                </a:extLst>
              </p:cNvPr>
              <p:cNvGrpSpPr>
                <a:grpSpLocks/>
              </p:cNvGrpSpPr>
              <p:nvPr/>
            </p:nvGrpSpPr>
            <p:grpSpPr bwMode="auto">
              <a:xfrm rot="-24300000">
                <a:off x="1727" y="3564"/>
                <a:ext cx="92" cy="69"/>
                <a:chOff x="101" y="1265"/>
                <a:chExt cx="112" cy="84"/>
              </a:xfrm>
            </p:grpSpPr>
            <p:sp>
              <p:nvSpPr>
                <p:cNvPr id="229" name="Freeform 262">
                  <a:extLst>
                    <a:ext uri="{FF2B5EF4-FFF2-40B4-BE49-F238E27FC236}">
                      <a16:creationId xmlns:a16="http://schemas.microsoft.com/office/drawing/2014/main" id="{2974632A-611A-B947-8767-F9162432AE7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0" name="Freeform 263">
                  <a:extLst>
                    <a:ext uri="{FF2B5EF4-FFF2-40B4-BE49-F238E27FC236}">
                      <a16:creationId xmlns:a16="http://schemas.microsoft.com/office/drawing/2014/main" id="{0CF2BD8E-0145-1346-81ED-D73141C4246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31" name="Freeform 264">
                  <a:extLst>
                    <a:ext uri="{FF2B5EF4-FFF2-40B4-BE49-F238E27FC236}">
                      <a16:creationId xmlns:a16="http://schemas.microsoft.com/office/drawing/2014/main" id="{35E41AF8-E290-7841-AFDC-397ACC4812A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7" name="Group 265">
                <a:extLst>
                  <a:ext uri="{FF2B5EF4-FFF2-40B4-BE49-F238E27FC236}">
                    <a16:creationId xmlns:a16="http://schemas.microsoft.com/office/drawing/2014/main" id="{EABBE1A4-F985-874D-866C-5613966916ED}"/>
                  </a:ext>
                </a:extLst>
              </p:cNvPr>
              <p:cNvGrpSpPr>
                <a:grpSpLocks/>
              </p:cNvGrpSpPr>
              <p:nvPr/>
            </p:nvGrpSpPr>
            <p:grpSpPr bwMode="auto">
              <a:xfrm rot="-24300000">
                <a:off x="1731" y="3506"/>
                <a:ext cx="92" cy="69"/>
                <a:chOff x="101" y="1265"/>
                <a:chExt cx="112" cy="84"/>
              </a:xfrm>
            </p:grpSpPr>
            <p:sp>
              <p:nvSpPr>
                <p:cNvPr id="226" name="Freeform 266">
                  <a:extLst>
                    <a:ext uri="{FF2B5EF4-FFF2-40B4-BE49-F238E27FC236}">
                      <a16:creationId xmlns:a16="http://schemas.microsoft.com/office/drawing/2014/main" id="{DDD2C85B-E425-D044-AB7C-96AE1F03D12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7" name="Freeform 267">
                  <a:extLst>
                    <a:ext uri="{FF2B5EF4-FFF2-40B4-BE49-F238E27FC236}">
                      <a16:creationId xmlns:a16="http://schemas.microsoft.com/office/drawing/2014/main" id="{BE576F61-C246-A944-91B5-D385432C302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8" name="Freeform 268">
                  <a:extLst>
                    <a:ext uri="{FF2B5EF4-FFF2-40B4-BE49-F238E27FC236}">
                      <a16:creationId xmlns:a16="http://schemas.microsoft.com/office/drawing/2014/main" id="{1C7DAEED-7200-3340-B6C1-AE16154C3E2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8" name="Group 269">
                <a:extLst>
                  <a:ext uri="{FF2B5EF4-FFF2-40B4-BE49-F238E27FC236}">
                    <a16:creationId xmlns:a16="http://schemas.microsoft.com/office/drawing/2014/main" id="{BBFB9F51-B80A-504B-9025-C82157EFC18D}"/>
                  </a:ext>
                </a:extLst>
              </p:cNvPr>
              <p:cNvGrpSpPr>
                <a:grpSpLocks/>
              </p:cNvGrpSpPr>
              <p:nvPr/>
            </p:nvGrpSpPr>
            <p:grpSpPr bwMode="auto">
              <a:xfrm rot="-24300000">
                <a:off x="1735" y="3447"/>
                <a:ext cx="92" cy="69"/>
                <a:chOff x="101" y="1265"/>
                <a:chExt cx="112" cy="84"/>
              </a:xfrm>
            </p:grpSpPr>
            <p:sp>
              <p:nvSpPr>
                <p:cNvPr id="223" name="Freeform 270">
                  <a:extLst>
                    <a:ext uri="{FF2B5EF4-FFF2-40B4-BE49-F238E27FC236}">
                      <a16:creationId xmlns:a16="http://schemas.microsoft.com/office/drawing/2014/main" id="{62893909-3C17-294E-A56A-D11F29EE2BC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4" name="Freeform 271">
                  <a:extLst>
                    <a:ext uri="{FF2B5EF4-FFF2-40B4-BE49-F238E27FC236}">
                      <a16:creationId xmlns:a16="http://schemas.microsoft.com/office/drawing/2014/main" id="{0EA8D2CF-1EBB-3B41-AA70-5B3EF743A26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5" name="Freeform 272">
                  <a:extLst>
                    <a:ext uri="{FF2B5EF4-FFF2-40B4-BE49-F238E27FC236}">
                      <a16:creationId xmlns:a16="http://schemas.microsoft.com/office/drawing/2014/main" id="{9A299C61-E3E8-0445-906D-7C55937B5F9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9" name="Group 273">
                <a:extLst>
                  <a:ext uri="{FF2B5EF4-FFF2-40B4-BE49-F238E27FC236}">
                    <a16:creationId xmlns:a16="http://schemas.microsoft.com/office/drawing/2014/main" id="{C2576099-F31F-CE42-A228-EDEA720834BB}"/>
                  </a:ext>
                </a:extLst>
              </p:cNvPr>
              <p:cNvGrpSpPr>
                <a:grpSpLocks/>
              </p:cNvGrpSpPr>
              <p:nvPr/>
            </p:nvGrpSpPr>
            <p:grpSpPr bwMode="auto">
              <a:xfrm rot="-24300000">
                <a:off x="1738" y="3388"/>
                <a:ext cx="92" cy="69"/>
                <a:chOff x="101" y="1265"/>
                <a:chExt cx="112" cy="84"/>
              </a:xfrm>
            </p:grpSpPr>
            <p:sp>
              <p:nvSpPr>
                <p:cNvPr id="220" name="Freeform 274">
                  <a:extLst>
                    <a:ext uri="{FF2B5EF4-FFF2-40B4-BE49-F238E27FC236}">
                      <a16:creationId xmlns:a16="http://schemas.microsoft.com/office/drawing/2014/main" id="{BBA14271-3979-5141-AD8E-0B83596A432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1" name="Freeform 275">
                  <a:extLst>
                    <a:ext uri="{FF2B5EF4-FFF2-40B4-BE49-F238E27FC236}">
                      <a16:creationId xmlns:a16="http://schemas.microsoft.com/office/drawing/2014/main" id="{3CBDFA92-5F86-7245-83FA-164581A9014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22" name="Freeform 276">
                  <a:extLst>
                    <a:ext uri="{FF2B5EF4-FFF2-40B4-BE49-F238E27FC236}">
                      <a16:creationId xmlns:a16="http://schemas.microsoft.com/office/drawing/2014/main" id="{8A2130EC-648A-444E-907C-841FC3EB226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215" name="Freeform 277">
              <a:extLst>
                <a:ext uri="{FF2B5EF4-FFF2-40B4-BE49-F238E27FC236}">
                  <a16:creationId xmlns:a16="http://schemas.microsoft.com/office/drawing/2014/main" id="{239F6B8B-5EFD-9042-B7C9-16ED2E80172D}"/>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88" name="Group 60">
            <a:extLst>
              <a:ext uri="{FF2B5EF4-FFF2-40B4-BE49-F238E27FC236}">
                <a16:creationId xmlns:a16="http://schemas.microsoft.com/office/drawing/2014/main" id="{EF24C1BC-A939-094E-BC90-2B5D0527A880}"/>
              </a:ext>
            </a:extLst>
          </p:cNvPr>
          <p:cNvGrpSpPr>
            <a:grpSpLocks/>
          </p:cNvGrpSpPr>
          <p:nvPr/>
        </p:nvGrpSpPr>
        <p:grpSpPr bwMode="auto">
          <a:xfrm rot="10800000" flipV="1">
            <a:off x="1499696" y="3344005"/>
            <a:ext cx="1519237" cy="1376362"/>
            <a:chOff x="1575" y="2572"/>
            <a:chExt cx="502" cy="455"/>
          </a:xfrm>
        </p:grpSpPr>
        <p:sp>
          <p:nvSpPr>
            <p:cNvPr id="289" name="Freeform 61">
              <a:extLst>
                <a:ext uri="{FF2B5EF4-FFF2-40B4-BE49-F238E27FC236}">
                  <a16:creationId xmlns:a16="http://schemas.microsoft.com/office/drawing/2014/main" id="{532D712C-FADF-294F-9419-019EA30F636E}"/>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90" name="Group 62">
              <a:extLst>
                <a:ext uri="{FF2B5EF4-FFF2-40B4-BE49-F238E27FC236}">
                  <a16:creationId xmlns:a16="http://schemas.microsoft.com/office/drawing/2014/main" id="{DC4C3438-053F-8641-BECA-D4CD224B992B}"/>
                </a:ext>
              </a:extLst>
            </p:cNvPr>
            <p:cNvGrpSpPr>
              <a:grpSpLocks/>
            </p:cNvGrpSpPr>
            <p:nvPr/>
          </p:nvGrpSpPr>
          <p:grpSpPr bwMode="auto">
            <a:xfrm rot="6300000">
              <a:off x="1768" y="2583"/>
              <a:ext cx="92" cy="69"/>
              <a:chOff x="101" y="1265"/>
              <a:chExt cx="112" cy="84"/>
            </a:xfrm>
          </p:grpSpPr>
          <p:sp>
            <p:nvSpPr>
              <p:cNvPr id="340" name="Freeform 63">
                <a:extLst>
                  <a:ext uri="{FF2B5EF4-FFF2-40B4-BE49-F238E27FC236}">
                    <a16:creationId xmlns:a16="http://schemas.microsoft.com/office/drawing/2014/main" id="{56CD066E-6C2B-E54D-A298-E194CAC9D0E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41" name="Freeform 64">
                <a:extLst>
                  <a:ext uri="{FF2B5EF4-FFF2-40B4-BE49-F238E27FC236}">
                    <a16:creationId xmlns:a16="http://schemas.microsoft.com/office/drawing/2014/main" id="{CBB6712E-D4F8-3245-9F67-B37CD780F9E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42" name="Freeform 65">
                <a:extLst>
                  <a:ext uri="{FF2B5EF4-FFF2-40B4-BE49-F238E27FC236}">
                    <a16:creationId xmlns:a16="http://schemas.microsoft.com/office/drawing/2014/main" id="{F04430FA-0610-0546-AFBC-5A3CFD6212A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91" name="Group 66">
              <a:extLst>
                <a:ext uri="{FF2B5EF4-FFF2-40B4-BE49-F238E27FC236}">
                  <a16:creationId xmlns:a16="http://schemas.microsoft.com/office/drawing/2014/main" id="{A916F398-B2ED-1942-8312-B451BF975CFE}"/>
                </a:ext>
              </a:extLst>
            </p:cNvPr>
            <p:cNvGrpSpPr>
              <a:grpSpLocks/>
            </p:cNvGrpSpPr>
            <p:nvPr/>
          </p:nvGrpSpPr>
          <p:grpSpPr bwMode="auto">
            <a:xfrm rot="6300000">
              <a:off x="1793" y="2636"/>
              <a:ext cx="92" cy="69"/>
              <a:chOff x="101" y="1265"/>
              <a:chExt cx="112" cy="84"/>
            </a:xfrm>
          </p:grpSpPr>
          <p:sp>
            <p:nvSpPr>
              <p:cNvPr id="337" name="Freeform 67">
                <a:extLst>
                  <a:ext uri="{FF2B5EF4-FFF2-40B4-BE49-F238E27FC236}">
                    <a16:creationId xmlns:a16="http://schemas.microsoft.com/office/drawing/2014/main" id="{0A360954-9CF8-8641-AF7A-B6465DEBF7E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38" name="Freeform 68">
                <a:extLst>
                  <a:ext uri="{FF2B5EF4-FFF2-40B4-BE49-F238E27FC236}">
                    <a16:creationId xmlns:a16="http://schemas.microsoft.com/office/drawing/2014/main" id="{209FB646-F3AA-684E-B55B-0101FEC4379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39" name="Freeform 69">
                <a:extLst>
                  <a:ext uri="{FF2B5EF4-FFF2-40B4-BE49-F238E27FC236}">
                    <a16:creationId xmlns:a16="http://schemas.microsoft.com/office/drawing/2014/main" id="{FEF7DDA4-E4BA-D049-B194-8D3DBA9E547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92" name="Freeform 70">
              <a:extLst>
                <a:ext uri="{FF2B5EF4-FFF2-40B4-BE49-F238E27FC236}">
                  <a16:creationId xmlns:a16="http://schemas.microsoft.com/office/drawing/2014/main" id="{D0D53BE3-D4A3-394F-B505-A575E8896081}"/>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93" name="Group 71">
              <a:extLst>
                <a:ext uri="{FF2B5EF4-FFF2-40B4-BE49-F238E27FC236}">
                  <a16:creationId xmlns:a16="http://schemas.microsoft.com/office/drawing/2014/main" id="{8C0E4CE4-B9CF-6B4D-B5D7-F6A8EB68C99E}"/>
                </a:ext>
              </a:extLst>
            </p:cNvPr>
            <p:cNvGrpSpPr>
              <a:grpSpLocks/>
            </p:cNvGrpSpPr>
            <p:nvPr/>
          </p:nvGrpSpPr>
          <p:grpSpPr bwMode="auto">
            <a:xfrm rot="6300000">
              <a:off x="1820" y="2688"/>
              <a:ext cx="92" cy="69"/>
              <a:chOff x="101" y="1265"/>
              <a:chExt cx="112" cy="84"/>
            </a:xfrm>
          </p:grpSpPr>
          <p:sp>
            <p:nvSpPr>
              <p:cNvPr id="334" name="Freeform 72">
                <a:extLst>
                  <a:ext uri="{FF2B5EF4-FFF2-40B4-BE49-F238E27FC236}">
                    <a16:creationId xmlns:a16="http://schemas.microsoft.com/office/drawing/2014/main" id="{B2CCE829-A2A5-E047-9AAE-51AEEE4467A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35" name="Freeform 73">
                <a:extLst>
                  <a:ext uri="{FF2B5EF4-FFF2-40B4-BE49-F238E27FC236}">
                    <a16:creationId xmlns:a16="http://schemas.microsoft.com/office/drawing/2014/main" id="{06846498-3D12-0D45-A4D9-9EEA9D808A1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36" name="Freeform 74">
                <a:extLst>
                  <a:ext uri="{FF2B5EF4-FFF2-40B4-BE49-F238E27FC236}">
                    <a16:creationId xmlns:a16="http://schemas.microsoft.com/office/drawing/2014/main" id="{29110990-5DB9-DB42-B7D6-918516EB386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94" name="Freeform 75">
              <a:extLst>
                <a:ext uri="{FF2B5EF4-FFF2-40B4-BE49-F238E27FC236}">
                  <a16:creationId xmlns:a16="http://schemas.microsoft.com/office/drawing/2014/main" id="{D2C4E828-FE01-A649-9D68-8017FE2B4BEC}"/>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95" name="Freeform 76">
              <a:extLst>
                <a:ext uri="{FF2B5EF4-FFF2-40B4-BE49-F238E27FC236}">
                  <a16:creationId xmlns:a16="http://schemas.microsoft.com/office/drawing/2014/main" id="{11852BA8-0BD6-8E44-9827-9C3EAA0D2081}"/>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96" name="Freeform 77">
              <a:extLst>
                <a:ext uri="{FF2B5EF4-FFF2-40B4-BE49-F238E27FC236}">
                  <a16:creationId xmlns:a16="http://schemas.microsoft.com/office/drawing/2014/main" id="{6109B150-51F5-7E4B-A62E-9FF52920C1B5}"/>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97" name="Group 78">
              <a:extLst>
                <a:ext uri="{FF2B5EF4-FFF2-40B4-BE49-F238E27FC236}">
                  <a16:creationId xmlns:a16="http://schemas.microsoft.com/office/drawing/2014/main" id="{30B125D4-1ABA-E240-9499-04B47B5B8617}"/>
                </a:ext>
              </a:extLst>
            </p:cNvPr>
            <p:cNvGrpSpPr>
              <a:grpSpLocks/>
            </p:cNvGrpSpPr>
            <p:nvPr/>
          </p:nvGrpSpPr>
          <p:grpSpPr bwMode="auto">
            <a:xfrm rot="6300000">
              <a:off x="1847" y="2741"/>
              <a:ext cx="92" cy="69"/>
              <a:chOff x="101" y="1265"/>
              <a:chExt cx="112" cy="84"/>
            </a:xfrm>
          </p:grpSpPr>
          <p:sp>
            <p:nvSpPr>
              <p:cNvPr id="331" name="Freeform 79">
                <a:extLst>
                  <a:ext uri="{FF2B5EF4-FFF2-40B4-BE49-F238E27FC236}">
                    <a16:creationId xmlns:a16="http://schemas.microsoft.com/office/drawing/2014/main" id="{13FEEFB5-2B2E-1D47-A283-FAC7873629D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32" name="Freeform 80">
                <a:extLst>
                  <a:ext uri="{FF2B5EF4-FFF2-40B4-BE49-F238E27FC236}">
                    <a16:creationId xmlns:a16="http://schemas.microsoft.com/office/drawing/2014/main" id="{229ABC04-FABB-FA44-A06A-74F085CFA06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33" name="Freeform 81">
                <a:extLst>
                  <a:ext uri="{FF2B5EF4-FFF2-40B4-BE49-F238E27FC236}">
                    <a16:creationId xmlns:a16="http://schemas.microsoft.com/office/drawing/2014/main" id="{31CB8EDC-840C-E441-B2BC-C253ED12828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98" name="Group 82">
              <a:extLst>
                <a:ext uri="{FF2B5EF4-FFF2-40B4-BE49-F238E27FC236}">
                  <a16:creationId xmlns:a16="http://schemas.microsoft.com/office/drawing/2014/main" id="{2EB3CBE0-C2D3-3D40-9D03-7B4947C01B82}"/>
                </a:ext>
              </a:extLst>
            </p:cNvPr>
            <p:cNvGrpSpPr>
              <a:grpSpLocks/>
            </p:cNvGrpSpPr>
            <p:nvPr/>
          </p:nvGrpSpPr>
          <p:grpSpPr bwMode="auto">
            <a:xfrm rot="2794966">
              <a:off x="1698" y="2788"/>
              <a:ext cx="92" cy="69"/>
              <a:chOff x="101" y="1265"/>
              <a:chExt cx="112" cy="84"/>
            </a:xfrm>
          </p:grpSpPr>
          <p:sp>
            <p:nvSpPr>
              <p:cNvPr id="328" name="Freeform 83">
                <a:extLst>
                  <a:ext uri="{FF2B5EF4-FFF2-40B4-BE49-F238E27FC236}">
                    <a16:creationId xmlns:a16="http://schemas.microsoft.com/office/drawing/2014/main" id="{79AA6DEC-26EB-E647-830C-B39DA6D0937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29" name="Freeform 84">
                <a:extLst>
                  <a:ext uri="{FF2B5EF4-FFF2-40B4-BE49-F238E27FC236}">
                    <a16:creationId xmlns:a16="http://schemas.microsoft.com/office/drawing/2014/main" id="{742AEEDC-C531-B84B-8CB7-EF794C57DB6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30" name="Freeform 85">
                <a:extLst>
                  <a:ext uri="{FF2B5EF4-FFF2-40B4-BE49-F238E27FC236}">
                    <a16:creationId xmlns:a16="http://schemas.microsoft.com/office/drawing/2014/main" id="{44428E67-4721-D449-8604-BF27EB4751A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99" name="Group 86">
              <a:extLst>
                <a:ext uri="{FF2B5EF4-FFF2-40B4-BE49-F238E27FC236}">
                  <a16:creationId xmlns:a16="http://schemas.microsoft.com/office/drawing/2014/main" id="{1C032CFB-E373-7A4F-BC22-646D75E36E70}"/>
                </a:ext>
              </a:extLst>
            </p:cNvPr>
            <p:cNvGrpSpPr>
              <a:grpSpLocks/>
            </p:cNvGrpSpPr>
            <p:nvPr/>
          </p:nvGrpSpPr>
          <p:grpSpPr bwMode="auto">
            <a:xfrm rot="2794966">
              <a:off x="1764" y="2802"/>
              <a:ext cx="92" cy="69"/>
              <a:chOff x="101" y="1265"/>
              <a:chExt cx="112" cy="84"/>
            </a:xfrm>
          </p:grpSpPr>
          <p:sp>
            <p:nvSpPr>
              <p:cNvPr id="325" name="Freeform 87">
                <a:extLst>
                  <a:ext uri="{FF2B5EF4-FFF2-40B4-BE49-F238E27FC236}">
                    <a16:creationId xmlns:a16="http://schemas.microsoft.com/office/drawing/2014/main" id="{95DC5885-F058-7B49-ABD2-9A246D2208A1}"/>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26" name="Freeform 88">
                <a:extLst>
                  <a:ext uri="{FF2B5EF4-FFF2-40B4-BE49-F238E27FC236}">
                    <a16:creationId xmlns:a16="http://schemas.microsoft.com/office/drawing/2014/main" id="{EA86FB1A-B7C8-6A4E-B318-B50D06BD54A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27" name="Freeform 89">
                <a:extLst>
                  <a:ext uri="{FF2B5EF4-FFF2-40B4-BE49-F238E27FC236}">
                    <a16:creationId xmlns:a16="http://schemas.microsoft.com/office/drawing/2014/main" id="{DBB624BD-6998-9440-8E51-481781975B3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00" name="Freeform 90">
              <a:extLst>
                <a:ext uri="{FF2B5EF4-FFF2-40B4-BE49-F238E27FC236}">
                  <a16:creationId xmlns:a16="http://schemas.microsoft.com/office/drawing/2014/main" id="{23CE3FDE-A3DE-F64E-9906-F35CFC71F891}"/>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301" name="Freeform 91">
              <a:extLst>
                <a:ext uri="{FF2B5EF4-FFF2-40B4-BE49-F238E27FC236}">
                  <a16:creationId xmlns:a16="http://schemas.microsoft.com/office/drawing/2014/main" id="{836B8557-4D0C-774A-BC4B-054996986CD4}"/>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02" name="Group 92">
              <a:extLst>
                <a:ext uri="{FF2B5EF4-FFF2-40B4-BE49-F238E27FC236}">
                  <a16:creationId xmlns:a16="http://schemas.microsoft.com/office/drawing/2014/main" id="{145715A2-D732-DF4C-B4F8-7C3E6A000673}"/>
                </a:ext>
              </a:extLst>
            </p:cNvPr>
            <p:cNvGrpSpPr>
              <a:grpSpLocks/>
            </p:cNvGrpSpPr>
            <p:nvPr/>
          </p:nvGrpSpPr>
          <p:grpSpPr bwMode="auto">
            <a:xfrm rot="2431219">
              <a:off x="1664" y="2898"/>
              <a:ext cx="92" cy="69"/>
              <a:chOff x="101" y="1265"/>
              <a:chExt cx="112" cy="84"/>
            </a:xfrm>
          </p:grpSpPr>
          <p:sp>
            <p:nvSpPr>
              <p:cNvPr id="322" name="Freeform 93">
                <a:extLst>
                  <a:ext uri="{FF2B5EF4-FFF2-40B4-BE49-F238E27FC236}">
                    <a16:creationId xmlns:a16="http://schemas.microsoft.com/office/drawing/2014/main" id="{0350DDB4-FC47-214C-AEF6-1643F108863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23" name="Freeform 94">
                <a:extLst>
                  <a:ext uri="{FF2B5EF4-FFF2-40B4-BE49-F238E27FC236}">
                    <a16:creationId xmlns:a16="http://schemas.microsoft.com/office/drawing/2014/main" id="{DCE66ADE-A70E-F74B-B5F4-1BFF22AA39D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24" name="Freeform 95">
                <a:extLst>
                  <a:ext uri="{FF2B5EF4-FFF2-40B4-BE49-F238E27FC236}">
                    <a16:creationId xmlns:a16="http://schemas.microsoft.com/office/drawing/2014/main" id="{984E4998-B4D1-2D44-8628-9249A8EA25A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03" name="Group 96">
              <a:extLst>
                <a:ext uri="{FF2B5EF4-FFF2-40B4-BE49-F238E27FC236}">
                  <a16:creationId xmlns:a16="http://schemas.microsoft.com/office/drawing/2014/main" id="{1E92D540-6047-7A41-A0D2-95B1046F83EA}"/>
                </a:ext>
              </a:extLst>
            </p:cNvPr>
            <p:cNvGrpSpPr>
              <a:grpSpLocks/>
            </p:cNvGrpSpPr>
            <p:nvPr/>
          </p:nvGrpSpPr>
          <p:grpSpPr bwMode="auto">
            <a:xfrm rot="2431219">
              <a:off x="1723" y="2901"/>
              <a:ext cx="92" cy="69"/>
              <a:chOff x="101" y="1265"/>
              <a:chExt cx="112" cy="84"/>
            </a:xfrm>
          </p:grpSpPr>
          <p:sp>
            <p:nvSpPr>
              <p:cNvPr id="319" name="Freeform 97">
                <a:extLst>
                  <a:ext uri="{FF2B5EF4-FFF2-40B4-BE49-F238E27FC236}">
                    <a16:creationId xmlns:a16="http://schemas.microsoft.com/office/drawing/2014/main" id="{B4D49298-954F-E544-9B8C-798B28A4E3A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20" name="Freeform 98">
                <a:extLst>
                  <a:ext uri="{FF2B5EF4-FFF2-40B4-BE49-F238E27FC236}">
                    <a16:creationId xmlns:a16="http://schemas.microsoft.com/office/drawing/2014/main" id="{0C5A84CE-2784-9941-A387-D7C4483BC9B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21" name="Freeform 99">
                <a:extLst>
                  <a:ext uri="{FF2B5EF4-FFF2-40B4-BE49-F238E27FC236}">
                    <a16:creationId xmlns:a16="http://schemas.microsoft.com/office/drawing/2014/main" id="{12F13068-E7BC-1842-8C29-2A8BDA8D1FA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04" name="Freeform 100">
              <a:extLst>
                <a:ext uri="{FF2B5EF4-FFF2-40B4-BE49-F238E27FC236}">
                  <a16:creationId xmlns:a16="http://schemas.microsoft.com/office/drawing/2014/main" id="{2AD8F77F-04EB-4847-9CBC-54EF14D3F8B9}"/>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05" name="Freeform 101">
              <a:extLst>
                <a:ext uri="{FF2B5EF4-FFF2-40B4-BE49-F238E27FC236}">
                  <a16:creationId xmlns:a16="http://schemas.microsoft.com/office/drawing/2014/main" id="{5DEA14C2-A1C9-894D-8007-B5CF8CFB9E94}"/>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06" name="Freeform 102">
              <a:extLst>
                <a:ext uri="{FF2B5EF4-FFF2-40B4-BE49-F238E27FC236}">
                  <a16:creationId xmlns:a16="http://schemas.microsoft.com/office/drawing/2014/main" id="{F7766D91-7D1E-F242-9EEC-04F2595C759B}"/>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07" name="Freeform 103">
              <a:extLst>
                <a:ext uri="{FF2B5EF4-FFF2-40B4-BE49-F238E27FC236}">
                  <a16:creationId xmlns:a16="http://schemas.microsoft.com/office/drawing/2014/main" id="{45527BDC-C8BB-1D4C-8695-F32869158D76}"/>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08" name="Group 104">
              <a:extLst>
                <a:ext uri="{FF2B5EF4-FFF2-40B4-BE49-F238E27FC236}">
                  <a16:creationId xmlns:a16="http://schemas.microsoft.com/office/drawing/2014/main" id="{EEBC2F7C-D0E3-A14C-A05B-DD24FDA2813F}"/>
                </a:ext>
              </a:extLst>
            </p:cNvPr>
            <p:cNvGrpSpPr>
              <a:grpSpLocks/>
            </p:cNvGrpSpPr>
            <p:nvPr/>
          </p:nvGrpSpPr>
          <p:grpSpPr bwMode="auto">
            <a:xfrm rot="2431219">
              <a:off x="1789" y="2906"/>
              <a:ext cx="92" cy="69"/>
              <a:chOff x="101" y="1265"/>
              <a:chExt cx="112" cy="84"/>
            </a:xfrm>
          </p:grpSpPr>
          <p:sp>
            <p:nvSpPr>
              <p:cNvPr id="316" name="Freeform 105">
                <a:extLst>
                  <a:ext uri="{FF2B5EF4-FFF2-40B4-BE49-F238E27FC236}">
                    <a16:creationId xmlns:a16="http://schemas.microsoft.com/office/drawing/2014/main" id="{6AEAFD5A-F466-9C43-9F90-CE17479F2B8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17" name="Freeform 106">
                <a:extLst>
                  <a:ext uri="{FF2B5EF4-FFF2-40B4-BE49-F238E27FC236}">
                    <a16:creationId xmlns:a16="http://schemas.microsoft.com/office/drawing/2014/main" id="{F82261AC-4E05-0B49-B81C-258F5E01E6E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18" name="Freeform 107">
                <a:extLst>
                  <a:ext uri="{FF2B5EF4-FFF2-40B4-BE49-F238E27FC236}">
                    <a16:creationId xmlns:a16="http://schemas.microsoft.com/office/drawing/2014/main" id="{AD6B3CA4-F35F-5D42-AE75-5CFE8999A02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09" name="Freeform 108">
              <a:extLst>
                <a:ext uri="{FF2B5EF4-FFF2-40B4-BE49-F238E27FC236}">
                  <a16:creationId xmlns:a16="http://schemas.microsoft.com/office/drawing/2014/main" id="{C631AA6C-CB9E-3E40-8012-8DAB47DB5BA1}"/>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310" name="Freeform 109">
              <a:extLst>
                <a:ext uri="{FF2B5EF4-FFF2-40B4-BE49-F238E27FC236}">
                  <a16:creationId xmlns:a16="http://schemas.microsoft.com/office/drawing/2014/main" id="{A9CB9C1C-37B8-EA4C-94D0-DF05A47EB1F8}"/>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311" name="Freeform 110">
              <a:extLst>
                <a:ext uri="{FF2B5EF4-FFF2-40B4-BE49-F238E27FC236}">
                  <a16:creationId xmlns:a16="http://schemas.microsoft.com/office/drawing/2014/main" id="{33736F4C-ED90-764B-99F2-28CA0B6679FA}"/>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312" name="Freeform 111">
              <a:extLst>
                <a:ext uri="{FF2B5EF4-FFF2-40B4-BE49-F238E27FC236}">
                  <a16:creationId xmlns:a16="http://schemas.microsoft.com/office/drawing/2014/main" id="{5AF2EF8C-0DB7-0241-B9FB-1EEEB84E2359}"/>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313" name="Freeform 112">
              <a:extLst>
                <a:ext uri="{FF2B5EF4-FFF2-40B4-BE49-F238E27FC236}">
                  <a16:creationId xmlns:a16="http://schemas.microsoft.com/office/drawing/2014/main" id="{633CDF88-C830-7449-A507-D345CD056F49}"/>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314" name="Freeform 113">
              <a:extLst>
                <a:ext uri="{FF2B5EF4-FFF2-40B4-BE49-F238E27FC236}">
                  <a16:creationId xmlns:a16="http://schemas.microsoft.com/office/drawing/2014/main" id="{4642A31D-B0E7-314C-90E6-4C45D28F1E4F}"/>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315" name="Freeform 114">
              <a:extLst>
                <a:ext uri="{FF2B5EF4-FFF2-40B4-BE49-F238E27FC236}">
                  <a16:creationId xmlns:a16="http://schemas.microsoft.com/office/drawing/2014/main" id="{D921FDF5-5B20-2743-84DE-6CC2A8192FC4}"/>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343" name="AutoShape 4">
            <a:extLst>
              <a:ext uri="{FF2B5EF4-FFF2-40B4-BE49-F238E27FC236}">
                <a16:creationId xmlns:a16="http://schemas.microsoft.com/office/drawing/2014/main" id="{354CBB60-BC78-534D-B837-ECEF604CAB31}"/>
              </a:ext>
            </a:extLst>
          </p:cNvPr>
          <p:cNvSpPr>
            <a:spLocks noChangeArrowheads="1"/>
          </p:cNvSpPr>
          <p:nvPr/>
        </p:nvSpPr>
        <p:spPr bwMode="auto">
          <a:xfrm>
            <a:off x="802297" y="289764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344" name="Group 60">
            <a:extLst>
              <a:ext uri="{FF2B5EF4-FFF2-40B4-BE49-F238E27FC236}">
                <a16:creationId xmlns:a16="http://schemas.microsoft.com/office/drawing/2014/main" id="{79D0E0B4-3CB3-2544-9F31-5EF4C9CAA28C}"/>
              </a:ext>
            </a:extLst>
          </p:cNvPr>
          <p:cNvGrpSpPr>
            <a:grpSpLocks/>
          </p:cNvGrpSpPr>
          <p:nvPr/>
        </p:nvGrpSpPr>
        <p:grpSpPr bwMode="auto">
          <a:xfrm>
            <a:off x="3348648" y="3961266"/>
            <a:ext cx="1519237" cy="1376362"/>
            <a:chOff x="1575" y="2572"/>
            <a:chExt cx="502" cy="455"/>
          </a:xfrm>
        </p:grpSpPr>
        <p:sp>
          <p:nvSpPr>
            <p:cNvPr id="345" name="Freeform 61">
              <a:extLst>
                <a:ext uri="{FF2B5EF4-FFF2-40B4-BE49-F238E27FC236}">
                  <a16:creationId xmlns:a16="http://schemas.microsoft.com/office/drawing/2014/main" id="{D5E02978-6111-C84F-97C5-F8DE62917249}"/>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346" name="Group 62">
              <a:extLst>
                <a:ext uri="{FF2B5EF4-FFF2-40B4-BE49-F238E27FC236}">
                  <a16:creationId xmlns:a16="http://schemas.microsoft.com/office/drawing/2014/main" id="{804341D1-2D20-B543-BA13-7A634AD0C7B3}"/>
                </a:ext>
              </a:extLst>
            </p:cNvPr>
            <p:cNvGrpSpPr>
              <a:grpSpLocks/>
            </p:cNvGrpSpPr>
            <p:nvPr/>
          </p:nvGrpSpPr>
          <p:grpSpPr bwMode="auto">
            <a:xfrm rot="6300000">
              <a:off x="1768" y="2583"/>
              <a:ext cx="92" cy="69"/>
              <a:chOff x="101" y="1265"/>
              <a:chExt cx="112" cy="84"/>
            </a:xfrm>
          </p:grpSpPr>
          <p:sp>
            <p:nvSpPr>
              <p:cNvPr id="402" name="Freeform 63">
                <a:extLst>
                  <a:ext uri="{FF2B5EF4-FFF2-40B4-BE49-F238E27FC236}">
                    <a16:creationId xmlns:a16="http://schemas.microsoft.com/office/drawing/2014/main" id="{BF2D777A-3C07-7F41-AA9B-FB3955B18D7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03" name="Freeform 64">
                <a:extLst>
                  <a:ext uri="{FF2B5EF4-FFF2-40B4-BE49-F238E27FC236}">
                    <a16:creationId xmlns:a16="http://schemas.microsoft.com/office/drawing/2014/main" id="{BDAF5EE1-AF3D-604E-ABCA-4837F348C2D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04" name="Freeform 65">
                <a:extLst>
                  <a:ext uri="{FF2B5EF4-FFF2-40B4-BE49-F238E27FC236}">
                    <a16:creationId xmlns:a16="http://schemas.microsoft.com/office/drawing/2014/main" id="{1D9351E6-0732-F647-A160-43852F25C74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47" name="Group 66">
              <a:extLst>
                <a:ext uri="{FF2B5EF4-FFF2-40B4-BE49-F238E27FC236}">
                  <a16:creationId xmlns:a16="http://schemas.microsoft.com/office/drawing/2014/main" id="{7736BFCD-1424-484D-B502-3A69538AC129}"/>
                </a:ext>
              </a:extLst>
            </p:cNvPr>
            <p:cNvGrpSpPr>
              <a:grpSpLocks/>
            </p:cNvGrpSpPr>
            <p:nvPr/>
          </p:nvGrpSpPr>
          <p:grpSpPr bwMode="auto">
            <a:xfrm rot="6300000">
              <a:off x="1793" y="2636"/>
              <a:ext cx="92" cy="69"/>
              <a:chOff x="101" y="1265"/>
              <a:chExt cx="112" cy="84"/>
            </a:xfrm>
          </p:grpSpPr>
          <p:sp>
            <p:nvSpPr>
              <p:cNvPr id="399" name="Freeform 67">
                <a:extLst>
                  <a:ext uri="{FF2B5EF4-FFF2-40B4-BE49-F238E27FC236}">
                    <a16:creationId xmlns:a16="http://schemas.microsoft.com/office/drawing/2014/main" id="{848E7128-B4B2-B347-82CF-80921F96A37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00" name="Freeform 68">
                <a:extLst>
                  <a:ext uri="{FF2B5EF4-FFF2-40B4-BE49-F238E27FC236}">
                    <a16:creationId xmlns:a16="http://schemas.microsoft.com/office/drawing/2014/main" id="{6ECE8A95-B694-1949-ADF5-59A13A5CEE2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01" name="Freeform 69">
                <a:extLst>
                  <a:ext uri="{FF2B5EF4-FFF2-40B4-BE49-F238E27FC236}">
                    <a16:creationId xmlns:a16="http://schemas.microsoft.com/office/drawing/2014/main" id="{84C8FC7C-173F-EC40-912F-BE0A3CCCC75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48" name="Freeform 70">
              <a:extLst>
                <a:ext uri="{FF2B5EF4-FFF2-40B4-BE49-F238E27FC236}">
                  <a16:creationId xmlns:a16="http://schemas.microsoft.com/office/drawing/2014/main" id="{C6825754-96BA-FF49-B0AA-2F49B073CA56}"/>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349" name="Group 71">
              <a:extLst>
                <a:ext uri="{FF2B5EF4-FFF2-40B4-BE49-F238E27FC236}">
                  <a16:creationId xmlns:a16="http://schemas.microsoft.com/office/drawing/2014/main" id="{E8823707-3239-5741-A65F-F058E9902C58}"/>
                </a:ext>
              </a:extLst>
            </p:cNvPr>
            <p:cNvGrpSpPr>
              <a:grpSpLocks/>
            </p:cNvGrpSpPr>
            <p:nvPr/>
          </p:nvGrpSpPr>
          <p:grpSpPr bwMode="auto">
            <a:xfrm rot="6300000">
              <a:off x="1820" y="2688"/>
              <a:ext cx="92" cy="69"/>
              <a:chOff x="101" y="1265"/>
              <a:chExt cx="112" cy="84"/>
            </a:xfrm>
          </p:grpSpPr>
          <p:sp>
            <p:nvSpPr>
              <p:cNvPr id="396" name="Freeform 72">
                <a:extLst>
                  <a:ext uri="{FF2B5EF4-FFF2-40B4-BE49-F238E27FC236}">
                    <a16:creationId xmlns:a16="http://schemas.microsoft.com/office/drawing/2014/main" id="{25D20874-ECC5-9B4E-AE5A-143EF2A41B6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97" name="Freeform 73">
                <a:extLst>
                  <a:ext uri="{FF2B5EF4-FFF2-40B4-BE49-F238E27FC236}">
                    <a16:creationId xmlns:a16="http://schemas.microsoft.com/office/drawing/2014/main" id="{0DFB42F5-EEE3-4147-9031-81633EFCBF5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98" name="Freeform 74">
                <a:extLst>
                  <a:ext uri="{FF2B5EF4-FFF2-40B4-BE49-F238E27FC236}">
                    <a16:creationId xmlns:a16="http://schemas.microsoft.com/office/drawing/2014/main" id="{E084534E-B9D8-2945-A602-56FEC437BBA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50" name="Freeform 75">
              <a:extLst>
                <a:ext uri="{FF2B5EF4-FFF2-40B4-BE49-F238E27FC236}">
                  <a16:creationId xmlns:a16="http://schemas.microsoft.com/office/drawing/2014/main" id="{DF6D0BF0-3403-4A4A-99CD-E69F1D7039DC}"/>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351" name="Freeform 76">
              <a:extLst>
                <a:ext uri="{FF2B5EF4-FFF2-40B4-BE49-F238E27FC236}">
                  <a16:creationId xmlns:a16="http://schemas.microsoft.com/office/drawing/2014/main" id="{8939A77A-440C-6643-8A8C-9383D0EE7B0B}"/>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52" name="Freeform 77">
              <a:extLst>
                <a:ext uri="{FF2B5EF4-FFF2-40B4-BE49-F238E27FC236}">
                  <a16:creationId xmlns:a16="http://schemas.microsoft.com/office/drawing/2014/main" id="{F31003E1-05CB-324E-B2D2-CF51C9795B22}"/>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53" name="Group 78">
              <a:extLst>
                <a:ext uri="{FF2B5EF4-FFF2-40B4-BE49-F238E27FC236}">
                  <a16:creationId xmlns:a16="http://schemas.microsoft.com/office/drawing/2014/main" id="{06CE0816-A624-274A-AA0B-6ECCAF4F9ACA}"/>
                </a:ext>
              </a:extLst>
            </p:cNvPr>
            <p:cNvGrpSpPr>
              <a:grpSpLocks/>
            </p:cNvGrpSpPr>
            <p:nvPr/>
          </p:nvGrpSpPr>
          <p:grpSpPr bwMode="auto">
            <a:xfrm rot="6300000">
              <a:off x="1847" y="2741"/>
              <a:ext cx="92" cy="69"/>
              <a:chOff x="101" y="1265"/>
              <a:chExt cx="112" cy="84"/>
            </a:xfrm>
          </p:grpSpPr>
          <p:sp>
            <p:nvSpPr>
              <p:cNvPr id="387" name="Freeform 79">
                <a:extLst>
                  <a:ext uri="{FF2B5EF4-FFF2-40B4-BE49-F238E27FC236}">
                    <a16:creationId xmlns:a16="http://schemas.microsoft.com/office/drawing/2014/main" id="{9F40EB72-B0DC-9C4A-ABDE-765126A0FC7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90" name="Freeform 80">
                <a:extLst>
                  <a:ext uri="{FF2B5EF4-FFF2-40B4-BE49-F238E27FC236}">
                    <a16:creationId xmlns:a16="http://schemas.microsoft.com/office/drawing/2014/main" id="{130400DF-4042-C346-8AD9-D2F7AEA8EB0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95" name="Freeform 81">
                <a:extLst>
                  <a:ext uri="{FF2B5EF4-FFF2-40B4-BE49-F238E27FC236}">
                    <a16:creationId xmlns:a16="http://schemas.microsoft.com/office/drawing/2014/main" id="{A147B35E-5356-8A4B-AEC1-D348FFD989BC}"/>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54" name="Group 82">
              <a:extLst>
                <a:ext uri="{FF2B5EF4-FFF2-40B4-BE49-F238E27FC236}">
                  <a16:creationId xmlns:a16="http://schemas.microsoft.com/office/drawing/2014/main" id="{D115BCAB-DF46-F443-AA6C-CED32F0D7DEF}"/>
                </a:ext>
              </a:extLst>
            </p:cNvPr>
            <p:cNvGrpSpPr>
              <a:grpSpLocks/>
            </p:cNvGrpSpPr>
            <p:nvPr/>
          </p:nvGrpSpPr>
          <p:grpSpPr bwMode="auto">
            <a:xfrm rot="2794966">
              <a:off x="1698" y="2788"/>
              <a:ext cx="92" cy="69"/>
              <a:chOff x="101" y="1265"/>
              <a:chExt cx="112" cy="84"/>
            </a:xfrm>
          </p:grpSpPr>
          <p:sp>
            <p:nvSpPr>
              <p:cNvPr id="384" name="Freeform 83">
                <a:extLst>
                  <a:ext uri="{FF2B5EF4-FFF2-40B4-BE49-F238E27FC236}">
                    <a16:creationId xmlns:a16="http://schemas.microsoft.com/office/drawing/2014/main" id="{DECD69D1-B25B-FD4C-819D-4480261B71A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85" name="Freeform 84">
                <a:extLst>
                  <a:ext uri="{FF2B5EF4-FFF2-40B4-BE49-F238E27FC236}">
                    <a16:creationId xmlns:a16="http://schemas.microsoft.com/office/drawing/2014/main" id="{09DB325F-6893-9240-A9F5-2B4496C4B1E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86" name="Freeform 85">
                <a:extLst>
                  <a:ext uri="{FF2B5EF4-FFF2-40B4-BE49-F238E27FC236}">
                    <a16:creationId xmlns:a16="http://schemas.microsoft.com/office/drawing/2014/main" id="{DB18CB48-7A78-164E-9540-DA2C3050847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55" name="Group 86">
              <a:extLst>
                <a:ext uri="{FF2B5EF4-FFF2-40B4-BE49-F238E27FC236}">
                  <a16:creationId xmlns:a16="http://schemas.microsoft.com/office/drawing/2014/main" id="{CB3F97E2-6D1B-6142-94D8-8B9113A746EE}"/>
                </a:ext>
              </a:extLst>
            </p:cNvPr>
            <p:cNvGrpSpPr>
              <a:grpSpLocks/>
            </p:cNvGrpSpPr>
            <p:nvPr/>
          </p:nvGrpSpPr>
          <p:grpSpPr bwMode="auto">
            <a:xfrm rot="2794966">
              <a:off x="1764" y="2802"/>
              <a:ext cx="92" cy="69"/>
              <a:chOff x="101" y="1265"/>
              <a:chExt cx="112" cy="84"/>
            </a:xfrm>
          </p:grpSpPr>
          <p:sp>
            <p:nvSpPr>
              <p:cNvPr id="381" name="Freeform 87">
                <a:extLst>
                  <a:ext uri="{FF2B5EF4-FFF2-40B4-BE49-F238E27FC236}">
                    <a16:creationId xmlns:a16="http://schemas.microsoft.com/office/drawing/2014/main" id="{6293E12A-76C1-4241-813A-89B84558AAF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82" name="Freeform 88">
                <a:extLst>
                  <a:ext uri="{FF2B5EF4-FFF2-40B4-BE49-F238E27FC236}">
                    <a16:creationId xmlns:a16="http://schemas.microsoft.com/office/drawing/2014/main" id="{E2EF60CC-4C75-0946-B0CE-F342C04B9D1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83" name="Freeform 89">
                <a:extLst>
                  <a:ext uri="{FF2B5EF4-FFF2-40B4-BE49-F238E27FC236}">
                    <a16:creationId xmlns:a16="http://schemas.microsoft.com/office/drawing/2014/main" id="{B45EE561-E259-F348-9DC5-94DF352C691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56" name="Freeform 90">
              <a:extLst>
                <a:ext uri="{FF2B5EF4-FFF2-40B4-BE49-F238E27FC236}">
                  <a16:creationId xmlns:a16="http://schemas.microsoft.com/office/drawing/2014/main" id="{6597AE47-58D3-BB41-91B9-FA2DCABC2C9D}"/>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357" name="Freeform 91">
              <a:extLst>
                <a:ext uri="{FF2B5EF4-FFF2-40B4-BE49-F238E27FC236}">
                  <a16:creationId xmlns:a16="http://schemas.microsoft.com/office/drawing/2014/main" id="{24C4718E-B6DA-0A44-814E-F6748DAB6BA1}"/>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58" name="Group 92">
              <a:extLst>
                <a:ext uri="{FF2B5EF4-FFF2-40B4-BE49-F238E27FC236}">
                  <a16:creationId xmlns:a16="http://schemas.microsoft.com/office/drawing/2014/main" id="{CB2D8A75-1B81-3F42-BD3A-E7C5472D7FC8}"/>
                </a:ext>
              </a:extLst>
            </p:cNvPr>
            <p:cNvGrpSpPr>
              <a:grpSpLocks/>
            </p:cNvGrpSpPr>
            <p:nvPr/>
          </p:nvGrpSpPr>
          <p:grpSpPr bwMode="auto">
            <a:xfrm rot="2431219">
              <a:off x="1664" y="2898"/>
              <a:ext cx="92" cy="69"/>
              <a:chOff x="101" y="1265"/>
              <a:chExt cx="112" cy="84"/>
            </a:xfrm>
          </p:grpSpPr>
          <p:sp>
            <p:nvSpPr>
              <p:cNvPr id="378" name="Freeform 93">
                <a:extLst>
                  <a:ext uri="{FF2B5EF4-FFF2-40B4-BE49-F238E27FC236}">
                    <a16:creationId xmlns:a16="http://schemas.microsoft.com/office/drawing/2014/main" id="{B91F2062-5E28-8A47-A875-BD531862BF2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79" name="Freeform 94">
                <a:extLst>
                  <a:ext uri="{FF2B5EF4-FFF2-40B4-BE49-F238E27FC236}">
                    <a16:creationId xmlns:a16="http://schemas.microsoft.com/office/drawing/2014/main" id="{4EF0D3A5-684D-CD4A-9D34-3A6205BA1FA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80" name="Freeform 95">
                <a:extLst>
                  <a:ext uri="{FF2B5EF4-FFF2-40B4-BE49-F238E27FC236}">
                    <a16:creationId xmlns:a16="http://schemas.microsoft.com/office/drawing/2014/main" id="{4FBF1893-BE26-3F4B-87BD-D18DC9E2F40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59" name="Group 96">
              <a:extLst>
                <a:ext uri="{FF2B5EF4-FFF2-40B4-BE49-F238E27FC236}">
                  <a16:creationId xmlns:a16="http://schemas.microsoft.com/office/drawing/2014/main" id="{120C3806-C339-7941-A401-9C2E45F9068F}"/>
                </a:ext>
              </a:extLst>
            </p:cNvPr>
            <p:cNvGrpSpPr>
              <a:grpSpLocks/>
            </p:cNvGrpSpPr>
            <p:nvPr/>
          </p:nvGrpSpPr>
          <p:grpSpPr bwMode="auto">
            <a:xfrm rot="2431219">
              <a:off x="1723" y="2901"/>
              <a:ext cx="92" cy="69"/>
              <a:chOff x="101" y="1265"/>
              <a:chExt cx="112" cy="84"/>
            </a:xfrm>
          </p:grpSpPr>
          <p:sp>
            <p:nvSpPr>
              <p:cNvPr id="375" name="Freeform 97">
                <a:extLst>
                  <a:ext uri="{FF2B5EF4-FFF2-40B4-BE49-F238E27FC236}">
                    <a16:creationId xmlns:a16="http://schemas.microsoft.com/office/drawing/2014/main" id="{49DB21A0-1448-6348-9921-CA3767D1BDE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76" name="Freeform 98">
                <a:extLst>
                  <a:ext uri="{FF2B5EF4-FFF2-40B4-BE49-F238E27FC236}">
                    <a16:creationId xmlns:a16="http://schemas.microsoft.com/office/drawing/2014/main" id="{5DC4F3E9-5D66-CF47-AA27-5DC4A936A60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77" name="Freeform 99">
                <a:extLst>
                  <a:ext uri="{FF2B5EF4-FFF2-40B4-BE49-F238E27FC236}">
                    <a16:creationId xmlns:a16="http://schemas.microsoft.com/office/drawing/2014/main" id="{6193EDE8-8E90-3849-9C8B-E42490F1D92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60" name="Freeform 100">
              <a:extLst>
                <a:ext uri="{FF2B5EF4-FFF2-40B4-BE49-F238E27FC236}">
                  <a16:creationId xmlns:a16="http://schemas.microsoft.com/office/drawing/2014/main" id="{1F2B1F53-1C45-F347-9942-F4C0C4C8CC65}"/>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61" name="Freeform 101">
              <a:extLst>
                <a:ext uri="{FF2B5EF4-FFF2-40B4-BE49-F238E27FC236}">
                  <a16:creationId xmlns:a16="http://schemas.microsoft.com/office/drawing/2014/main" id="{468C2203-544B-D849-9066-9C3F7A72EF91}"/>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62" name="Freeform 102">
              <a:extLst>
                <a:ext uri="{FF2B5EF4-FFF2-40B4-BE49-F238E27FC236}">
                  <a16:creationId xmlns:a16="http://schemas.microsoft.com/office/drawing/2014/main" id="{85C2BEA3-0EC5-9A41-B278-E83E33561544}"/>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63" name="Freeform 103">
              <a:extLst>
                <a:ext uri="{FF2B5EF4-FFF2-40B4-BE49-F238E27FC236}">
                  <a16:creationId xmlns:a16="http://schemas.microsoft.com/office/drawing/2014/main" id="{FC3322C1-5D18-D04B-9B5D-F1B1718AEFE1}"/>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64" name="Group 104">
              <a:extLst>
                <a:ext uri="{FF2B5EF4-FFF2-40B4-BE49-F238E27FC236}">
                  <a16:creationId xmlns:a16="http://schemas.microsoft.com/office/drawing/2014/main" id="{07A6BB06-C961-2446-B91C-AC153823D8E8}"/>
                </a:ext>
              </a:extLst>
            </p:cNvPr>
            <p:cNvGrpSpPr>
              <a:grpSpLocks/>
            </p:cNvGrpSpPr>
            <p:nvPr/>
          </p:nvGrpSpPr>
          <p:grpSpPr bwMode="auto">
            <a:xfrm rot="2431219">
              <a:off x="1789" y="2906"/>
              <a:ext cx="92" cy="69"/>
              <a:chOff x="101" y="1265"/>
              <a:chExt cx="112" cy="84"/>
            </a:xfrm>
          </p:grpSpPr>
          <p:sp>
            <p:nvSpPr>
              <p:cNvPr id="372" name="Freeform 105">
                <a:extLst>
                  <a:ext uri="{FF2B5EF4-FFF2-40B4-BE49-F238E27FC236}">
                    <a16:creationId xmlns:a16="http://schemas.microsoft.com/office/drawing/2014/main" id="{11DBE140-4274-C844-9E69-BD06C608E27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73" name="Freeform 106">
                <a:extLst>
                  <a:ext uri="{FF2B5EF4-FFF2-40B4-BE49-F238E27FC236}">
                    <a16:creationId xmlns:a16="http://schemas.microsoft.com/office/drawing/2014/main" id="{74918F67-9E08-9D42-BAB9-48A46545A277}"/>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374" name="Freeform 107">
                <a:extLst>
                  <a:ext uri="{FF2B5EF4-FFF2-40B4-BE49-F238E27FC236}">
                    <a16:creationId xmlns:a16="http://schemas.microsoft.com/office/drawing/2014/main" id="{D18CBD2F-E330-414B-A44D-7D3EC89E8F6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65" name="Freeform 108">
              <a:extLst>
                <a:ext uri="{FF2B5EF4-FFF2-40B4-BE49-F238E27FC236}">
                  <a16:creationId xmlns:a16="http://schemas.microsoft.com/office/drawing/2014/main" id="{40C611AA-8AD0-784B-A8C6-38B44AD64F7F}"/>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366" name="Freeform 109">
              <a:extLst>
                <a:ext uri="{FF2B5EF4-FFF2-40B4-BE49-F238E27FC236}">
                  <a16:creationId xmlns:a16="http://schemas.microsoft.com/office/drawing/2014/main" id="{09C47EE5-30A2-794E-8E54-DCADD3E61FAC}"/>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367" name="Freeform 110">
              <a:extLst>
                <a:ext uri="{FF2B5EF4-FFF2-40B4-BE49-F238E27FC236}">
                  <a16:creationId xmlns:a16="http://schemas.microsoft.com/office/drawing/2014/main" id="{A2D8A69D-6D8C-8F4D-920D-CAF57ACEC8FA}"/>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368" name="Freeform 111">
              <a:extLst>
                <a:ext uri="{FF2B5EF4-FFF2-40B4-BE49-F238E27FC236}">
                  <a16:creationId xmlns:a16="http://schemas.microsoft.com/office/drawing/2014/main" id="{25D0E4BD-C871-F44C-8B4B-4C90888AD1F9}"/>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369" name="Freeform 112">
              <a:extLst>
                <a:ext uri="{FF2B5EF4-FFF2-40B4-BE49-F238E27FC236}">
                  <a16:creationId xmlns:a16="http://schemas.microsoft.com/office/drawing/2014/main" id="{F7C9F64A-7D5D-134E-8C3F-BF65328EFD2A}"/>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370" name="Freeform 113">
              <a:extLst>
                <a:ext uri="{FF2B5EF4-FFF2-40B4-BE49-F238E27FC236}">
                  <a16:creationId xmlns:a16="http://schemas.microsoft.com/office/drawing/2014/main" id="{909DFC73-8766-3343-BC55-169483476060}"/>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371" name="Freeform 114">
              <a:extLst>
                <a:ext uri="{FF2B5EF4-FFF2-40B4-BE49-F238E27FC236}">
                  <a16:creationId xmlns:a16="http://schemas.microsoft.com/office/drawing/2014/main" id="{00607A26-588A-1641-92DA-8F2ED1ABF3C4}"/>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405" name="Striped Right Arrow 404">
            <a:extLst>
              <a:ext uri="{FF2B5EF4-FFF2-40B4-BE49-F238E27FC236}">
                <a16:creationId xmlns:a16="http://schemas.microsoft.com/office/drawing/2014/main" id="{28FDBCFA-43DE-7F44-B3BF-9D2014B5D92D}"/>
              </a:ext>
            </a:extLst>
          </p:cNvPr>
          <p:cNvSpPr/>
          <p:nvPr/>
        </p:nvSpPr>
        <p:spPr>
          <a:xfrm>
            <a:off x="5827002" y="4047315"/>
            <a:ext cx="637011" cy="600892"/>
          </a:xfrm>
          <a:prstGeom prst="stripedRightArrow">
            <a:avLst/>
          </a:prstGeom>
        </p:spPr>
        <p:style>
          <a:lnRef idx="2">
            <a:schemeClr val="accent1">
              <a:shade val="50000"/>
            </a:schemeClr>
          </a:lnRef>
          <a:fillRef idx="1">
            <a:schemeClr val="accent1"/>
          </a:fillRef>
          <a:effectRef idx="0">
            <a:schemeClr val="accent1"/>
          </a:effectRef>
          <a:fontRef idx="minor">
            <a:schemeClr val="lt1"/>
          </a:fontRef>
        </p:style>
        <p:txBody>
          <a:bodyPr lIns="103163" tIns="51581" rIns="103163" bIns="51581" rtlCol="0" anchor="ctr"/>
          <a:lstStyle/>
          <a:p>
            <a:pPr algn="ctr"/>
            <a:endParaRPr lang="en-GB"/>
          </a:p>
        </p:txBody>
      </p:sp>
    </p:spTree>
    <p:extLst>
      <p:ext uri="{BB962C8B-B14F-4D97-AF65-F5344CB8AC3E}">
        <p14:creationId xmlns:p14="http://schemas.microsoft.com/office/powerpoint/2010/main" val="192697799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lstStyle/>
          <a:p>
            <a:r>
              <a:rPr lang="en-GB" altLang="en-GB" dirty="0"/>
              <a:t>reciprocal space and complexes</a:t>
            </a:r>
            <a:br>
              <a:rPr lang="en-GB" altLang="en-GB" dirty="0"/>
            </a:br>
            <a:br>
              <a:rPr lang="en-GB" altLang="en-GB" dirty="0"/>
            </a:br>
            <a:r>
              <a:rPr lang="en-GB" altLang="en-GB" dirty="0"/>
              <a:t>optional section, if you want to understand why building up a structure really helps</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62190764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Rectangle 2">
            <a:extLst>
              <a:ext uri="{FF2B5EF4-FFF2-40B4-BE49-F238E27FC236}">
                <a16:creationId xmlns:a16="http://schemas.microsoft.com/office/drawing/2014/main" id="{1C5A0C01-D486-204F-8AE5-A91FA1EBC7B6}"/>
              </a:ext>
            </a:extLst>
          </p:cNvPr>
          <p:cNvSpPr>
            <a:spLocks noGrp="1" noChangeArrowheads="1"/>
          </p:cNvSpPr>
          <p:nvPr>
            <p:ph type="title"/>
          </p:nvPr>
        </p:nvSpPr>
        <p:spPr>
          <a:xfrm>
            <a:off x="609601" y="206831"/>
            <a:ext cx="10909300" cy="838199"/>
          </a:xfrm>
        </p:spPr>
        <p:txBody>
          <a:bodyPr/>
          <a:lstStyle/>
          <a:p>
            <a:r>
              <a:rPr lang="en-GB" altLang="en-GB"/>
              <a:t>Atom distribution</a:t>
            </a:r>
          </a:p>
        </p:txBody>
      </p:sp>
      <p:sp>
        <p:nvSpPr>
          <p:cNvPr id="21506" name="Rectangle 3">
            <a:extLst>
              <a:ext uri="{FF2B5EF4-FFF2-40B4-BE49-F238E27FC236}">
                <a16:creationId xmlns:a16="http://schemas.microsoft.com/office/drawing/2014/main" id="{0F4C2817-007B-1C42-A210-07FE75D4F953}"/>
              </a:ext>
            </a:extLst>
          </p:cNvPr>
          <p:cNvSpPr>
            <a:spLocks noGrp="1" noChangeArrowheads="1"/>
          </p:cNvSpPr>
          <p:nvPr>
            <p:ph idx="1"/>
          </p:nvPr>
        </p:nvSpPr>
        <p:spPr>
          <a:xfrm>
            <a:off x="609600" y="1240971"/>
            <a:ext cx="10871200" cy="5040087"/>
          </a:xfrm>
        </p:spPr>
        <p:txBody>
          <a:bodyPr/>
          <a:lstStyle/>
          <a:p>
            <a:r>
              <a:rPr lang="en-GB" altLang="en-GB" dirty="0"/>
              <a:t>The diffraction wave from an atom can be represented by a vector (structure factor)</a:t>
            </a:r>
          </a:p>
          <a:p>
            <a:r>
              <a:rPr lang="en-GB" altLang="en-GB" dirty="0"/>
              <a:t>Amplitude depends on the atom-type</a:t>
            </a:r>
          </a:p>
          <a:p>
            <a:r>
              <a:rPr lang="en-GB" altLang="en-GB" dirty="0"/>
              <a:t>Phase depends on fractional distance between Bragg planes</a:t>
            </a:r>
          </a:p>
          <a:p>
            <a:endParaRPr lang="en-GB" altLang="en-US" dirty="0"/>
          </a:p>
        </p:txBody>
      </p:sp>
      <p:sp>
        <p:nvSpPr>
          <p:cNvPr id="21507" name="Line 29">
            <a:extLst>
              <a:ext uri="{FF2B5EF4-FFF2-40B4-BE49-F238E27FC236}">
                <a16:creationId xmlns:a16="http://schemas.microsoft.com/office/drawing/2014/main" id="{2596B099-327A-2841-A938-9A426BEED5F5}"/>
              </a:ext>
            </a:extLst>
          </p:cNvPr>
          <p:cNvSpPr>
            <a:spLocks noChangeShapeType="1"/>
          </p:cNvSpPr>
          <p:nvPr/>
        </p:nvSpPr>
        <p:spPr bwMode="auto">
          <a:xfrm>
            <a:off x="2192338" y="5815013"/>
            <a:ext cx="2362200"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8" name="Line 30">
            <a:extLst>
              <a:ext uri="{FF2B5EF4-FFF2-40B4-BE49-F238E27FC236}">
                <a16:creationId xmlns:a16="http://schemas.microsoft.com/office/drawing/2014/main" id="{DC048DFF-4D41-9948-BB3F-20CB6547DC89}"/>
              </a:ext>
            </a:extLst>
          </p:cNvPr>
          <p:cNvSpPr>
            <a:spLocks noChangeShapeType="1"/>
          </p:cNvSpPr>
          <p:nvPr/>
        </p:nvSpPr>
        <p:spPr bwMode="auto">
          <a:xfrm>
            <a:off x="2192338" y="3681413"/>
            <a:ext cx="2362200"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09" name="Text Box 36">
            <a:extLst>
              <a:ext uri="{FF2B5EF4-FFF2-40B4-BE49-F238E27FC236}">
                <a16:creationId xmlns:a16="http://schemas.microsoft.com/office/drawing/2014/main" id="{0129EED7-D685-2446-8A93-797D7BC8DF06}"/>
              </a:ext>
            </a:extLst>
          </p:cNvPr>
          <p:cNvSpPr txBox="1">
            <a:spLocks noChangeArrowheads="1"/>
          </p:cNvSpPr>
          <p:nvPr/>
        </p:nvSpPr>
        <p:spPr bwMode="auto">
          <a:xfrm rot="16200000">
            <a:off x="104523" y="4386530"/>
            <a:ext cx="26261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r>
              <a:rPr lang="en-GB" altLang="en-US" b="0" dirty="0"/>
              <a:t>Bragg plane spacing  </a:t>
            </a:r>
          </a:p>
        </p:txBody>
      </p:sp>
      <p:sp>
        <p:nvSpPr>
          <p:cNvPr id="21510" name="Oval 40">
            <a:extLst>
              <a:ext uri="{FF2B5EF4-FFF2-40B4-BE49-F238E27FC236}">
                <a16:creationId xmlns:a16="http://schemas.microsoft.com/office/drawing/2014/main" id="{02538467-39C7-1342-A0A6-E9DED9FF5D4B}"/>
              </a:ext>
            </a:extLst>
          </p:cNvPr>
          <p:cNvSpPr>
            <a:spLocks noChangeArrowheads="1"/>
          </p:cNvSpPr>
          <p:nvPr/>
        </p:nvSpPr>
        <p:spPr bwMode="auto">
          <a:xfrm>
            <a:off x="7153276" y="3684589"/>
            <a:ext cx="2200275" cy="2181225"/>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1511" name="Line 41">
            <a:extLst>
              <a:ext uri="{FF2B5EF4-FFF2-40B4-BE49-F238E27FC236}">
                <a16:creationId xmlns:a16="http://schemas.microsoft.com/office/drawing/2014/main" id="{6ED8E34D-ED22-3B41-8C7A-145AD84302AF}"/>
              </a:ext>
            </a:extLst>
          </p:cNvPr>
          <p:cNvSpPr>
            <a:spLocks noChangeShapeType="1"/>
          </p:cNvSpPr>
          <p:nvPr/>
        </p:nvSpPr>
        <p:spPr bwMode="auto">
          <a:xfrm>
            <a:off x="6921501" y="4768850"/>
            <a:ext cx="26511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12" name="Line 42">
            <a:extLst>
              <a:ext uri="{FF2B5EF4-FFF2-40B4-BE49-F238E27FC236}">
                <a16:creationId xmlns:a16="http://schemas.microsoft.com/office/drawing/2014/main" id="{9D223809-1467-124C-A837-DA0AB0BEDA10}"/>
              </a:ext>
            </a:extLst>
          </p:cNvPr>
          <p:cNvSpPr>
            <a:spLocks noChangeShapeType="1"/>
          </p:cNvSpPr>
          <p:nvPr/>
        </p:nvSpPr>
        <p:spPr bwMode="auto">
          <a:xfrm rot="-5400000">
            <a:off x="6929438" y="4754563"/>
            <a:ext cx="2652713"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1513" name="Line 44">
            <a:extLst>
              <a:ext uri="{FF2B5EF4-FFF2-40B4-BE49-F238E27FC236}">
                <a16:creationId xmlns:a16="http://schemas.microsoft.com/office/drawing/2014/main" id="{9D45ED21-6EA5-6B45-A6FA-95B9695A2E5E}"/>
              </a:ext>
            </a:extLst>
          </p:cNvPr>
          <p:cNvSpPr>
            <a:spLocks noChangeShapeType="1"/>
          </p:cNvSpPr>
          <p:nvPr/>
        </p:nvSpPr>
        <p:spPr bwMode="auto">
          <a:xfrm>
            <a:off x="8248650" y="4768850"/>
            <a:ext cx="1081088" cy="0"/>
          </a:xfrm>
          <a:prstGeom prst="line">
            <a:avLst/>
          </a:prstGeom>
          <a:noFill/>
          <a:ln w="38100">
            <a:solidFill>
              <a:schemeClr val="accent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14" name="Line 45">
            <a:extLst>
              <a:ext uri="{FF2B5EF4-FFF2-40B4-BE49-F238E27FC236}">
                <a16:creationId xmlns:a16="http://schemas.microsoft.com/office/drawing/2014/main" id="{B162B6E9-A531-C044-90D2-B84889091DF9}"/>
              </a:ext>
            </a:extLst>
          </p:cNvPr>
          <p:cNvSpPr>
            <a:spLocks noChangeShapeType="1"/>
          </p:cNvSpPr>
          <p:nvPr/>
        </p:nvSpPr>
        <p:spPr bwMode="auto">
          <a:xfrm rot="-5400000">
            <a:off x="7717631" y="4239419"/>
            <a:ext cx="1081088" cy="0"/>
          </a:xfrm>
          <a:prstGeom prst="line">
            <a:avLst/>
          </a:prstGeom>
          <a:noFill/>
          <a:ln w="38100">
            <a:solidFill>
              <a:schemeClr va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15" name="Line 46">
            <a:extLst>
              <a:ext uri="{FF2B5EF4-FFF2-40B4-BE49-F238E27FC236}">
                <a16:creationId xmlns:a16="http://schemas.microsoft.com/office/drawing/2014/main" id="{9E991797-B0CC-554B-A680-2085DFED0F26}"/>
              </a:ext>
            </a:extLst>
          </p:cNvPr>
          <p:cNvSpPr>
            <a:spLocks noChangeShapeType="1"/>
          </p:cNvSpPr>
          <p:nvPr/>
        </p:nvSpPr>
        <p:spPr bwMode="auto">
          <a:xfrm rot="10800000">
            <a:off x="7175500" y="4770438"/>
            <a:ext cx="1081088" cy="0"/>
          </a:xfrm>
          <a:prstGeom prst="line">
            <a:avLst/>
          </a:prstGeom>
          <a:noFill/>
          <a:ln w="38100">
            <a:solidFill>
              <a:schemeClr val="accent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16" name="Line 47">
            <a:extLst>
              <a:ext uri="{FF2B5EF4-FFF2-40B4-BE49-F238E27FC236}">
                <a16:creationId xmlns:a16="http://schemas.microsoft.com/office/drawing/2014/main" id="{3403114E-B1D2-A142-8251-FD5ABDF12550}"/>
              </a:ext>
            </a:extLst>
          </p:cNvPr>
          <p:cNvSpPr>
            <a:spLocks noChangeShapeType="1"/>
          </p:cNvSpPr>
          <p:nvPr/>
        </p:nvSpPr>
        <p:spPr bwMode="auto">
          <a:xfrm rot="5400000">
            <a:off x="7714456" y="5325269"/>
            <a:ext cx="1081088" cy="0"/>
          </a:xfrm>
          <a:prstGeom prst="line">
            <a:avLst/>
          </a:prstGeom>
          <a:noFill/>
          <a:ln w="38100">
            <a:solidFill>
              <a:schemeClr val="fo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17" name="Line 48">
            <a:extLst>
              <a:ext uri="{FF2B5EF4-FFF2-40B4-BE49-F238E27FC236}">
                <a16:creationId xmlns:a16="http://schemas.microsoft.com/office/drawing/2014/main" id="{E6DFE070-EFC0-4B42-B344-D0131D07B941}"/>
              </a:ext>
            </a:extLst>
          </p:cNvPr>
          <p:cNvSpPr>
            <a:spLocks noChangeShapeType="1"/>
          </p:cNvSpPr>
          <p:nvPr/>
        </p:nvSpPr>
        <p:spPr bwMode="auto">
          <a:xfrm rot="-2700000">
            <a:off x="8120064" y="4387850"/>
            <a:ext cx="1081087" cy="1588"/>
          </a:xfrm>
          <a:prstGeom prst="line">
            <a:avLst/>
          </a:prstGeom>
          <a:noFill/>
          <a:ln w="38100">
            <a:solidFill>
              <a:srgbClr val="FF00FF"/>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518" name="Oval 60">
            <a:extLst>
              <a:ext uri="{FF2B5EF4-FFF2-40B4-BE49-F238E27FC236}">
                <a16:creationId xmlns:a16="http://schemas.microsoft.com/office/drawing/2014/main" id="{8A8375AF-6B49-7248-8C2D-6E16645B84ED}"/>
              </a:ext>
            </a:extLst>
          </p:cNvPr>
          <p:cNvSpPr>
            <a:spLocks noChangeArrowheads="1"/>
          </p:cNvSpPr>
          <p:nvPr/>
        </p:nvSpPr>
        <p:spPr bwMode="auto">
          <a:xfrm>
            <a:off x="2490788" y="5619750"/>
            <a:ext cx="381000" cy="381000"/>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1519" name="Oval 61">
            <a:extLst>
              <a:ext uri="{FF2B5EF4-FFF2-40B4-BE49-F238E27FC236}">
                <a16:creationId xmlns:a16="http://schemas.microsoft.com/office/drawing/2014/main" id="{981A4207-66EF-944A-9CA2-61D64FC5A9F8}"/>
              </a:ext>
            </a:extLst>
          </p:cNvPr>
          <p:cNvSpPr>
            <a:spLocks noChangeArrowheads="1"/>
          </p:cNvSpPr>
          <p:nvPr/>
        </p:nvSpPr>
        <p:spPr bwMode="auto">
          <a:xfrm>
            <a:off x="3089275" y="5087938"/>
            <a:ext cx="381000" cy="381000"/>
          </a:xfrm>
          <a:prstGeom prst="ellipse">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1521" name="Oval 63">
            <a:extLst>
              <a:ext uri="{FF2B5EF4-FFF2-40B4-BE49-F238E27FC236}">
                <a16:creationId xmlns:a16="http://schemas.microsoft.com/office/drawing/2014/main" id="{17842B5E-6507-C643-88C2-E71CAFAFB0CC}"/>
              </a:ext>
            </a:extLst>
          </p:cNvPr>
          <p:cNvSpPr>
            <a:spLocks noChangeArrowheads="1"/>
          </p:cNvSpPr>
          <p:nvPr/>
        </p:nvSpPr>
        <p:spPr bwMode="auto">
          <a:xfrm>
            <a:off x="3829050" y="4024313"/>
            <a:ext cx="381000" cy="381000"/>
          </a:xfrm>
          <a:prstGeom prst="ellipse">
            <a:avLst/>
          </a:prstGeom>
          <a:solidFill>
            <a:schemeClr val="fo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1522" name="Oval 64">
            <a:extLst>
              <a:ext uri="{FF2B5EF4-FFF2-40B4-BE49-F238E27FC236}">
                <a16:creationId xmlns:a16="http://schemas.microsoft.com/office/drawing/2014/main" id="{A8B99FF6-237F-6844-A47C-F25B497AEBF9}"/>
              </a:ext>
            </a:extLst>
          </p:cNvPr>
          <p:cNvSpPr>
            <a:spLocks noChangeArrowheads="1"/>
          </p:cNvSpPr>
          <p:nvPr/>
        </p:nvSpPr>
        <p:spPr bwMode="auto">
          <a:xfrm>
            <a:off x="3722688" y="5354638"/>
            <a:ext cx="381000" cy="381000"/>
          </a:xfrm>
          <a:prstGeom prst="ellipse">
            <a:avLst/>
          </a:prstGeom>
          <a:solidFill>
            <a:srgbClr val="FF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10" name="TextBox 9">
            <a:extLst>
              <a:ext uri="{FF2B5EF4-FFF2-40B4-BE49-F238E27FC236}">
                <a16:creationId xmlns:a16="http://schemas.microsoft.com/office/drawing/2014/main" id="{46CFE7E3-DBBE-9947-B7E2-091DA16485E1}"/>
              </a:ext>
            </a:extLst>
          </p:cNvPr>
          <p:cNvSpPr txBox="1"/>
          <p:nvPr/>
        </p:nvSpPr>
        <p:spPr>
          <a:xfrm>
            <a:off x="3207903" y="4586585"/>
            <a:ext cx="2188804" cy="338554"/>
          </a:xfrm>
          <a:prstGeom prst="rect">
            <a:avLst/>
          </a:prstGeom>
          <a:noFill/>
        </p:spPr>
        <p:txBody>
          <a:bodyPr wrap="none" rtlCol="0">
            <a:spAutoFit/>
          </a:bodyPr>
          <a:lstStyle/>
          <a:p>
            <a:r>
              <a:rPr lang="en-US" sz="1600" b="0" dirty="0"/>
              <a:t>Half way, 180 degrees</a:t>
            </a:r>
          </a:p>
        </p:txBody>
      </p:sp>
      <p:sp>
        <p:nvSpPr>
          <p:cNvPr id="30" name="TextBox 29">
            <a:extLst>
              <a:ext uri="{FF2B5EF4-FFF2-40B4-BE49-F238E27FC236}">
                <a16:creationId xmlns:a16="http://schemas.microsoft.com/office/drawing/2014/main" id="{49610EAE-8DFD-BB43-B8DE-839E99A48426}"/>
              </a:ext>
            </a:extLst>
          </p:cNvPr>
          <p:cNvSpPr txBox="1"/>
          <p:nvPr/>
        </p:nvSpPr>
        <p:spPr>
          <a:xfrm>
            <a:off x="4202260" y="4050154"/>
            <a:ext cx="2761846" cy="338554"/>
          </a:xfrm>
          <a:prstGeom prst="rect">
            <a:avLst/>
          </a:prstGeom>
          <a:noFill/>
        </p:spPr>
        <p:txBody>
          <a:bodyPr wrap="none" rtlCol="0">
            <a:spAutoFit/>
          </a:bodyPr>
          <a:lstStyle/>
          <a:p>
            <a:r>
              <a:rPr lang="en-US" sz="1600" b="0" dirty="0"/>
              <a:t>Three quarters, 270 degrees</a:t>
            </a:r>
          </a:p>
        </p:txBody>
      </p:sp>
      <p:sp>
        <p:nvSpPr>
          <p:cNvPr id="31" name="TextBox 30">
            <a:extLst>
              <a:ext uri="{FF2B5EF4-FFF2-40B4-BE49-F238E27FC236}">
                <a16:creationId xmlns:a16="http://schemas.microsoft.com/office/drawing/2014/main" id="{AB2BF9CB-16C2-9D45-8575-B5C4532AF6F6}"/>
              </a:ext>
            </a:extLst>
          </p:cNvPr>
          <p:cNvSpPr txBox="1"/>
          <p:nvPr/>
        </p:nvSpPr>
        <p:spPr>
          <a:xfrm>
            <a:off x="3501742" y="5034448"/>
            <a:ext cx="2409827" cy="338554"/>
          </a:xfrm>
          <a:prstGeom prst="rect">
            <a:avLst/>
          </a:prstGeom>
          <a:noFill/>
        </p:spPr>
        <p:txBody>
          <a:bodyPr wrap="none" rtlCol="0">
            <a:spAutoFit/>
          </a:bodyPr>
          <a:lstStyle/>
          <a:p>
            <a:r>
              <a:rPr lang="en-US" sz="1600" b="0" dirty="0"/>
              <a:t>Quarter way, 90 degrees</a:t>
            </a:r>
          </a:p>
        </p:txBody>
      </p:sp>
      <p:sp>
        <p:nvSpPr>
          <p:cNvPr id="32" name="TextBox 31">
            <a:extLst>
              <a:ext uri="{FF2B5EF4-FFF2-40B4-BE49-F238E27FC236}">
                <a16:creationId xmlns:a16="http://schemas.microsoft.com/office/drawing/2014/main" id="{DF16DE68-AB7E-3046-991C-FAE80CF7EFFE}"/>
              </a:ext>
            </a:extLst>
          </p:cNvPr>
          <p:cNvSpPr txBox="1"/>
          <p:nvPr/>
        </p:nvSpPr>
        <p:spPr>
          <a:xfrm>
            <a:off x="1537485" y="6048687"/>
            <a:ext cx="2668616" cy="338554"/>
          </a:xfrm>
          <a:prstGeom prst="rect">
            <a:avLst/>
          </a:prstGeom>
          <a:noFill/>
        </p:spPr>
        <p:txBody>
          <a:bodyPr wrap="none" rtlCol="0">
            <a:spAutoFit/>
          </a:bodyPr>
          <a:lstStyle/>
          <a:p>
            <a:r>
              <a:rPr lang="en-US" sz="1600" b="0" dirty="0"/>
              <a:t>Reference point for phases </a:t>
            </a:r>
          </a:p>
        </p:txBody>
      </p:sp>
      <p:sp>
        <p:nvSpPr>
          <p:cNvPr id="33" name="Oval 60">
            <a:extLst>
              <a:ext uri="{FF2B5EF4-FFF2-40B4-BE49-F238E27FC236}">
                <a16:creationId xmlns:a16="http://schemas.microsoft.com/office/drawing/2014/main" id="{508FB53D-69EA-DE47-86DE-3E2E73CDA5EC}"/>
              </a:ext>
            </a:extLst>
          </p:cNvPr>
          <p:cNvSpPr>
            <a:spLocks noChangeArrowheads="1"/>
          </p:cNvSpPr>
          <p:nvPr/>
        </p:nvSpPr>
        <p:spPr bwMode="auto">
          <a:xfrm>
            <a:off x="2415344" y="3490913"/>
            <a:ext cx="381000" cy="381000"/>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34" name="TextBox 33">
            <a:extLst>
              <a:ext uri="{FF2B5EF4-FFF2-40B4-BE49-F238E27FC236}">
                <a16:creationId xmlns:a16="http://schemas.microsoft.com/office/drawing/2014/main" id="{4938B4C2-A58D-A449-B51A-FF4638572F1B}"/>
              </a:ext>
            </a:extLst>
          </p:cNvPr>
          <p:cNvSpPr txBox="1"/>
          <p:nvPr/>
        </p:nvSpPr>
        <p:spPr>
          <a:xfrm>
            <a:off x="2804285" y="3300666"/>
            <a:ext cx="2668616" cy="338554"/>
          </a:xfrm>
          <a:prstGeom prst="rect">
            <a:avLst/>
          </a:prstGeom>
          <a:noFill/>
        </p:spPr>
        <p:txBody>
          <a:bodyPr wrap="none" rtlCol="0">
            <a:spAutoFit/>
          </a:bodyPr>
          <a:lstStyle/>
          <a:p>
            <a:r>
              <a:rPr lang="en-US" sz="1600" b="0" dirty="0"/>
              <a:t>Reference point for phases </a:t>
            </a:r>
          </a:p>
        </p:txBody>
      </p:sp>
      <p:sp>
        <p:nvSpPr>
          <p:cNvPr id="36" name="Oval 35">
            <a:extLst>
              <a:ext uri="{FF2B5EF4-FFF2-40B4-BE49-F238E27FC236}">
                <a16:creationId xmlns:a16="http://schemas.microsoft.com/office/drawing/2014/main" id="{2BE1B68B-8230-C14E-8DAA-42D4DB9155B3}"/>
              </a:ext>
            </a:extLst>
          </p:cNvPr>
          <p:cNvSpPr>
            <a:spLocks noChangeArrowheads="1"/>
          </p:cNvSpPr>
          <p:nvPr/>
        </p:nvSpPr>
        <p:spPr bwMode="auto">
          <a:xfrm>
            <a:off x="2781300" y="4556125"/>
            <a:ext cx="381000" cy="381000"/>
          </a:xfrm>
          <a:prstGeom prst="ellipse">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Tree>
    <p:extLst>
      <p:ext uri="{BB962C8B-B14F-4D97-AF65-F5344CB8AC3E}">
        <p14:creationId xmlns:p14="http://schemas.microsoft.com/office/powerpoint/2010/main" val="314949600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Line 12">
            <a:extLst>
              <a:ext uri="{FF2B5EF4-FFF2-40B4-BE49-F238E27FC236}">
                <a16:creationId xmlns:a16="http://schemas.microsoft.com/office/drawing/2014/main" id="{F922995B-5445-FB49-A216-93D3F80987E1}"/>
              </a:ext>
            </a:extLst>
          </p:cNvPr>
          <p:cNvSpPr>
            <a:spLocks noChangeShapeType="1"/>
          </p:cNvSpPr>
          <p:nvPr/>
        </p:nvSpPr>
        <p:spPr bwMode="auto">
          <a:xfrm>
            <a:off x="5992814" y="5384800"/>
            <a:ext cx="43529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2530" name="Line 13">
            <a:extLst>
              <a:ext uri="{FF2B5EF4-FFF2-40B4-BE49-F238E27FC236}">
                <a16:creationId xmlns:a16="http://schemas.microsoft.com/office/drawing/2014/main" id="{CDB086AB-396C-FD41-A4AC-E56D9D1DE00B}"/>
              </a:ext>
            </a:extLst>
          </p:cNvPr>
          <p:cNvSpPr>
            <a:spLocks noChangeShapeType="1"/>
          </p:cNvSpPr>
          <p:nvPr/>
        </p:nvSpPr>
        <p:spPr bwMode="auto">
          <a:xfrm rot="16200000">
            <a:off x="6121401" y="4633914"/>
            <a:ext cx="2411413"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graphicFrame>
        <p:nvGraphicFramePr>
          <p:cNvPr id="159758" name="Object 14">
            <a:extLst>
              <a:ext uri="{FF2B5EF4-FFF2-40B4-BE49-F238E27FC236}">
                <a16:creationId xmlns:a16="http://schemas.microsoft.com/office/drawing/2014/main" id="{58238ECD-1657-B842-843A-C41251089B45}"/>
              </a:ext>
            </a:extLst>
          </p:cNvPr>
          <p:cNvGraphicFramePr>
            <a:graphicFrameLocks noChangeAspect="1"/>
          </p:cNvGraphicFramePr>
          <p:nvPr/>
        </p:nvGraphicFramePr>
        <p:xfrm>
          <a:off x="8286750" y="4338639"/>
          <a:ext cx="388938" cy="515937"/>
        </p:xfrm>
        <a:graphic>
          <a:graphicData uri="http://schemas.openxmlformats.org/presentationml/2006/ole">
            <mc:AlternateContent xmlns:mc="http://schemas.openxmlformats.org/markup-compatibility/2006">
              <mc:Choice xmlns:v="urn:schemas-microsoft-com:vml" Requires="v">
                <p:oleObj name="Equation" r:id="rId2" imgW="3797300" imgH="5270500" progId="Equation.DSMT4">
                  <p:embed/>
                </p:oleObj>
              </mc:Choice>
              <mc:Fallback>
                <p:oleObj name="Equation" r:id="rId2" imgW="3797300" imgH="5270500" progId="Equation.DSMT4">
                  <p:embed/>
                  <p:pic>
                    <p:nvPicPr>
                      <p:cNvPr id="159758" name="Object 14">
                        <a:extLst>
                          <a:ext uri="{FF2B5EF4-FFF2-40B4-BE49-F238E27FC236}">
                            <a16:creationId xmlns:a16="http://schemas.microsoft.com/office/drawing/2014/main" id="{58238ECD-1657-B842-843A-C41251089B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86750" y="4338639"/>
                        <a:ext cx="388938" cy="5159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2532" name="Line 15">
            <a:extLst>
              <a:ext uri="{FF2B5EF4-FFF2-40B4-BE49-F238E27FC236}">
                <a16:creationId xmlns:a16="http://schemas.microsoft.com/office/drawing/2014/main" id="{172FCC0B-ACBC-B646-95C7-DA72DAEC48C5}"/>
              </a:ext>
            </a:extLst>
          </p:cNvPr>
          <p:cNvSpPr>
            <a:spLocks noChangeShapeType="1"/>
          </p:cNvSpPr>
          <p:nvPr/>
        </p:nvSpPr>
        <p:spPr bwMode="auto">
          <a:xfrm>
            <a:off x="7319964" y="5384800"/>
            <a:ext cx="1081087" cy="0"/>
          </a:xfrm>
          <a:prstGeom prst="line">
            <a:avLst/>
          </a:prstGeom>
          <a:noFill/>
          <a:ln w="38100">
            <a:solidFill>
              <a:schemeClr val="accent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33" name="Line 16">
            <a:extLst>
              <a:ext uri="{FF2B5EF4-FFF2-40B4-BE49-F238E27FC236}">
                <a16:creationId xmlns:a16="http://schemas.microsoft.com/office/drawing/2014/main" id="{10A1E65E-6250-DA48-96ED-BF992735639C}"/>
              </a:ext>
            </a:extLst>
          </p:cNvPr>
          <p:cNvSpPr>
            <a:spLocks noChangeShapeType="1"/>
          </p:cNvSpPr>
          <p:nvPr/>
        </p:nvSpPr>
        <p:spPr bwMode="auto">
          <a:xfrm rot="16200000">
            <a:off x="8646319" y="4064794"/>
            <a:ext cx="1081088" cy="0"/>
          </a:xfrm>
          <a:prstGeom prst="line">
            <a:avLst/>
          </a:prstGeom>
          <a:noFill/>
          <a:ln w="38100">
            <a:solidFill>
              <a:schemeClr va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34" name="Line 17">
            <a:extLst>
              <a:ext uri="{FF2B5EF4-FFF2-40B4-BE49-F238E27FC236}">
                <a16:creationId xmlns:a16="http://schemas.microsoft.com/office/drawing/2014/main" id="{F918F303-F9B2-FC4A-8934-7ACD56B41D26}"/>
              </a:ext>
            </a:extLst>
          </p:cNvPr>
          <p:cNvSpPr>
            <a:spLocks noChangeShapeType="1"/>
          </p:cNvSpPr>
          <p:nvPr/>
        </p:nvSpPr>
        <p:spPr bwMode="auto">
          <a:xfrm rot="10800000">
            <a:off x="8061325" y="3557588"/>
            <a:ext cx="1081088" cy="0"/>
          </a:xfrm>
          <a:prstGeom prst="line">
            <a:avLst/>
          </a:prstGeom>
          <a:noFill/>
          <a:ln w="38100">
            <a:solidFill>
              <a:schemeClr val="accent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35" name="Line 18">
            <a:extLst>
              <a:ext uri="{FF2B5EF4-FFF2-40B4-BE49-F238E27FC236}">
                <a16:creationId xmlns:a16="http://schemas.microsoft.com/office/drawing/2014/main" id="{F1162615-D319-A344-8035-F0A6FF4A7AC1}"/>
              </a:ext>
            </a:extLst>
          </p:cNvPr>
          <p:cNvSpPr>
            <a:spLocks noChangeShapeType="1"/>
          </p:cNvSpPr>
          <p:nvPr/>
        </p:nvSpPr>
        <p:spPr bwMode="auto">
          <a:xfrm rot="5400000">
            <a:off x="7616032" y="4164807"/>
            <a:ext cx="1081087" cy="0"/>
          </a:xfrm>
          <a:prstGeom prst="line">
            <a:avLst/>
          </a:prstGeom>
          <a:noFill/>
          <a:ln w="38100">
            <a:solidFill>
              <a:schemeClr val="fo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36" name="Line 19">
            <a:extLst>
              <a:ext uri="{FF2B5EF4-FFF2-40B4-BE49-F238E27FC236}">
                <a16:creationId xmlns:a16="http://schemas.microsoft.com/office/drawing/2014/main" id="{992A2DE3-63B3-B84B-9708-3DCB19B55D5B}"/>
              </a:ext>
            </a:extLst>
          </p:cNvPr>
          <p:cNvSpPr>
            <a:spLocks noChangeShapeType="1"/>
          </p:cNvSpPr>
          <p:nvPr/>
        </p:nvSpPr>
        <p:spPr bwMode="auto">
          <a:xfrm rot="18900000">
            <a:off x="8288339" y="4975225"/>
            <a:ext cx="1081087" cy="1588"/>
          </a:xfrm>
          <a:prstGeom prst="line">
            <a:avLst/>
          </a:prstGeom>
          <a:noFill/>
          <a:ln w="38100">
            <a:solidFill>
              <a:srgbClr val="FF00FF"/>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37" name="Line 20">
            <a:extLst>
              <a:ext uri="{FF2B5EF4-FFF2-40B4-BE49-F238E27FC236}">
                <a16:creationId xmlns:a16="http://schemas.microsoft.com/office/drawing/2014/main" id="{6B5928C3-6768-8544-B77F-F2EECFD27B8B}"/>
              </a:ext>
            </a:extLst>
          </p:cNvPr>
          <p:cNvSpPr>
            <a:spLocks noChangeShapeType="1"/>
          </p:cNvSpPr>
          <p:nvPr/>
        </p:nvSpPr>
        <p:spPr bwMode="auto">
          <a:xfrm flipV="1">
            <a:off x="7319963" y="4667251"/>
            <a:ext cx="830262" cy="746125"/>
          </a:xfrm>
          <a:prstGeom prst="line">
            <a:avLst/>
          </a:prstGeom>
          <a:noFill/>
          <a:ln w="63500">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38" name="Rectangle 21">
            <a:extLst>
              <a:ext uri="{FF2B5EF4-FFF2-40B4-BE49-F238E27FC236}">
                <a16:creationId xmlns:a16="http://schemas.microsoft.com/office/drawing/2014/main" id="{C88CE61E-1DC0-844D-AA76-11B1D79DC7E3}"/>
              </a:ext>
            </a:extLst>
          </p:cNvPr>
          <p:cNvSpPr>
            <a:spLocks noGrp="1" noChangeArrowheads="1"/>
          </p:cNvSpPr>
          <p:nvPr>
            <p:ph type="title"/>
          </p:nvPr>
        </p:nvSpPr>
        <p:spPr>
          <a:xfrm>
            <a:off x="609601" y="206831"/>
            <a:ext cx="10909300" cy="838199"/>
          </a:xfrm>
        </p:spPr>
        <p:txBody>
          <a:bodyPr/>
          <a:lstStyle/>
          <a:p>
            <a:r>
              <a:rPr lang="en-GB" altLang="en-US"/>
              <a:t>Summing structure factors</a:t>
            </a:r>
          </a:p>
        </p:txBody>
      </p:sp>
      <p:sp>
        <p:nvSpPr>
          <p:cNvPr id="22539" name="Rectangle 22">
            <a:extLst>
              <a:ext uri="{FF2B5EF4-FFF2-40B4-BE49-F238E27FC236}">
                <a16:creationId xmlns:a16="http://schemas.microsoft.com/office/drawing/2014/main" id="{FC21E4CA-8BB1-B341-A9DC-E52BBDFADEFD}"/>
              </a:ext>
            </a:extLst>
          </p:cNvPr>
          <p:cNvSpPr>
            <a:spLocks noGrp="1" noChangeArrowheads="1"/>
          </p:cNvSpPr>
          <p:nvPr>
            <p:ph idx="1"/>
          </p:nvPr>
        </p:nvSpPr>
        <p:spPr>
          <a:xfrm>
            <a:off x="609600" y="1240971"/>
            <a:ext cx="10871200" cy="5040087"/>
          </a:xfrm>
        </p:spPr>
        <p:txBody>
          <a:bodyPr/>
          <a:lstStyle/>
          <a:p>
            <a:r>
              <a:rPr lang="en-GB" altLang="en-US" dirty="0"/>
              <a:t>To get the phase and amplitude of a wave diffracting from a Bragg plane, sum the structure factor vectors for the atoms</a:t>
            </a:r>
          </a:p>
          <a:p>
            <a:endParaRPr lang="en-GB" altLang="en-US" dirty="0"/>
          </a:p>
        </p:txBody>
      </p:sp>
      <p:sp>
        <p:nvSpPr>
          <p:cNvPr id="22540" name="Line 29">
            <a:extLst>
              <a:ext uri="{FF2B5EF4-FFF2-40B4-BE49-F238E27FC236}">
                <a16:creationId xmlns:a16="http://schemas.microsoft.com/office/drawing/2014/main" id="{EBB91490-58B1-704F-933A-5E5830CA807D}"/>
              </a:ext>
            </a:extLst>
          </p:cNvPr>
          <p:cNvSpPr>
            <a:spLocks noChangeShapeType="1"/>
          </p:cNvSpPr>
          <p:nvPr/>
        </p:nvSpPr>
        <p:spPr bwMode="auto">
          <a:xfrm>
            <a:off x="2192338" y="5815013"/>
            <a:ext cx="2362200"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41" name="Line 30">
            <a:extLst>
              <a:ext uri="{FF2B5EF4-FFF2-40B4-BE49-F238E27FC236}">
                <a16:creationId xmlns:a16="http://schemas.microsoft.com/office/drawing/2014/main" id="{A5602C30-C5A1-B64F-B9CA-529C635F324F}"/>
              </a:ext>
            </a:extLst>
          </p:cNvPr>
          <p:cNvSpPr>
            <a:spLocks noChangeShapeType="1"/>
          </p:cNvSpPr>
          <p:nvPr/>
        </p:nvSpPr>
        <p:spPr bwMode="auto">
          <a:xfrm>
            <a:off x="2192338" y="3681413"/>
            <a:ext cx="2362200" cy="0"/>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2543" name="Oval 33">
            <a:extLst>
              <a:ext uri="{FF2B5EF4-FFF2-40B4-BE49-F238E27FC236}">
                <a16:creationId xmlns:a16="http://schemas.microsoft.com/office/drawing/2014/main" id="{1FCD7F47-F42C-E04A-8C3D-91E2A7640AF7}"/>
              </a:ext>
            </a:extLst>
          </p:cNvPr>
          <p:cNvSpPr>
            <a:spLocks noChangeArrowheads="1"/>
          </p:cNvSpPr>
          <p:nvPr/>
        </p:nvSpPr>
        <p:spPr bwMode="auto">
          <a:xfrm>
            <a:off x="2490788" y="5619750"/>
            <a:ext cx="381000" cy="381000"/>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2544" name="Oval 34">
            <a:extLst>
              <a:ext uri="{FF2B5EF4-FFF2-40B4-BE49-F238E27FC236}">
                <a16:creationId xmlns:a16="http://schemas.microsoft.com/office/drawing/2014/main" id="{89DE9CFA-DA49-BE43-BDF1-F1EED94D411F}"/>
              </a:ext>
            </a:extLst>
          </p:cNvPr>
          <p:cNvSpPr>
            <a:spLocks noChangeArrowheads="1"/>
          </p:cNvSpPr>
          <p:nvPr/>
        </p:nvSpPr>
        <p:spPr bwMode="auto">
          <a:xfrm>
            <a:off x="3089275" y="5087938"/>
            <a:ext cx="381000" cy="381000"/>
          </a:xfrm>
          <a:prstGeom prst="ellipse">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2545" name="Oval 35">
            <a:extLst>
              <a:ext uri="{FF2B5EF4-FFF2-40B4-BE49-F238E27FC236}">
                <a16:creationId xmlns:a16="http://schemas.microsoft.com/office/drawing/2014/main" id="{0CFFEB05-162D-7640-B77D-D4702E418EB2}"/>
              </a:ext>
            </a:extLst>
          </p:cNvPr>
          <p:cNvSpPr>
            <a:spLocks noChangeArrowheads="1"/>
          </p:cNvSpPr>
          <p:nvPr/>
        </p:nvSpPr>
        <p:spPr bwMode="auto">
          <a:xfrm>
            <a:off x="2781300" y="4556125"/>
            <a:ext cx="381000" cy="381000"/>
          </a:xfrm>
          <a:prstGeom prst="ellipse">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2546" name="Oval 36">
            <a:extLst>
              <a:ext uri="{FF2B5EF4-FFF2-40B4-BE49-F238E27FC236}">
                <a16:creationId xmlns:a16="http://schemas.microsoft.com/office/drawing/2014/main" id="{72453A50-9460-5245-ABBA-595A8DB51CC7}"/>
              </a:ext>
            </a:extLst>
          </p:cNvPr>
          <p:cNvSpPr>
            <a:spLocks noChangeArrowheads="1"/>
          </p:cNvSpPr>
          <p:nvPr/>
        </p:nvSpPr>
        <p:spPr bwMode="auto">
          <a:xfrm>
            <a:off x="3829050" y="4024313"/>
            <a:ext cx="381000" cy="381000"/>
          </a:xfrm>
          <a:prstGeom prst="ellipse">
            <a:avLst/>
          </a:prstGeom>
          <a:solidFill>
            <a:schemeClr val="fo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2547" name="Oval 37">
            <a:extLst>
              <a:ext uri="{FF2B5EF4-FFF2-40B4-BE49-F238E27FC236}">
                <a16:creationId xmlns:a16="http://schemas.microsoft.com/office/drawing/2014/main" id="{1877B0FE-8F8F-0241-BD0E-329205EB9156}"/>
              </a:ext>
            </a:extLst>
          </p:cNvPr>
          <p:cNvSpPr>
            <a:spLocks noChangeArrowheads="1"/>
          </p:cNvSpPr>
          <p:nvPr/>
        </p:nvSpPr>
        <p:spPr bwMode="auto">
          <a:xfrm>
            <a:off x="3722688" y="5354638"/>
            <a:ext cx="381000" cy="381000"/>
          </a:xfrm>
          <a:prstGeom prst="ellipse">
            <a:avLst/>
          </a:prstGeom>
          <a:solidFill>
            <a:srgbClr val="FF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Tree>
    <p:extLst>
      <p:ext uri="{BB962C8B-B14F-4D97-AF65-F5344CB8AC3E}">
        <p14:creationId xmlns:p14="http://schemas.microsoft.com/office/powerpoint/2010/main" val="1694715414"/>
      </p:ext>
    </p:extLst>
  </p:cSld>
  <p:clrMapOvr>
    <a:masterClrMapping/>
  </p:clrMapOvr>
  <p:transition advClick="0"/>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Rectangle 2">
            <a:extLst>
              <a:ext uri="{FF2B5EF4-FFF2-40B4-BE49-F238E27FC236}">
                <a16:creationId xmlns:a16="http://schemas.microsoft.com/office/drawing/2014/main" id="{DECEBCAF-1146-B641-9F22-3C984D4D4B88}"/>
              </a:ext>
            </a:extLst>
          </p:cNvPr>
          <p:cNvSpPr>
            <a:spLocks noGrp="1" noChangeArrowheads="1"/>
          </p:cNvSpPr>
          <p:nvPr>
            <p:ph type="title"/>
          </p:nvPr>
        </p:nvSpPr>
        <p:spPr>
          <a:xfrm>
            <a:off x="609601" y="206831"/>
            <a:ext cx="10909300" cy="838199"/>
          </a:xfrm>
        </p:spPr>
        <p:txBody>
          <a:bodyPr/>
          <a:lstStyle/>
          <a:p>
            <a:r>
              <a:rPr lang="en-GB" altLang="en-GB"/>
              <a:t>Atom distribution</a:t>
            </a:r>
          </a:p>
        </p:txBody>
      </p:sp>
      <p:sp>
        <p:nvSpPr>
          <p:cNvPr id="23554" name="Rectangle 3">
            <a:extLst>
              <a:ext uri="{FF2B5EF4-FFF2-40B4-BE49-F238E27FC236}">
                <a16:creationId xmlns:a16="http://schemas.microsoft.com/office/drawing/2014/main" id="{D5ECFA65-64DA-6C4B-84E8-C49CDE3C228C}"/>
              </a:ext>
            </a:extLst>
          </p:cNvPr>
          <p:cNvSpPr>
            <a:spLocks noGrp="1" noChangeArrowheads="1"/>
          </p:cNvSpPr>
          <p:nvPr>
            <p:ph idx="1"/>
          </p:nvPr>
        </p:nvSpPr>
        <p:spPr>
          <a:xfrm>
            <a:off x="609600" y="1240971"/>
            <a:ext cx="10871200" cy="5040087"/>
          </a:xfrm>
        </p:spPr>
        <p:txBody>
          <a:bodyPr>
            <a:normAutofit/>
          </a:bodyPr>
          <a:lstStyle/>
          <a:p>
            <a:r>
              <a:rPr lang="en-GB" altLang="en-GB" dirty="0"/>
              <a:t>A different Bragg plane will give different phases for the atoms </a:t>
            </a:r>
          </a:p>
          <a:p>
            <a:r>
              <a:rPr lang="en-GB" altLang="en-US" dirty="0"/>
              <a:t>Amplitudes of atomic structure factors will be the same (same </a:t>
            </a:r>
            <a:r>
              <a:rPr lang="en-GB" altLang="en-US" dirty="0" err="1"/>
              <a:t>atomtype</a:t>
            </a:r>
            <a:r>
              <a:rPr lang="en-GB" altLang="en-US" dirty="0"/>
              <a:t>)</a:t>
            </a:r>
          </a:p>
        </p:txBody>
      </p:sp>
      <p:sp>
        <p:nvSpPr>
          <p:cNvPr id="23555" name="Oval 16">
            <a:extLst>
              <a:ext uri="{FF2B5EF4-FFF2-40B4-BE49-F238E27FC236}">
                <a16:creationId xmlns:a16="http://schemas.microsoft.com/office/drawing/2014/main" id="{A42FC8D6-0D25-6343-8B48-8D1A0991D038}"/>
              </a:ext>
            </a:extLst>
          </p:cNvPr>
          <p:cNvSpPr>
            <a:spLocks noChangeArrowheads="1"/>
          </p:cNvSpPr>
          <p:nvPr/>
        </p:nvSpPr>
        <p:spPr bwMode="auto">
          <a:xfrm>
            <a:off x="7153276" y="3684589"/>
            <a:ext cx="2200275" cy="2181225"/>
          </a:xfrm>
          <a:prstGeom prst="ellipse">
            <a:avLst/>
          </a:pr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3556" name="Line 17">
            <a:extLst>
              <a:ext uri="{FF2B5EF4-FFF2-40B4-BE49-F238E27FC236}">
                <a16:creationId xmlns:a16="http://schemas.microsoft.com/office/drawing/2014/main" id="{C403A523-7265-7B4D-9A50-CAAA6A7727D5}"/>
              </a:ext>
            </a:extLst>
          </p:cNvPr>
          <p:cNvSpPr>
            <a:spLocks noChangeShapeType="1"/>
          </p:cNvSpPr>
          <p:nvPr/>
        </p:nvSpPr>
        <p:spPr bwMode="auto">
          <a:xfrm>
            <a:off x="6921501" y="4768850"/>
            <a:ext cx="26511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57" name="Line 18">
            <a:extLst>
              <a:ext uri="{FF2B5EF4-FFF2-40B4-BE49-F238E27FC236}">
                <a16:creationId xmlns:a16="http://schemas.microsoft.com/office/drawing/2014/main" id="{D4CBA014-8768-2B43-A992-B0BE80C92C4D}"/>
              </a:ext>
            </a:extLst>
          </p:cNvPr>
          <p:cNvSpPr>
            <a:spLocks noChangeShapeType="1"/>
          </p:cNvSpPr>
          <p:nvPr/>
        </p:nvSpPr>
        <p:spPr bwMode="auto">
          <a:xfrm rot="-5400000">
            <a:off x="6929438" y="4754563"/>
            <a:ext cx="2652713"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3558" name="Line 20">
            <a:extLst>
              <a:ext uri="{FF2B5EF4-FFF2-40B4-BE49-F238E27FC236}">
                <a16:creationId xmlns:a16="http://schemas.microsoft.com/office/drawing/2014/main" id="{63D96C15-669D-A24B-B386-67918C9D9D41}"/>
              </a:ext>
            </a:extLst>
          </p:cNvPr>
          <p:cNvSpPr>
            <a:spLocks noChangeShapeType="1"/>
          </p:cNvSpPr>
          <p:nvPr/>
        </p:nvSpPr>
        <p:spPr bwMode="auto">
          <a:xfrm>
            <a:off x="8258176" y="4765674"/>
            <a:ext cx="1093788" cy="3173"/>
          </a:xfrm>
          <a:prstGeom prst="line">
            <a:avLst/>
          </a:prstGeom>
          <a:noFill/>
          <a:ln w="38100">
            <a:solidFill>
              <a:schemeClr val="accent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59" name="Line 21">
            <a:extLst>
              <a:ext uri="{FF2B5EF4-FFF2-40B4-BE49-F238E27FC236}">
                <a16:creationId xmlns:a16="http://schemas.microsoft.com/office/drawing/2014/main" id="{3B98947E-21A2-EB47-8CE0-46DBEE45FF7F}"/>
              </a:ext>
            </a:extLst>
          </p:cNvPr>
          <p:cNvSpPr>
            <a:spLocks noChangeShapeType="1"/>
          </p:cNvSpPr>
          <p:nvPr/>
        </p:nvSpPr>
        <p:spPr bwMode="auto">
          <a:xfrm rot="9000000" flipV="1">
            <a:off x="7235846" y="5038181"/>
            <a:ext cx="1098545" cy="31751"/>
          </a:xfrm>
          <a:prstGeom prst="line">
            <a:avLst/>
          </a:prstGeom>
          <a:noFill/>
          <a:ln w="38100">
            <a:solidFill>
              <a:schemeClr va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60" name="Line 45">
            <a:extLst>
              <a:ext uri="{FF2B5EF4-FFF2-40B4-BE49-F238E27FC236}">
                <a16:creationId xmlns:a16="http://schemas.microsoft.com/office/drawing/2014/main" id="{D8B4DA9D-336C-A041-B6B8-021F5D69E036}"/>
              </a:ext>
            </a:extLst>
          </p:cNvPr>
          <p:cNvSpPr>
            <a:spLocks noChangeShapeType="1"/>
          </p:cNvSpPr>
          <p:nvPr/>
        </p:nvSpPr>
        <p:spPr bwMode="auto">
          <a:xfrm rot="-344649" flipV="1">
            <a:off x="8252743" y="4654214"/>
            <a:ext cx="1106240" cy="53058"/>
          </a:xfrm>
          <a:prstGeom prst="line">
            <a:avLst/>
          </a:prstGeom>
          <a:noFill/>
          <a:ln w="38100">
            <a:solidFill>
              <a:srgbClr val="FF00FF"/>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61" name="Line 47">
            <a:extLst>
              <a:ext uri="{FF2B5EF4-FFF2-40B4-BE49-F238E27FC236}">
                <a16:creationId xmlns:a16="http://schemas.microsoft.com/office/drawing/2014/main" id="{3908F65B-6951-C147-B36A-21A7D83D2270}"/>
              </a:ext>
            </a:extLst>
          </p:cNvPr>
          <p:cNvSpPr>
            <a:spLocks noChangeShapeType="1"/>
          </p:cNvSpPr>
          <p:nvPr/>
        </p:nvSpPr>
        <p:spPr bwMode="auto">
          <a:xfrm rot="5400000" flipV="1">
            <a:off x="7701985" y="5313382"/>
            <a:ext cx="1103315" cy="1552"/>
          </a:xfrm>
          <a:prstGeom prst="line">
            <a:avLst/>
          </a:prstGeom>
          <a:noFill/>
          <a:ln w="38100">
            <a:solidFill>
              <a:schemeClr val="fo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62" name="Line 48">
            <a:extLst>
              <a:ext uri="{FF2B5EF4-FFF2-40B4-BE49-F238E27FC236}">
                <a16:creationId xmlns:a16="http://schemas.microsoft.com/office/drawing/2014/main" id="{9CAD7234-58FF-6C4A-8317-168F6D613226}"/>
              </a:ext>
            </a:extLst>
          </p:cNvPr>
          <p:cNvSpPr>
            <a:spLocks noChangeShapeType="1"/>
          </p:cNvSpPr>
          <p:nvPr/>
        </p:nvSpPr>
        <p:spPr bwMode="auto">
          <a:xfrm rot="8294513" flipV="1">
            <a:off x="7288772" y="5130246"/>
            <a:ext cx="1112055" cy="20158"/>
          </a:xfrm>
          <a:prstGeom prst="line">
            <a:avLst/>
          </a:prstGeom>
          <a:noFill/>
          <a:ln w="38100">
            <a:solidFill>
              <a:schemeClr val="accent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64" name="Line 59">
            <a:extLst>
              <a:ext uri="{FF2B5EF4-FFF2-40B4-BE49-F238E27FC236}">
                <a16:creationId xmlns:a16="http://schemas.microsoft.com/office/drawing/2014/main" id="{3CA9FA79-711C-B54D-91BD-CF534D5FBD02}"/>
              </a:ext>
            </a:extLst>
          </p:cNvPr>
          <p:cNvSpPr>
            <a:spLocks noChangeShapeType="1"/>
          </p:cNvSpPr>
          <p:nvPr/>
        </p:nvSpPr>
        <p:spPr bwMode="auto">
          <a:xfrm rot="3339381">
            <a:off x="1580357" y="5396707"/>
            <a:ext cx="1711325" cy="15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65" name="Oval 60">
            <a:extLst>
              <a:ext uri="{FF2B5EF4-FFF2-40B4-BE49-F238E27FC236}">
                <a16:creationId xmlns:a16="http://schemas.microsoft.com/office/drawing/2014/main" id="{1051B7FB-FD6F-5049-990D-0CC8CC1B1DDD}"/>
              </a:ext>
            </a:extLst>
          </p:cNvPr>
          <p:cNvSpPr>
            <a:spLocks noChangeArrowheads="1"/>
          </p:cNvSpPr>
          <p:nvPr/>
        </p:nvSpPr>
        <p:spPr bwMode="auto">
          <a:xfrm>
            <a:off x="2490788" y="5619750"/>
            <a:ext cx="381000" cy="381000"/>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3566" name="Oval 61">
            <a:extLst>
              <a:ext uri="{FF2B5EF4-FFF2-40B4-BE49-F238E27FC236}">
                <a16:creationId xmlns:a16="http://schemas.microsoft.com/office/drawing/2014/main" id="{816CDEAA-87F4-5848-B9C9-9E450D39425F}"/>
              </a:ext>
            </a:extLst>
          </p:cNvPr>
          <p:cNvSpPr>
            <a:spLocks noChangeArrowheads="1"/>
          </p:cNvSpPr>
          <p:nvPr/>
        </p:nvSpPr>
        <p:spPr bwMode="auto">
          <a:xfrm>
            <a:off x="3089275" y="5087938"/>
            <a:ext cx="381000" cy="381000"/>
          </a:xfrm>
          <a:prstGeom prst="ellipse">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3567" name="Oval 62">
            <a:extLst>
              <a:ext uri="{FF2B5EF4-FFF2-40B4-BE49-F238E27FC236}">
                <a16:creationId xmlns:a16="http://schemas.microsoft.com/office/drawing/2014/main" id="{F8FE527F-C64D-2040-A215-C7B5009F79C0}"/>
              </a:ext>
            </a:extLst>
          </p:cNvPr>
          <p:cNvSpPr>
            <a:spLocks noChangeArrowheads="1"/>
          </p:cNvSpPr>
          <p:nvPr/>
        </p:nvSpPr>
        <p:spPr bwMode="auto">
          <a:xfrm>
            <a:off x="2781300" y="4556125"/>
            <a:ext cx="381000" cy="381000"/>
          </a:xfrm>
          <a:prstGeom prst="ellipse">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3568" name="Oval 63">
            <a:extLst>
              <a:ext uri="{FF2B5EF4-FFF2-40B4-BE49-F238E27FC236}">
                <a16:creationId xmlns:a16="http://schemas.microsoft.com/office/drawing/2014/main" id="{08A34A3E-BE3D-5B4A-AF19-A82E8525D1F5}"/>
              </a:ext>
            </a:extLst>
          </p:cNvPr>
          <p:cNvSpPr>
            <a:spLocks noChangeArrowheads="1"/>
          </p:cNvSpPr>
          <p:nvPr/>
        </p:nvSpPr>
        <p:spPr bwMode="auto">
          <a:xfrm>
            <a:off x="3829050" y="4024313"/>
            <a:ext cx="381000" cy="381000"/>
          </a:xfrm>
          <a:prstGeom prst="ellipse">
            <a:avLst/>
          </a:prstGeom>
          <a:solidFill>
            <a:schemeClr val="fo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3569" name="Oval 64">
            <a:extLst>
              <a:ext uri="{FF2B5EF4-FFF2-40B4-BE49-F238E27FC236}">
                <a16:creationId xmlns:a16="http://schemas.microsoft.com/office/drawing/2014/main" id="{38DFC26C-84FE-C04F-8A19-E53849E970E2}"/>
              </a:ext>
            </a:extLst>
          </p:cNvPr>
          <p:cNvSpPr>
            <a:spLocks noChangeArrowheads="1"/>
          </p:cNvSpPr>
          <p:nvPr/>
        </p:nvSpPr>
        <p:spPr bwMode="auto">
          <a:xfrm>
            <a:off x="3722688" y="5354638"/>
            <a:ext cx="381000" cy="381000"/>
          </a:xfrm>
          <a:prstGeom prst="ellipse">
            <a:avLst/>
          </a:prstGeom>
          <a:solidFill>
            <a:srgbClr val="FF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3570" name="Line 65">
            <a:extLst>
              <a:ext uri="{FF2B5EF4-FFF2-40B4-BE49-F238E27FC236}">
                <a16:creationId xmlns:a16="http://schemas.microsoft.com/office/drawing/2014/main" id="{0B6A4525-268D-A74E-920A-572290ABBD89}"/>
              </a:ext>
            </a:extLst>
          </p:cNvPr>
          <p:cNvSpPr>
            <a:spLocks noChangeShapeType="1"/>
          </p:cNvSpPr>
          <p:nvPr/>
        </p:nvSpPr>
        <p:spPr bwMode="auto">
          <a:xfrm rot="3339381">
            <a:off x="2590007" y="5001419"/>
            <a:ext cx="1711325" cy="15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3571" name="Line 66">
            <a:extLst>
              <a:ext uri="{FF2B5EF4-FFF2-40B4-BE49-F238E27FC236}">
                <a16:creationId xmlns:a16="http://schemas.microsoft.com/office/drawing/2014/main" id="{DCBCF7EA-6696-9945-A78E-ABD8AD7DA444}"/>
              </a:ext>
            </a:extLst>
          </p:cNvPr>
          <p:cNvSpPr>
            <a:spLocks noChangeShapeType="1"/>
          </p:cNvSpPr>
          <p:nvPr/>
        </p:nvSpPr>
        <p:spPr bwMode="auto">
          <a:xfrm rot="3339381">
            <a:off x="3642520" y="4591845"/>
            <a:ext cx="1711325" cy="158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1" name="Text Box 36">
            <a:extLst>
              <a:ext uri="{FF2B5EF4-FFF2-40B4-BE49-F238E27FC236}">
                <a16:creationId xmlns:a16="http://schemas.microsoft.com/office/drawing/2014/main" id="{8F1227FE-0B18-A045-9A81-BD1016A75CA8}"/>
              </a:ext>
            </a:extLst>
          </p:cNvPr>
          <p:cNvSpPr txBox="1">
            <a:spLocks noChangeArrowheads="1"/>
          </p:cNvSpPr>
          <p:nvPr/>
        </p:nvSpPr>
        <p:spPr bwMode="auto">
          <a:xfrm rot="19745022">
            <a:off x="1501981" y="3645275"/>
            <a:ext cx="2626168"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r>
              <a:rPr lang="en-GB" altLang="en-US" b="0" dirty="0"/>
              <a:t>Bragg plane spacing  </a:t>
            </a:r>
          </a:p>
        </p:txBody>
      </p:sp>
    </p:spTree>
    <p:extLst>
      <p:ext uri="{BB962C8B-B14F-4D97-AF65-F5344CB8AC3E}">
        <p14:creationId xmlns:p14="http://schemas.microsoft.com/office/powerpoint/2010/main" val="226534532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2">
            <a:extLst>
              <a:ext uri="{FF2B5EF4-FFF2-40B4-BE49-F238E27FC236}">
                <a16:creationId xmlns:a16="http://schemas.microsoft.com/office/drawing/2014/main" id="{0EBE0579-9666-8A40-A17F-748F8CF20CD8}"/>
              </a:ext>
            </a:extLst>
          </p:cNvPr>
          <p:cNvSpPr>
            <a:spLocks noGrp="1" noChangeArrowheads="1"/>
          </p:cNvSpPr>
          <p:nvPr>
            <p:ph type="title"/>
          </p:nvPr>
        </p:nvSpPr>
        <p:spPr>
          <a:xfrm>
            <a:off x="609601" y="206831"/>
            <a:ext cx="10909300" cy="838199"/>
          </a:xfrm>
        </p:spPr>
        <p:txBody>
          <a:bodyPr/>
          <a:lstStyle/>
          <a:p>
            <a:r>
              <a:rPr lang="en-GB" altLang="en-GB" dirty="0"/>
              <a:t>Summing structure factors</a:t>
            </a:r>
          </a:p>
        </p:txBody>
      </p:sp>
      <p:sp>
        <p:nvSpPr>
          <p:cNvPr id="24578" name="Rectangle 3">
            <a:extLst>
              <a:ext uri="{FF2B5EF4-FFF2-40B4-BE49-F238E27FC236}">
                <a16:creationId xmlns:a16="http://schemas.microsoft.com/office/drawing/2014/main" id="{288C1B5B-2372-4545-A846-0F660BB453D9}"/>
              </a:ext>
            </a:extLst>
          </p:cNvPr>
          <p:cNvSpPr>
            <a:spLocks noGrp="1" noChangeArrowheads="1"/>
          </p:cNvSpPr>
          <p:nvPr>
            <p:ph idx="1"/>
          </p:nvPr>
        </p:nvSpPr>
        <p:spPr>
          <a:xfrm>
            <a:off x="609600" y="1240971"/>
            <a:ext cx="10871200" cy="5040087"/>
          </a:xfrm>
        </p:spPr>
        <p:txBody>
          <a:bodyPr>
            <a:normAutofit/>
          </a:bodyPr>
          <a:lstStyle/>
          <a:p>
            <a:r>
              <a:rPr lang="en-GB" altLang="en-GB" dirty="0"/>
              <a:t>A different Bragg plane will give different phases for the atoms and hence phase and amplitude for the resulting diffracted wave</a:t>
            </a:r>
          </a:p>
          <a:p>
            <a:r>
              <a:rPr lang="en-GB" altLang="en-US" dirty="0"/>
              <a:t>Different intensity</a:t>
            </a:r>
          </a:p>
        </p:txBody>
      </p:sp>
      <p:sp>
        <p:nvSpPr>
          <p:cNvPr id="24580" name="Line 6">
            <a:extLst>
              <a:ext uri="{FF2B5EF4-FFF2-40B4-BE49-F238E27FC236}">
                <a16:creationId xmlns:a16="http://schemas.microsoft.com/office/drawing/2014/main" id="{6EC55A32-2CC7-2C4A-9971-5A5B55811FE9}"/>
              </a:ext>
            </a:extLst>
          </p:cNvPr>
          <p:cNvSpPr>
            <a:spLocks noChangeShapeType="1"/>
          </p:cNvSpPr>
          <p:nvPr/>
        </p:nvSpPr>
        <p:spPr bwMode="auto">
          <a:xfrm>
            <a:off x="7385051" y="3457575"/>
            <a:ext cx="2651125"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1" name="Line 7">
            <a:extLst>
              <a:ext uri="{FF2B5EF4-FFF2-40B4-BE49-F238E27FC236}">
                <a16:creationId xmlns:a16="http://schemas.microsoft.com/office/drawing/2014/main" id="{35378E29-C067-E540-B57A-1D65386A1D45}"/>
              </a:ext>
            </a:extLst>
          </p:cNvPr>
          <p:cNvSpPr>
            <a:spLocks noChangeShapeType="1"/>
          </p:cNvSpPr>
          <p:nvPr/>
        </p:nvSpPr>
        <p:spPr bwMode="auto">
          <a:xfrm rot="16200000">
            <a:off x="6324601" y="4456114"/>
            <a:ext cx="2652713"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endParaRPr lang="en-US"/>
          </a:p>
        </p:txBody>
      </p:sp>
      <p:sp>
        <p:nvSpPr>
          <p:cNvPr id="24582" name="Line 9">
            <a:extLst>
              <a:ext uri="{FF2B5EF4-FFF2-40B4-BE49-F238E27FC236}">
                <a16:creationId xmlns:a16="http://schemas.microsoft.com/office/drawing/2014/main" id="{D2760FA5-BFBD-1B4B-808C-AB5D7C726E3F}"/>
              </a:ext>
            </a:extLst>
          </p:cNvPr>
          <p:cNvSpPr>
            <a:spLocks noChangeShapeType="1"/>
          </p:cNvSpPr>
          <p:nvPr/>
        </p:nvSpPr>
        <p:spPr bwMode="auto">
          <a:xfrm>
            <a:off x="7645400" y="3478213"/>
            <a:ext cx="1081088" cy="0"/>
          </a:xfrm>
          <a:prstGeom prst="line">
            <a:avLst/>
          </a:prstGeom>
          <a:noFill/>
          <a:ln w="38100">
            <a:solidFill>
              <a:schemeClr val="accent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3" name="Line 10">
            <a:extLst>
              <a:ext uri="{FF2B5EF4-FFF2-40B4-BE49-F238E27FC236}">
                <a16:creationId xmlns:a16="http://schemas.microsoft.com/office/drawing/2014/main" id="{8E179E64-DA46-6948-9390-F3CF5AC9D042}"/>
              </a:ext>
            </a:extLst>
          </p:cNvPr>
          <p:cNvSpPr>
            <a:spLocks noChangeShapeType="1"/>
          </p:cNvSpPr>
          <p:nvPr/>
        </p:nvSpPr>
        <p:spPr bwMode="auto">
          <a:xfrm rot="9000000">
            <a:off x="8793164" y="3700464"/>
            <a:ext cx="1081087" cy="1587"/>
          </a:xfrm>
          <a:prstGeom prst="line">
            <a:avLst/>
          </a:prstGeom>
          <a:noFill/>
          <a:ln w="38100">
            <a:solidFill>
              <a:schemeClr va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4" name="Line 11">
            <a:extLst>
              <a:ext uri="{FF2B5EF4-FFF2-40B4-BE49-F238E27FC236}">
                <a16:creationId xmlns:a16="http://schemas.microsoft.com/office/drawing/2014/main" id="{D150FE52-729B-F449-B783-88D1C455BB44}"/>
              </a:ext>
            </a:extLst>
          </p:cNvPr>
          <p:cNvSpPr>
            <a:spLocks noChangeShapeType="1"/>
          </p:cNvSpPr>
          <p:nvPr/>
        </p:nvSpPr>
        <p:spPr bwMode="auto">
          <a:xfrm rot="3339381">
            <a:off x="1580357" y="5396707"/>
            <a:ext cx="1711325" cy="15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85" name="Oval 14">
            <a:extLst>
              <a:ext uri="{FF2B5EF4-FFF2-40B4-BE49-F238E27FC236}">
                <a16:creationId xmlns:a16="http://schemas.microsoft.com/office/drawing/2014/main" id="{86B97B00-46FE-DB42-856D-646FE2A1BDA9}"/>
              </a:ext>
            </a:extLst>
          </p:cNvPr>
          <p:cNvSpPr>
            <a:spLocks noChangeArrowheads="1"/>
          </p:cNvSpPr>
          <p:nvPr/>
        </p:nvSpPr>
        <p:spPr bwMode="auto">
          <a:xfrm>
            <a:off x="2490788" y="5619750"/>
            <a:ext cx="381000" cy="381000"/>
          </a:xfrm>
          <a:prstGeom prst="ellipse">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6" name="Oval 15">
            <a:extLst>
              <a:ext uri="{FF2B5EF4-FFF2-40B4-BE49-F238E27FC236}">
                <a16:creationId xmlns:a16="http://schemas.microsoft.com/office/drawing/2014/main" id="{EFD3CB19-E97C-DC49-BD3E-EB0B5932832B}"/>
              </a:ext>
            </a:extLst>
          </p:cNvPr>
          <p:cNvSpPr>
            <a:spLocks noChangeArrowheads="1"/>
          </p:cNvSpPr>
          <p:nvPr/>
        </p:nvSpPr>
        <p:spPr bwMode="auto">
          <a:xfrm>
            <a:off x="3089275" y="5087938"/>
            <a:ext cx="381000" cy="381000"/>
          </a:xfrm>
          <a:prstGeom prst="ellipse">
            <a:avLst/>
          </a:prstGeom>
          <a:solidFill>
            <a:schemeClr va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7" name="Oval 16">
            <a:extLst>
              <a:ext uri="{FF2B5EF4-FFF2-40B4-BE49-F238E27FC236}">
                <a16:creationId xmlns:a16="http://schemas.microsoft.com/office/drawing/2014/main" id="{D5B01EEE-26A4-F74F-981F-F725494E9DA8}"/>
              </a:ext>
            </a:extLst>
          </p:cNvPr>
          <p:cNvSpPr>
            <a:spLocks noChangeArrowheads="1"/>
          </p:cNvSpPr>
          <p:nvPr/>
        </p:nvSpPr>
        <p:spPr bwMode="auto">
          <a:xfrm>
            <a:off x="2781300" y="4556125"/>
            <a:ext cx="381000" cy="381000"/>
          </a:xfrm>
          <a:prstGeom prst="ellipse">
            <a:avLst/>
          </a:prstGeom>
          <a:solidFill>
            <a:schemeClr val="accent2"/>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8" name="Oval 17">
            <a:extLst>
              <a:ext uri="{FF2B5EF4-FFF2-40B4-BE49-F238E27FC236}">
                <a16:creationId xmlns:a16="http://schemas.microsoft.com/office/drawing/2014/main" id="{7B023095-44FB-7D41-BD8C-23F4FBE7146D}"/>
              </a:ext>
            </a:extLst>
          </p:cNvPr>
          <p:cNvSpPr>
            <a:spLocks noChangeArrowheads="1"/>
          </p:cNvSpPr>
          <p:nvPr/>
        </p:nvSpPr>
        <p:spPr bwMode="auto">
          <a:xfrm>
            <a:off x="3829050" y="4024313"/>
            <a:ext cx="381000" cy="381000"/>
          </a:xfrm>
          <a:prstGeom prst="ellipse">
            <a:avLst/>
          </a:prstGeom>
          <a:solidFill>
            <a:schemeClr val="folHlink"/>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89" name="Oval 18">
            <a:extLst>
              <a:ext uri="{FF2B5EF4-FFF2-40B4-BE49-F238E27FC236}">
                <a16:creationId xmlns:a16="http://schemas.microsoft.com/office/drawing/2014/main" id="{66AF9D83-E843-CA4E-B726-A25A8373DF54}"/>
              </a:ext>
            </a:extLst>
          </p:cNvPr>
          <p:cNvSpPr>
            <a:spLocks noChangeArrowheads="1"/>
          </p:cNvSpPr>
          <p:nvPr/>
        </p:nvSpPr>
        <p:spPr bwMode="auto">
          <a:xfrm>
            <a:off x="3722688" y="5354638"/>
            <a:ext cx="381000" cy="381000"/>
          </a:xfrm>
          <a:prstGeom prst="ellipse">
            <a:avLst/>
          </a:prstGeom>
          <a:solidFill>
            <a:srgbClr val="FF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000">
                <a:solidFill>
                  <a:srgbClr val="000000"/>
                </a:solidFill>
                <a:latin typeface="Tahoma" panose="020B0604030504040204" pitchFamily="34" charset="0"/>
              </a:defRPr>
            </a:lvl1pPr>
            <a:lvl2pPr marL="742950" indent="-285750">
              <a:defRPr sz="2000">
                <a:solidFill>
                  <a:srgbClr val="000000"/>
                </a:solidFill>
                <a:latin typeface="Tahoma" panose="020B0604030504040204" pitchFamily="34" charset="0"/>
              </a:defRPr>
            </a:lvl2pPr>
            <a:lvl3pPr marL="1143000" indent="-228600">
              <a:defRPr sz="2000">
                <a:solidFill>
                  <a:srgbClr val="000000"/>
                </a:solidFill>
                <a:latin typeface="Tahoma" panose="020B0604030504040204" pitchFamily="34" charset="0"/>
              </a:defRPr>
            </a:lvl3pPr>
            <a:lvl4pPr marL="1600200" indent="-228600">
              <a:defRPr sz="2000">
                <a:solidFill>
                  <a:srgbClr val="000000"/>
                </a:solidFill>
                <a:latin typeface="Tahoma" panose="020B0604030504040204" pitchFamily="34" charset="0"/>
              </a:defRPr>
            </a:lvl4pPr>
            <a:lvl5pPr marL="2057400" indent="-228600">
              <a:defRPr sz="2000">
                <a:solidFill>
                  <a:srgbClr val="000000"/>
                </a:solidFill>
                <a:latin typeface="Tahoma" panose="020B0604030504040204" pitchFamily="34" charset="0"/>
              </a:defRPr>
            </a:lvl5pPr>
            <a:lvl6pPr marL="2514600" indent="-228600" eaLnBrk="0" fontAlgn="base" hangingPunct="0">
              <a:spcBef>
                <a:spcPct val="0"/>
              </a:spcBef>
              <a:spcAft>
                <a:spcPct val="0"/>
              </a:spcAft>
              <a:defRPr sz="2000">
                <a:solidFill>
                  <a:srgbClr val="000000"/>
                </a:solidFill>
                <a:latin typeface="Tahoma" panose="020B0604030504040204" pitchFamily="34" charset="0"/>
              </a:defRPr>
            </a:lvl6pPr>
            <a:lvl7pPr marL="2971800" indent="-228600" eaLnBrk="0" fontAlgn="base" hangingPunct="0">
              <a:spcBef>
                <a:spcPct val="0"/>
              </a:spcBef>
              <a:spcAft>
                <a:spcPct val="0"/>
              </a:spcAft>
              <a:defRPr sz="2000">
                <a:solidFill>
                  <a:srgbClr val="000000"/>
                </a:solidFill>
                <a:latin typeface="Tahoma" panose="020B0604030504040204" pitchFamily="34" charset="0"/>
              </a:defRPr>
            </a:lvl7pPr>
            <a:lvl8pPr marL="3429000" indent="-228600" eaLnBrk="0" fontAlgn="base" hangingPunct="0">
              <a:spcBef>
                <a:spcPct val="0"/>
              </a:spcBef>
              <a:spcAft>
                <a:spcPct val="0"/>
              </a:spcAft>
              <a:defRPr sz="2000">
                <a:solidFill>
                  <a:srgbClr val="000000"/>
                </a:solidFill>
                <a:latin typeface="Tahoma" panose="020B0604030504040204" pitchFamily="34" charset="0"/>
              </a:defRPr>
            </a:lvl8pPr>
            <a:lvl9pPr marL="3886200" indent="-228600" eaLnBrk="0" fontAlgn="base" hangingPunct="0">
              <a:spcBef>
                <a:spcPct val="0"/>
              </a:spcBef>
              <a:spcAft>
                <a:spcPct val="0"/>
              </a:spcAft>
              <a:defRPr sz="2000">
                <a:solidFill>
                  <a:srgbClr val="000000"/>
                </a:solidFill>
                <a:latin typeface="Tahoma" panose="020B0604030504040204" pitchFamily="34" charset="0"/>
              </a:defRPr>
            </a:lvl9pPr>
          </a:lstStyle>
          <a:p>
            <a:pPr eaLnBrk="1" hangingPunct="1"/>
            <a:endParaRPr lang="en-US" altLang="en-US"/>
          </a:p>
        </p:txBody>
      </p:sp>
      <p:sp>
        <p:nvSpPr>
          <p:cNvPr id="24590" name="Line 20">
            <a:extLst>
              <a:ext uri="{FF2B5EF4-FFF2-40B4-BE49-F238E27FC236}">
                <a16:creationId xmlns:a16="http://schemas.microsoft.com/office/drawing/2014/main" id="{47C0D458-9328-5E43-A3DB-81F4092D470A}"/>
              </a:ext>
            </a:extLst>
          </p:cNvPr>
          <p:cNvSpPr>
            <a:spLocks noChangeShapeType="1"/>
          </p:cNvSpPr>
          <p:nvPr/>
        </p:nvSpPr>
        <p:spPr bwMode="auto">
          <a:xfrm rot="21255351">
            <a:off x="8728075" y="3429000"/>
            <a:ext cx="1081088" cy="1588"/>
          </a:xfrm>
          <a:prstGeom prst="line">
            <a:avLst/>
          </a:prstGeom>
          <a:noFill/>
          <a:ln w="38100">
            <a:solidFill>
              <a:srgbClr val="FF00FF"/>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1" name="Line 22">
            <a:extLst>
              <a:ext uri="{FF2B5EF4-FFF2-40B4-BE49-F238E27FC236}">
                <a16:creationId xmlns:a16="http://schemas.microsoft.com/office/drawing/2014/main" id="{A1E43492-91EA-2647-BE8C-29C6C8F43FD6}"/>
              </a:ext>
            </a:extLst>
          </p:cNvPr>
          <p:cNvSpPr>
            <a:spLocks noChangeShapeType="1"/>
          </p:cNvSpPr>
          <p:nvPr/>
        </p:nvSpPr>
        <p:spPr bwMode="auto">
          <a:xfrm rot="5400000">
            <a:off x="7558088" y="5226051"/>
            <a:ext cx="1081088" cy="1587"/>
          </a:xfrm>
          <a:prstGeom prst="line">
            <a:avLst/>
          </a:prstGeom>
          <a:noFill/>
          <a:ln w="38100">
            <a:solidFill>
              <a:schemeClr val="folHlink"/>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2" name="Line 23">
            <a:extLst>
              <a:ext uri="{FF2B5EF4-FFF2-40B4-BE49-F238E27FC236}">
                <a16:creationId xmlns:a16="http://schemas.microsoft.com/office/drawing/2014/main" id="{F798239A-D6DE-5D46-95A6-2426D7099E20}"/>
              </a:ext>
            </a:extLst>
          </p:cNvPr>
          <p:cNvSpPr>
            <a:spLocks noChangeShapeType="1"/>
          </p:cNvSpPr>
          <p:nvPr/>
        </p:nvSpPr>
        <p:spPr bwMode="auto">
          <a:xfrm rot="8294513">
            <a:off x="7920039" y="4330700"/>
            <a:ext cx="1081087" cy="1588"/>
          </a:xfrm>
          <a:prstGeom prst="line">
            <a:avLst/>
          </a:prstGeom>
          <a:noFill/>
          <a:ln w="38100">
            <a:solidFill>
              <a:schemeClr val="accent2"/>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3" name="Line 24">
            <a:extLst>
              <a:ext uri="{FF2B5EF4-FFF2-40B4-BE49-F238E27FC236}">
                <a16:creationId xmlns:a16="http://schemas.microsoft.com/office/drawing/2014/main" id="{43F98814-A4AA-F843-A68C-07E8B6DA3A3D}"/>
              </a:ext>
            </a:extLst>
          </p:cNvPr>
          <p:cNvSpPr>
            <a:spLocks noChangeShapeType="1"/>
          </p:cNvSpPr>
          <p:nvPr/>
        </p:nvSpPr>
        <p:spPr bwMode="auto">
          <a:xfrm rot="6652004" flipV="1">
            <a:off x="6920707" y="4020344"/>
            <a:ext cx="1924050" cy="1147763"/>
          </a:xfrm>
          <a:prstGeom prst="line">
            <a:avLst/>
          </a:prstGeom>
          <a:noFill/>
          <a:ln w="63500">
            <a:solidFill>
              <a:schemeClr val="tx1"/>
            </a:solidFill>
            <a:miter lim="800000"/>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graphicFrame>
        <p:nvGraphicFramePr>
          <p:cNvPr id="161817" name="Object 25">
            <a:extLst>
              <a:ext uri="{FF2B5EF4-FFF2-40B4-BE49-F238E27FC236}">
                <a16:creationId xmlns:a16="http://schemas.microsoft.com/office/drawing/2014/main" id="{764723A0-CCCE-3F4D-802E-CC18EA4E5C9D}"/>
              </a:ext>
            </a:extLst>
          </p:cNvPr>
          <p:cNvGraphicFramePr>
            <a:graphicFrameLocks noChangeAspect="1"/>
          </p:cNvGraphicFramePr>
          <p:nvPr/>
        </p:nvGraphicFramePr>
        <p:xfrm>
          <a:off x="8370889" y="5521325"/>
          <a:ext cx="388937" cy="515938"/>
        </p:xfrm>
        <a:graphic>
          <a:graphicData uri="http://schemas.openxmlformats.org/presentationml/2006/ole">
            <mc:AlternateContent xmlns:mc="http://schemas.openxmlformats.org/markup-compatibility/2006">
              <mc:Choice xmlns:v="urn:schemas-microsoft-com:vml" Requires="v">
                <p:oleObj name="Equation" r:id="rId2" imgW="3797300" imgH="5270500" progId="Equation.DSMT4">
                  <p:embed/>
                </p:oleObj>
              </mc:Choice>
              <mc:Fallback>
                <p:oleObj name="Equation" r:id="rId2" imgW="3797300" imgH="5270500" progId="Equation.DSMT4">
                  <p:embed/>
                  <p:pic>
                    <p:nvPicPr>
                      <p:cNvPr id="161817" name="Object 25">
                        <a:extLst>
                          <a:ext uri="{FF2B5EF4-FFF2-40B4-BE49-F238E27FC236}">
                            <a16:creationId xmlns:a16="http://schemas.microsoft.com/office/drawing/2014/main" id="{764723A0-CCCE-3F4D-802E-CC18EA4E5C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70889" y="5521325"/>
                        <a:ext cx="388937" cy="5159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4595" name="Line 26">
            <a:extLst>
              <a:ext uri="{FF2B5EF4-FFF2-40B4-BE49-F238E27FC236}">
                <a16:creationId xmlns:a16="http://schemas.microsoft.com/office/drawing/2014/main" id="{5B604E67-96D0-9441-9754-BCF1596EADAD}"/>
              </a:ext>
            </a:extLst>
          </p:cNvPr>
          <p:cNvSpPr>
            <a:spLocks noChangeShapeType="1"/>
          </p:cNvSpPr>
          <p:nvPr/>
        </p:nvSpPr>
        <p:spPr bwMode="auto">
          <a:xfrm rot="3339381">
            <a:off x="2590007" y="5001419"/>
            <a:ext cx="1711325" cy="1588"/>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
        <p:nvSpPr>
          <p:cNvPr id="24596" name="Line 27">
            <a:extLst>
              <a:ext uri="{FF2B5EF4-FFF2-40B4-BE49-F238E27FC236}">
                <a16:creationId xmlns:a16="http://schemas.microsoft.com/office/drawing/2014/main" id="{FF759508-A108-E64E-9421-6A8D87E98176}"/>
              </a:ext>
            </a:extLst>
          </p:cNvPr>
          <p:cNvSpPr>
            <a:spLocks noChangeShapeType="1"/>
          </p:cNvSpPr>
          <p:nvPr/>
        </p:nvSpPr>
        <p:spPr bwMode="auto">
          <a:xfrm rot="3339381">
            <a:off x="3642520" y="4591845"/>
            <a:ext cx="1711325" cy="1587"/>
          </a:xfrm>
          <a:prstGeom prst="line">
            <a:avLst/>
          </a:prstGeom>
          <a:noFill/>
          <a:ln w="9525">
            <a:solidFill>
              <a:schemeClr val="tx1"/>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lstStyle/>
          <a:p>
            <a:endParaRPr lang="en-US"/>
          </a:p>
        </p:txBody>
      </p:sp>
    </p:spTree>
    <p:extLst>
      <p:ext uri="{BB962C8B-B14F-4D97-AF65-F5344CB8AC3E}">
        <p14:creationId xmlns:p14="http://schemas.microsoft.com/office/powerpoint/2010/main" val="268792938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9600" y="206375"/>
            <a:ext cx="10909300" cy="838200"/>
          </a:xfrm>
        </p:spPr>
        <p:txBody>
          <a:bodyPr/>
          <a:lstStyle/>
          <a:p>
            <a:r>
              <a:rPr lang="en-US" dirty="0"/>
              <a:t>complexes</a:t>
            </a:r>
          </a:p>
        </p:txBody>
      </p:sp>
      <p:grpSp>
        <p:nvGrpSpPr>
          <p:cNvPr id="131" name="Group 60">
            <a:extLst>
              <a:ext uri="{FF2B5EF4-FFF2-40B4-BE49-F238E27FC236}">
                <a16:creationId xmlns:a16="http://schemas.microsoft.com/office/drawing/2014/main" id="{DD47DF78-B1F2-4B48-ABE2-CF7AB8E0BF3F}"/>
              </a:ext>
            </a:extLst>
          </p:cNvPr>
          <p:cNvGrpSpPr>
            <a:grpSpLocks/>
          </p:cNvGrpSpPr>
          <p:nvPr/>
        </p:nvGrpSpPr>
        <p:grpSpPr bwMode="auto">
          <a:xfrm>
            <a:off x="1801219" y="2596406"/>
            <a:ext cx="1519237" cy="1376362"/>
            <a:chOff x="1575" y="2572"/>
            <a:chExt cx="502" cy="455"/>
          </a:xfrm>
        </p:grpSpPr>
        <p:sp>
          <p:nvSpPr>
            <p:cNvPr id="132" name="Freeform 61">
              <a:extLst>
                <a:ext uri="{FF2B5EF4-FFF2-40B4-BE49-F238E27FC236}">
                  <a16:creationId xmlns:a16="http://schemas.microsoft.com/office/drawing/2014/main" id="{87883CC9-CB5D-154C-982C-7EC3EAB726A8}"/>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3" name="Group 62">
              <a:extLst>
                <a:ext uri="{FF2B5EF4-FFF2-40B4-BE49-F238E27FC236}">
                  <a16:creationId xmlns:a16="http://schemas.microsoft.com/office/drawing/2014/main" id="{5E9DC760-27BA-BF4E-95DA-D2043650E161}"/>
                </a:ext>
              </a:extLst>
            </p:cNvPr>
            <p:cNvGrpSpPr>
              <a:grpSpLocks/>
            </p:cNvGrpSpPr>
            <p:nvPr/>
          </p:nvGrpSpPr>
          <p:grpSpPr bwMode="auto">
            <a:xfrm rot="6300000">
              <a:off x="1768" y="2583"/>
              <a:ext cx="92" cy="69"/>
              <a:chOff x="101" y="1265"/>
              <a:chExt cx="112" cy="84"/>
            </a:xfrm>
          </p:grpSpPr>
          <p:sp>
            <p:nvSpPr>
              <p:cNvPr id="267" name="Freeform 63">
                <a:extLst>
                  <a:ext uri="{FF2B5EF4-FFF2-40B4-BE49-F238E27FC236}">
                    <a16:creationId xmlns:a16="http://schemas.microsoft.com/office/drawing/2014/main" id="{248AE387-76BF-4F4C-A1A7-EC9BD2D3816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8" name="Freeform 64">
                <a:extLst>
                  <a:ext uri="{FF2B5EF4-FFF2-40B4-BE49-F238E27FC236}">
                    <a16:creationId xmlns:a16="http://schemas.microsoft.com/office/drawing/2014/main" id="{3461E044-A4BD-F548-9BBB-0EF2DEED131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9" name="Freeform 65">
                <a:extLst>
                  <a:ext uri="{FF2B5EF4-FFF2-40B4-BE49-F238E27FC236}">
                    <a16:creationId xmlns:a16="http://schemas.microsoft.com/office/drawing/2014/main" id="{0910BB96-30A8-A942-84CD-51612CC42CD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4" name="Group 66">
              <a:extLst>
                <a:ext uri="{FF2B5EF4-FFF2-40B4-BE49-F238E27FC236}">
                  <a16:creationId xmlns:a16="http://schemas.microsoft.com/office/drawing/2014/main" id="{86E6ACC6-60A5-5C45-8615-AA4ABDB87C4F}"/>
                </a:ext>
              </a:extLst>
            </p:cNvPr>
            <p:cNvGrpSpPr>
              <a:grpSpLocks/>
            </p:cNvGrpSpPr>
            <p:nvPr/>
          </p:nvGrpSpPr>
          <p:grpSpPr bwMode="auto">
            <a:xfrm rot="6300000">
              <a:off x="1793" y="2636"/>
              <a:ext cx="92" cy="69"/>
              <a:chOff x="101" y="1265"/>
              <a:chExt cx="112" cy="84"/>
            </a:xfrm>
          </p:grpSpPr>
          <p:sp>
            <p:nvSpPr>
              <p:cNvPr id="264" name="Freeform 67">
                <a:extLst>
                  <a:ext uri="{FF2B5EF4-FFF2-40B4-BE49-F238E27FC236}">
                    <a16:creationId xmlns:a16="http://schemas.microsoft.com/office/drawing/2014/main" id="{F0A552E6-3193-8B4E-B822-70E68B9D181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5" name="Freeform 68">
                <a:extLst>
                  <a:ext uri="{FF2B5EF4-FFF2-40B4-BE49-F238E27FC236}">
                    <a16:creationId xmlns:a16="http://schemas.microsoft.com/office/drawing/2014/main" id="{F664C350-C8AA-9046-85BF-474F9B14132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6" name="Freeform 69">
                <a:extLst>
                  <a:ext uri="{FF2B5EF4-FFF2-40B4-BE49-F238E27FC236}">
                    <a16:creationId xmlns:a16="http://schemas.microsoft.com/office/drawing/2014/main" id="{F1F9AC2B-4938-CF4A-8260-2B7693AE75C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5" name="Freeform 70">
              <a:extLst>
                <a:ext uri="{FF2B5EF4-FFF2-40B4-BE49-F238E27FC236}">
                  <a16:creationId xmlns:a16="http://schemas.microsoft.com/office/drawing/2014/main" id="{10930C82-3FF7-5A4D-A6C6-B64B43338A90}"/>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6" name="Group 71">
              <a:extLst>
                <a:ext uri="{FF2B5EF4-FFF2-40B4-BE49-F238E27FC236}">
                  <a16:creationId xmlns:a16="http://schemas.microsoft.com/office/drawing/2014/main" id="{075FACD5-3F8A-594D-9E08-C878B1173634}"/>
                </a:ext>
              </a:extLst>
            </p:cNvPr>
            <p:cNvGrpSpPr>
              <a:grpSpLocks/>
            </p:cNvGrpSpPr>
            <p:nvPr/>
          </p:nvGrpSpPr>
          <p:grpSpPr bwMode="auto">
            <a:xfrm rot="6300000">
              <a:off x="1820" y="2688"/>
              <a:ext cx="92" cy="69"/>
              <a:chOff x="101" y="1265"/>
              <a:chExt cx="112" cy="84"/>
            </a:xfrm>
          </p:grpSpPr>
          <p:sp>
            <p:nvSpPr>
              <p:cNvPr id="261" name="Freeform 72">
                <a:extLst>
                  <a:ext uri="{FF2B5EF4-FFF2-40B4-BE49-F238E27FC236}">
                    <a16:creationId xmlns:a16="http://schemas.microsoft.com/office/drawing/2014/main" id="{14C933F1-39C4-3D46-BF8C-A330AC0D5F3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2" name="Freeform 73">
                <a:extLst>
                  <a:ext uri="{FF2B5EF4-FFF2-40B4-BE49-F238E27FC236}">
                    <a16:creationId xmlns:a16="http://schemas.microsoft.com/office/drawing/2014/main" id="{5286464D-7277-FF49-9B8B-7FF6FE10D3F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3" name="Freeform 74">
                <a:extLst>
                  <a:ext uri="{FF2B5EF4-FFF2-40B4-BE49-F238E27FC236}">
                    <a16:creationId xmlns:a16="http://schemas.microsoft.com/office/drawing/2014/main" id="{AD5BF964-35B4-9249-B993-591B121D988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7" name="Freeform 75">
              <a:extLst>
                <a:ext uri="{FF2B5EF4-FFF2-40B4-BE49-F238E27FC236}">
                  <a16:creationId xmlns:a16="http://schemas.microsoft.com/office/drawing/2014/main" id="{016450F1-FF13-014C-8F81-9DF6533CC009}"/>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38" name="Freeform 76">
              <a:extLst>
                <a:ext uri="{FF2B5EF4-FFF2-40B4-BE49-F238E27FC236}">
                  <a16:creationId xmlns:a16="http://schemas.microsoft.com/office/drawing/2014/main" id="{202B5A63-D834-7B4C-B293-21423A46F468}"/>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9" name="Freeform 77">
              <a:extLst>
                <a:ext uri="{FF2B5EF4-FFF2-40B4-BE49-F238E27FC236}">
                  <a16:creationId xmlns:a16="http://schemas.microsoft.com/office/drawing/2014/main" id="{E46CB61A-7E4A-014E-B0D4-C456C5553123}"/>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0" name="Group 78">
              <a:extLst>
                <a:ext uri="{FF2B5EF4-FFF2-40B4-BE49-F238E27FC236}">
                  <a16:creationId xmlns:a16="http://schemas.microsoft.com/office/drawing/2014/main" id="{4553BECF-DDC8-AF4C-BE7C-FD557DF09375}"/>
                </a:ext>
              </a:extLst>
            </p:cNvPr>
            <p:cNvGrpSpPr>
              <a:grpSpLocks/>
            </p:cNvGrpSpPr>
            <p:nvPr/>
          </p:nvGrpSpPr>
          <p:grpSpPr bwMode="auto">
            <a:xfrm rot="6300000">
              <a:off x="1847" y="2741"/>
              <a:ext cx="92" cy="69"/>
              <a:chOff x="101" y="1265"/>
              <a:chExt cx="112" cy="84"/>
            </a:xfrm>
          </p:grpSpPr>
          <p:sp>
            <p:nvSpPr>
              <p:cNvPr id="258" name="Freeform 79">
                <a:extLst>
                  <a:ext uri="{FF2B5EF4-FFF2-40B4-BE49-F238E27FC236}">
                    <a16:creationId xmlns:a16="http://schemas.microsoft.com/office/drawing/2014/main" id="{2B20520E-61AB-E741-AFC0-84814AEB0B1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59" name="Freeform 80">
                <a:extLst>
                  <a:ext uri="{FF2B5EF4-FFF2-40B4-BE49-F238E27FC236}">
                    <a16:creationId xmlns:a16="http://schemas.microsoft.com/office/drawing/2014/main" id="{C9243F64-9EBF-7947-8ECA-602DD5AA3BA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0" name="Freeform 81">
                <a:extLst>
                  <a:ext uri="{FF2B5EF4-FFF2-40B4-BE49-F238E27FC236}">
                    <a16:creationId xmlns:a16="http://schemas.microsoft.com/office/drawing/2014/main" id="{12869EAB-ED60-1245-B2FF-269069DBE0B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1" name="Group 82">
              <a:extLst>
                <a:ext uri="{FF2B5EF4-FFF2-40B4-BE49-F238E27FC236}">
                  <a16:creationId xmlns:a16="http://schemas.microsoft.com/office/drawing/2014/main" id="{D57F497D-1F5E-7E45-841E-7C03962F56D3}"/>
                </a:ext>
              </a:extLst>
            </p:cNvPr>
            <p:cNvGrpSpPr>
              <a:grpSpLocks/>
            </p:cNvGrpSpPr>
            <p:nvPr/>
          </p:nvGrpSpPr>
          <p:grpSpPr bwMode="auto">
            <a:xfrm rot="2794966">
              <a:off x="1698" y="2788"/>
              <a:ext cx="92" cy="69"/>
              <a:chOff x="101" y="1265"/>
              <a:chExt cx="112" cy="84"/>
            </a:xfrm>
          </p:grpSpPr>
          <p:sp>
            <p:nvSpPr>
              <p:cNvPr id="255" name="Freeform 83">
                <a:extLst>
                  <a:ext uri="{FF2B5EF4-FFF2-40B4-BE49-F238E27FC236}">
                    <a16:creationId xmlns:a16="http://schemas.microsoft.com/office/drawing/2014/main" id="{929709DD-D428-FF41-965C-0EE5D65A13A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56" name="Freeform 84">
                <a:extLst>
                  <a:ext uri="{FF2B5EF4-FFF2-40B4-BE49-F238E27FC236}">
                    <a16:creationId xmlns:a16="http://schemas.microsoft.com/office/drawing/2014/main" id="{D7EA143F-9089-1148-8DCA-EBFCF394805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57" name="Freeform 85">
                <a:extLst>
                  <a:ext uri="{FF2B5EF4-FFF2-40B4-BE49-F238E27FC236}">
                    <a16:creationId xmlns:a16="http://schemas.microsoft.com/office/drawing/2014/main" id="{794E6F38-2D0C-2948-96C2-70B3D1D92B5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2" name="Group 86">
              <a:extLst>
                <a:ext uri="{FF2B5EF4-FFF2-40B4-BE49-F238E27FC236}">
                  <a16:creationId xmlns:a16="http://schemas.microsoft.com/office/drawing/2014/main" id="{9EAE3E87-8BE7-074A-A898-B3ED4C954E22}"/>
                </a:ext>
              </a:extLst>
            </p:cNvPr>
            <p:cNvGrpSpPr>
              <a:grpSpLocks/>
            </p:cNvGrpSpPr>
            <p:nvPr/>
          </p:nvGrpSpPr>
          <p:grpSpPr bwMode="auto">
            <a:xfrm rot="2794966">
              <a:off x="1764" y="2802"/>
              <a:ext cx="92" cy="69"/>
              <a:chOff x="101" y="1265"/>
              <a:chExt cx="112" cy="84"/>
            </a:xfrm>
          </p:grpSpPr>
          <p:sp>
            <p:nvSpPr>
              <p:cNvPr id="175" name="Freeform 87">
                <a:extLst>
                  <a:ext uri="{FF2B5EF4-FFF2-40B4-BE49-F238E27FC236}">
                    <a16:creationId xmlns:a16="http://schemas.microsoft.com/office/drawing/2014/main" id="{F682A216-9596-DE42-A175-420B59585DB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88">
                <a:extLst>
                  <a:ext uri="{FF2B5EF4-FFF2-40B4-BE49-F238E27FC236}">
                    <a16:creationId xmlns:a16="http://schemas.microsoft.com/office/drawing/2014/main" id="{B999B303-897C-AC48-A154-74A7A1528BA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7" name="Freeform 89">
                <a:extLst>
                  <a:ext uri="{FF2B5EF4-FFF2-40B4-BE49-F238E27FC236}">
                    <a16:creationId xmlns:a16="http://schemas.microsoft.com/office/drawing/2014/main" id="{3B455837-4801-9248-88A0-E80B3EAFD48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3" name="Freeform 90">
              <a:extLst>
                <a:ext uri="{FF2B5EF4-FFF2-40B4-BE49-F238E27FC236}">
                  <a16:creationId xmlns:a16="http://schemas.microsoft.com/office/drawing/2014/main" id="{91DA6154-2638-864B-B2DF-B14D85ACD82E}"/>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44" name="Freeform 91">
              <a:extLst>
                <a:ext uri="{FF2B5EF4-FFF2-40B4-BE49-F238E27FC236}">
                  <a16:creationId xmlns:a16="http://schemas.microsoft.com/office/drawing/2014/main" id="{21707DAE-9E0F-4F41-A378-95C915B0276C}"/>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5" name="Group 92">
              <a:extLst>
                <a:ext uri="{FF2B5EF4-FFF2-40B4-BE49-F238E27FC236}">
                  <a16:creationId xmlns:a16="http://schemas.microsoft.com/office/drawing/2014/main" id="{9389B1F9-53D3-704F-8614-F14F4544BA2B}"/>
                </a:ext>
              </a:extLst>
            </p:cNvPr>
            <p:cNvGrpSpPr>
              <a:grpSpLocks/>
            </p:cNvGrpSpPr>
            <p:nvPr/>
          </p:nvGrpSpPr>
          <p:grpSpPr bwMode="auto">
            <a:xfrm rot="2431219">
              <a:off x="1664" y="2898"/>
              <a:ext cx="92" cy="69"/>
              <a:chOff x="101" y="1265"/>
              <a:chExt cx="112" cy="84"/>
            </a:xfrm>
          </p:grpSpPr>
          <p:sp>
            <p:nvSpPr>
              <p:cNvPr id="172" name="Freeform 93">
                <a:extLst>
                  <a:ext uri="{FF2B5EF4-FFF2-40B4-BE49-F238E27FC236}">
                    <a16:creationId xmlns:a16="http://schemas.microsoft.com/office/drawing/2014/main" id="{D5AA2284-5205-0445-BD41-F13349CEAC9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94">
                <a:extLst>
                  <a:ext uri="{FF2B5EF4-FFF2-40B4-BE49-F238E27FC236}">
                    <a16:creationId xmlns:a16="http://schemas.microsoft.com/office/drawing/2014/main" id="{B3E4EF3D-4916-694F-ABE1-826E8848EF2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4" name="Freeform 95">
                <a:extLst>
                  <a:ext uri="{FF2B5EF4-FFF2-40B4-BE49-F238E27FC236}">
                    <a16:creationId xmlns:a16="http://schemas.microsoft.com/office/drawing/2014/main" id="{D6EA26DC-6B85-EB4A-9BF8-D872EE6C7D6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6" name="Group 96">
              <a:extLst>
                <a:ext uri="{FF2B5EF4-FFF2-40B4-BE49-F238E27FC236}">
                  <a16:creationId xmlns:a16="http://schemas.microsoft.com/office/drawing/2014/main" id="{1BBBC873-C44B-5F4C-A65B-429FF5A38BF2}"/>
                </a:ext>
              </a:extLst>
            </p:cNvPr>
            <p:cNvGrpSpPr>
              <a:grpSpLocks/>
            </p:cNvGrpSpPr>
            <p:nvPr/>
          </p:nvGrpSpPr>
          <p:grpSpPr bwMode="auto">
            <a:xfrm rot="2431219">
              <a:off x="1723" y="2901"/>
              <a:ext cx="92" cy="69"/>
              <a:chOff x="101" y="1265"/>
              <a:chExt cx="112" cy="84"/>
            </a:xfrm>
          </p:grpSpPr>
          <p:sp>
            <p:nvSpPr>
              <p:cNvPr id="169" name="Freeform 97">
                <a:extLst>
                  <a:ext uri="{FF2B5EF4-FFF2-40B4-BE49-F238E27FC236}">
                    <a16:creationId xmlns:a16="http://schemas.microsoft.com/office/drawing/2014/main" id="{78E6DEA0-8265-E542-AED2-F3924F7580D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98">
                <a:extLst>
                  <a:ext uri="{FF2B5EF4-FFF2-40B4-BE49-F238E27FC236}">
                    <a16:creationId xmlns:a16="http://schemas.microsoft.com/office/drawing/2014/main" id="{76380A1A-5436-1A47-82D4-AA50DABEF0E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1" name="Freeform 99">
                <a:extLst>
                  <a:ext uri="{FF2B5EF4-FFF2-40B4-BE49-F238E27FC236}">
                    <a16:creationId xmlns:a16="http://schemas.microsoft.com/office/drawing/2014/main" id="{02BB4665-716A-B742-BF52-50AD123AE79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8" name="Freeform 100">
              <a:extLst>
                <a:ext uri="{FF2B5EF4-FFF2-40B4-BE49-F238E27FC236}">
                  <a16:creationId xmlns:a16="http://schemas.microsoft.com/office/drawing/2014/main" id="{2433389D-4610-C24B-9D69-22966A970AA5}"/>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9" name="Freeform 101">
              <a:extLst>
                <a:ext uri="{FF2B5EF4-FFF2-40B4-BE49-F238E27FC236}">
                  <a16:creationId xmlns:a16="http://schemas.microsoft.com/office/drawing/2014/main" id="{54C48451-D271-5948-8442-DF90FC2557A3}"/>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6" name="Freeform 102">
              <a:extLst>
                <a:ext uri="{FF2B5EF4-FFF2-40B4-BE49-F238E27FC236}">
                  <a16:creationId xmlns:a16="http://schemas.microsoft.com/office/drawing/2014/main" id="{5A4910D4-8783-0840-B191-1176AB6C3333}"/>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7" name="Freeform 103">
              <a:extLst>
                <a:ext uri="{FF2B5EF4-FFF2-40B4-BE49-F238E27FC236}">
                  <a16:creationId xmlns:a16="http://schemas.microsoft.com/office/drawing/2014/main" id="{0F034FF7-0FAB-0E4E-A7DC-E741CD6C6627}"/>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58" name="Group 104">
              <a:extLst>
                <a:ext uri="{FF2B5EF4-FFF2-40B4-BE49-F238E27FC236}">
                  <a16:creationId xmlns:a16="http://schemas.microsoft.com/office/drawing/2014/main" id="{5654D39B-EBC1-4541-B3E5-1784B5F5CBDC}"/>
                </a:ext>
              </a:extLst>
            </p:cNvPr>
            <p:cNvGrpSpPr>
              <a:grpSpLocks/>
            </p:cNvGrpSpPr>
            <p:nvPr/>
          </p:nvGrpSpPr>
          <p:grpSpPr bwMode="auto">
            <a:xfrm rot="2431219">
              <a:off x="1789" y="2906"/>
              <a:ext cx="92" cy="69"/>
              <a:chOff x="101" y="1265"/>
              <a:chExt cx="112" cy="84"/>
            </a:xfrm>
          </p:grpSpPr>
          <p:sp>
            <p:nvSpPr>
              <p:cNvPr id="166" name="Freeform 105">
                <a:extLst>
                  <a:ext uri="{FF2B5EF4-FFF2-40B4-BE49-F238E27FC236}">
                    <a16:creationId xmlns:a16="http://schemas.microsoft.com/office/drawing/2014/main" id="{EB53AAF1-E02E-A346-B602-C97BBB6E631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106">
                <a:extLst>
                  <a:ext uri="{FF2B5EF4-FFF2-40B4-BE49-F238E27FC236}">
                    <a16:creationId xmlns:a16="http://schemas.microsoft.com/office/drawing/2014/main" id="{2185E9BB-6D97-834A-A0AB-C0DCE928523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8" name="Freeform 107">
                <a:extLst>
                  <a:ext uri="{FF2B5EF4-FFF2-40B4-BE49-F238E27FC236}">
                    <a16:creationId xmlns:a16="http://schemas.microsoft.com/office/drawing/2014/main" id="{CF21E6AE-338E-2E4B-89A5-3621F3FE16F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59" name="Freeform 108">
              <a:extLst>
                <a:ext uri="{FF2B5EF4-FFF2-40B4-BE49-F238E27FC236}">
                  <a16:creationId xmlns:a16="http://schemas.microsoft.com/office/drawing/2014/main" id="{E0332E3E-42F8-CA4A-989A-346A905F2F89}"/>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60" name="Freeform 109">
              <a:extLst>
                <a:ext uri="{FF2B5EF4-FFF2-40B4-BE49-F238E27FC236}">
                  <a16:creationId xmlns:a16="http://schemas.microsoft.com/office/drawing/2014/main" id="{15D00406-E01F-994E-B57F-AAFED23CC048}"/>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61" name="Freeform 110">
              <a:extLst>
                <a:ext uri="{FF2B5EF4-FFF2-40B4-BE49-F238E27FC236}">
                  <a16:creationId xmlns:a16="http://schemas.microsoft.com/office/drawing/2014/main" id="{586FA0FE-B9E2-6D49-9B03-66E5E6C83880}"/>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62" name="Freeform 111">
              <a:extLst>
                <a:ext uri="{FF2B5EF4-FFF2-40B4-BE49-F238E27FC236}">
                  <a16:creationId xmlns:a16="http://schemas.microsoft.com/office/drawing/2014/main" id="{2367E891-43B5-3B44-A51B-660275EA0398}"/>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63" name="Freeform 112">
              <a:extLst>
                <a:ext uri="{FF2B5EF4-FFF2-40B4-BE49-F238E27FC236}">
                  <a16:creationId xmlns:a16="http://schemas.microsoft.com/office/drawing/2014/main" id="{6F484159-5755-C74D-B880-B7903E6DCC35}"/>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64" name="Freeform 113">
              <a:extLst>
                <a:ext uri="{FF2B5EF4-FFF2-40B4-BE49-F238E27FC236}">
                  <a16:creationId xmlns:a16="http://schemas.microsoft.com/office/drawing/2014/main" id="{BE1DE33E-5803-DE43-BE50-0FD36FC94740}"/>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65" name="Freeform 114">
              <a:extLst>
                <a:ext uri="{FF2B5EF4-FFF2-40B4-BE49-F238E27FC236}">
                  <a16:creationId xmlns:a16="http://schemas.microsoft.com/office/drawing/2014/main" id="{92258805-A0E5-674D-8B4C-5E568C559049}"/>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270" name="Group 198">
            <a:extLst>
              <a:ext uri="{FF2B5EF4-FFF2-40B4-BE49-F238E27FC236}">
                <a16:creationId xmlns:a16="http://schemas.microsoft.com/office/drawing/2014/main" id="{1BB72DA9-C74A-3D41-AA83-887ED04CEE71}"/>
              </a:ext>
            </a:extLst>
          </p:cNvPr>
          <p:cNvGrpSpPr>
            <a:grpSpLocks/>
          </p:cNvGrpSpPr>
          <p:nvPr/>
        </p:nvGrpSpPr>
        <p:grpSpPr bwMode="auto">
          <a:xfrm rot="10800000">
            <a:off x="2113289" y="2414987"/>
            <a:ext cx="1512076" cy="1024984"/>
            <a:chOff x="2354" y="2465"/>
            <a:chExt cx="1396" cy="946"/>
          </a:xfrm>
        </p:grpSpPr>
        <p:sp>
          <p:nvSpPr>
            <p:cNvPr id="271" name="Freeform 199">
              <a:extLst>
                <a:ext uri="{FF2B5EF4-FFF2-40B4-BE49-F238E27FC236}">
                  <a16:creationId xmlns:a16="http://schemas.microsoft.com/office/drawing/2014/main" id="{CFF8CA87-C724-1742-B18E-EDC3A97DBB6F}"/>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72" name="Freeform 200">
              <a:extLst>
                <a:ext uri="{FF2B5EF4-FFF2-40B4-BE49-F238E27FC236}">
                  <a16:creationId xmlns:a16="http://schemas.microsoft.com/office/drawing/2014/main" id="{43980384-99A5-2C4F-867D-8F77806EBE9A}"/>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273" name="Group 201">
              <a:extLst>
                <a:ext uri="{FF2B5EF4-FFF2-40B4-BE49-F238E27FC236}">
                  <a16:creationId xmlns:a16="http://schemas.microsoft.com/office/drawing/2014/main" id="{9682159C-12A1-9D4B-AF3B-5AC49684A5AE}"/>
                </a:ext>
              </a:extLst>
            </p:cNvPr>
            <p:cNvGrpSpPr>
              <a:grpSpLocks/>
            </p:cNvGrpSpPr>
            <p:nvPr/>
          </p:nvGrpSpPr>
          <p:grpSpPr bwMode="auto">
            <a:xfrm rot="25389882">
              <a:off x="3008" y="2580"/>
              <a:ext cx="403" cy="859"/>
              <a:chOff x="2147" y="3227"/>
              <a:chExt cx="120" cy="320"/>
            </a:xfrm>
          </p:grpSpPr>
          <p:grpSp>
            <p:nvGrpSpPr>
              <p:cNvPr id="330" name="Group 202">
                <a:extLst>
                  <a:ext uri="{FF2B5EF4-FFF2-40B4-BE49-F238E27FC236}">
                    <a16:creationId xmlns:a16="http://schemas.microsoft.com/office/drawing/2014/main" id="{9E8DA22B-674E-3D4F-8EF4-26396C2345A1}"/>
                  </a:ext>
                </a:extLst>
              </p:cNvPr>
              <p:cNvGrpSpPr>
                <a:grpSpLocks/>
              </p:cNvGrpSpPr>
              <p:nvPr/>
            </p:nvGrpSpPr>
            <p:grpSpPr bwMode="auto">
              <a:xfrm rot="-25200000">
                <a:off x="2187" y="3466"/>
                <a:ext cx="92" cy="69"/>
                <a:chOff x="101" y="1265"/>
                <a:chExt cx="112" cy="84"/>
              </a:xfrm>
            </p:grpSpPr>
            <p:sp>
              <p:nvSpPr>
                <p:cNvPr id="347" name="Freeform 203">
                  <a:extLst>
                    <a:ext uri="{FF2B5EF4-FFF2-40B4-BE49-F238E27FC236}">
                      <a16:creationId xmlns:a16="http://schemas.microsoft.com/office/drawing/2014/main" id="{F6234A44-5D3C-564C-BD1A-9769918B4BD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8" name="Freeform 204">
                  <a:extLst>
                    <a:ext uri="{FF2B5EF4-FFF2-40B4-BE49-F238E27FC236}">
                      <a16:creationId xmlns:a16="http://schemas.microsoft.com/office/drawing/2014/main" id="{7DA32DBB-27FB-3549-8DC8-2543F69BDA31}"/>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9" name="Freeform 205">
                  <a:extLst>
                    <a:ext uri="{FF2B5EF4-FFF2-40B4-BE49-F238E27FC236}">
                      <a16:creationId xmlns:a16="http://schemas.microsoft.com/office/drawing/2014/main" id="{17A221A3-A8D1-1D47-8957-6FB0FF32B68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31" name="Group 206">
                <a:extLst>
                  <a:ext uri="{FF2B5EF4-FFF2-40B4-BE49-F238E27FC236}">
                    <a16:creationId xmlns:a16="http://schemas.microsoft.com/office/drawing/2014/main" id="{BE5537A3-7BC6-F447-A8D8-E598B9CB83E2}"/>
                  </a:ext>
                </a:extLst>
              </p:cNvPr>
              <p:cNvGrpSpPr>
                <a:grpSpLocks/>
              </p:cNvGrpSpPr>
              <p:nvPr/>
            </p:nvGrpSpPr>
            <p:grpSpPr bwMode="auto">
              <a:xfrm rot="-25200000">
                <a:off x="2176" y="3409"/>
                <a:ext cx="92" cy="69"/>
                <a:chOff x="101" y="1265"/>
                <a:chExt cx="112" cy="84"/>
              </a:xfrm>
            </p:grpSpPr>
            <p:sp>
              <p:nvSpPr>
                <p:cNvPr id="344" name="Freeform 207">
                  <a:extLst>
                    <a:ext uri="{FF2B5EF4-FFF2-40B4-BE49-F238E27FC236}">
                      <a16:creationId xmlns:a16="http://schemas.microsoft.com/office/drawing/2014/main" id="{28C74795-9724-FB4B-BAF1-4C87D24CA51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5" name="Freeform 208">
                  <a:extLst>
                    <a:ext uri="{FF2B5EF4-FFF2-40B4-BE49-F238E27FC236}">
                      <a16:creationId xmlns:a16="http://schemas.microsoft.com/office/drawing/2014/main" id="{DDDA08B6-DFA2-8641-AAF9-2D9FD456B98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6" name="Freeform 209">
                  <a:extLst>
                    <a:ext uri="{FF2B5EF4-FFF2-40B4-BE49-F238E27FC236}">
                      <a16:creationId xmlns:a16="http://schemas.microsoft.com/office/drawing/2014/main" id="{0715EAB3-8B2D-864F-A7E8-DE808E06A2D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32" name="Group 210">
                <a:extLst>
                  <a:ext uri="{FF2B5EF4-FFF2-40B4-BE49-F238E27FC236}">
                    <a16:creationId xmlns:a16="http://schemas.microsoft.com/office/drawing/2014/main" id="{A2798313-9FDB-954E-859F-3738E7E1D4B3}"/>
                  </a:ext>
                </a:extLst>
              </p:cNvPr>
              <p:cNvGrpSpPr>
                <a:grpSpLocks/>
              </p:cNvGrpSpPr>
              <p:nvPr/>
            </p:nvGrpSpPr>
            <p:grpSpPr bwMode="auto">
              <a:xfrm rot="-25200000">
                <a:off x="2165" y="3351"/>
                <a:ext cx="92" cy="69"/>
                <a:chOff x="101" y="1265"/>
                <a:chExt cx="112" cy="84"/>
              </a:xfrm>
            </p:grpSpPr>
            <p:sp>
              <p:nvSpPr>
                <p:cNvPr id="341" name="Freeform 211">
                  <a:extLst>
                    <a:ext uri="{FF2B5EF4-FFF2-40B4-BE49-F238E27FC236}">
                      <a16:creationId xmlns:a16="http://schemas.microsoft.com/office/drawing/2014/main" id="{3870BC2D-7F04-3F49-A1BD-1986E9FBBCD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2" name="Freeform 212">
                  <a:extLst>
                    <a:ext uri="{FF2B5EF4-FFF2-40B4-BE49-F238E27FC236}">
                      <a16:creationId xmlns:a16="http://schemas.microsoft.com/office/drawing/2014/main" id="{E8F022CE-49D7-CC48-8FA7-F8EC02E3640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3" name="Freeform 213">
                  <a:extLst>
                    <a:ext uri="{FF2B5EF4-FFF2-40B4-BE49-F238E27FC236}">
                      <a16:creationId xmlns:a16="http://schemas.microsoft.com/office/drawing/2014/main" id="{B5D7BBD1-D2F9-D64A-B0D1-4C6EEE1A527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33" name="Group 214">
                <a:extLst>
                  <a:ext uri="{FF2B5EF4-FFF2-40B4-BE49-F238E27FC236}">
                    <a16:creationId xmlns:a16="http://schemas.microsoft.com/office/drawing/2014/main" id="{E3907FA7-3EFA-3A41-AB1C-6376AE2042D9}"/>
                  </a:ext>
                </a:extLst>
              </p:cNvPr>
              <p:cNvGrpSpPr>
                <a:grpSpLocks/>
              </p:cNvGrpSpPr>
              <p:nvPr/>
            </p:nvGrpSpPr>
            <p:grpSpPr bwMode="auto">
              <a:xfrm rot="-25200000">
                <a:off x="2153" y="3293"/>
                <a:ext cx="92" cy="69"/>
                <a:chOff x="101" y="1265"/>
                <a:chExt cx="112" cy="84"/>
              </a:xfrm>
            </p:grpSpPr>
            <p:sp>
              <p:nvSpPr>
                <p:cNvPr id="338" name="Freeform 215">
                  <a:extLst>
                    <a:ext uri="{FF2B5EF4-FFF2-40B4-BE49-F238E27FC236}">
                      <a16:creationId xmlns:a16="http://schemas.microsoft.com/office/drawing/2014/main" id="{87409248-62A2-0E41-BF94-56FB2DABD1E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39" name="Freeform 216">
                  <a:extLst>
                    <a:ext uri="{FF2B5EF4-FFF2-40B4-BE49-F238E27FC236}">
                      <a16:creationId xmlns:a16="http://schemas.microsoft.com/office/drawing/2014/main" id="{20288132-A3E0-4745-89BA-B026EA2BB06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0" name="Freeform 217">
                  <a:extLst>
                    <a:ext uri="{FF2B5EF4-FFF2-40B4-BE49-F238E27FC236}">
                      <a16:creationId xmlns:a16="http://schemas.microsoft.com/office/drawing/2014/main" id="{22D49A2C-16CD-9C45-88F0-8CF814456E9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34" name="Group 218">
                <a:extLst>
                  <a:ext uri="{FF2B5EF4-FFF2-40B4-BE49-F238E27FC236}">
                    <a16:creationId xmlns:a16="http://schemas.microsoft.com/office/drawing/2014/main" id="{35EA0358-0ECB-3844-A558-CCAC4BD42833}"/>
                  </a:ext>
                </a:extLst>
              </p:cNvPr>
              <p:cNvGrpSpPr>
                <a:grpSpLocks/>
              </p:cNvGrpSpPr>
              <p:nvPr/>
            </p:nvGrpSpPr>
            <p:grpSpPr bwMode="auto">
              <a:xfrm rot="-25200000">
                <a:off x="2136" y="3238"/>
                <a:ext cx="92" cy="69"/>
                <a:chOff x="101" y="1265"/>
                <a:chExt cx="112" cy="84"/>
              </a:xfrm>
            </p:grpSpPr>
            <p:sp>
              <p:nvSpPr>
                <p:cNvPr id="335" name="Freeform 219">
                  <a:extLst>
                    <a:ext uri="{FF2B5EF4-FFF2-40B4-BE49-F238E27FC236}">
                      <a16:creationId xmlns:a16="http://schemas.microsoft.com/office/drawing/2014/main" id="{57F7DF10-6D5E-6D4A-8226-3C9EDAC8CCB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36" name="Freeform 220">
                  <a:extLst>
                    <a:ext uri="{FF2B5EF4-FFF2-40B4-BE49-F238E27FC236}">
                      <a16:creationId xmlns:a16="http://schemas.microsoft.com/office/drawing/2014/main" id="{6B841EA6-F4B5-6D4A-9028-F1AD0446B72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37" name="Freeform 221">
                  <a:extLst>
                    <a:ext uri="{FF2B5EF4-FFF2-40B4-BE49-F238E27FC236}">
                      <a16:creationId xmlns:a16="http://schemas.microsoft.com/office/drawing/2014/main" id="{72102BB9-AF0B-9B46-8A87-B738999E0B3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74" name="Group 222">
              <a:extLst>
                <a:ext uri="{FF2B5EF4-FFF2-40B4-BE49-F238E27FC236}">
                  <a16:creationId xmlns:a16="http://schemas.microsoft.com/office/drawing/2014/main" id="{E9330A43-1D6D-AE49-A1B3-F6F4BD11F035}"/>
                </a:ext>
              </a:extLst>
            </p:cNvPr>
            <p:cNvGrpSpPr>
              <a:grpSpLocks/>
            </p:cNvGrpSpPr>
            <p:nvPr/>
          </p:nvGrpSpPr>
          <p:grpSpPr bwMode="auto">
            <a:xfrm rot="24300000">
              <a:off x="2768" y="2298"/>
              <a:ext cx="403" cy="859"/>
              <a:chOff x="2147" y="3227"/>
              <a:chExt cx="120" cy="320"/>
            </a:xfrm>
          </p:grpSpPr>
          <p:grpSp>
            <p:nvGrpSpPr>
              <p:cNvPr id="310" name="Group 223">
                <a:extLst>
                  <a:ext uri="{FF2B5EF4-FFF2-40B4-BE49-F238E27FC236}">
                    <a16:creationId xmlns:a16="http://schemas.microsoft.com/office/drawing/2014/main" id="{A1BDA21C-AA7D-C049-8BF2-FB0692CA2B51}"/>
                  </a:ext>
                </a:extLst>
              </p:cNvPr>
              <p:cNvGrpSpPr>
                <a:grpSpLocks/>
              </p:cNvGrpSpPr>
              <p:nvPr/>
            </p:nvGrpSpPr>
            <p:grpSpPr bwMode="auto">
              <a:xfrm rot="-25200000">
                <a:off x="2187" y="3466"/>
                <a:ext cx="92" cy="69"/>
                <a:chOff x="101" y="1265"/>
                <a:chExt cx="112" cy="84"/>
              </a:xfrm>
            </p:grpSpPr>
            <p:sp>
              <p:nvSpPr>
                <p:cNvPr id="327" name="Freeform 224">
                  <a:extLst>
                    <a:ext uri="{FF2B5EF4-FFF2-40B4-BE49-F238E27FC236}">
                      <a16:creationId xmlns:a16="http://schemas.microsoft.com/office/drawing/2014/main" id="{01DBADB2-EF83-8046-8D2C-4286E5918F9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8" name="Freeform 225">
                  <a:extLst>
                    <a:ext uri="{FF2B5EF4-FFF2-40B4-BE49-F238E27FC236}">
                      <a16:creationId xmlns:a16="http://schemas.microsoft.com/office/drawing/2014/main" id="{1B57B30B-898F-B548-A635-A4F86322530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9" name="Freeform 226">
                  <a:extLst>
                    <a:ext uri="{FF2B5EF4-FFF2-40B4-BE49-F238E27FC236}">
                      <a16:creationId xmlns:a16="http://schemas.microsoft.com/office/drawing/2014/main" id="{F0851722-A5A3-8442-9D55-9BE8BD34ECC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11" name="Group 227">
                <a:extLst>
                  <a:ext uri="{FF2B5EF4-FFF2-40B4-BE49-F238E27FC236}">
                    <a16:creationId xmlns:a16="http://schemas.microsoft.com/office/drawing/2014/main" id="{DD839972-4A6F-8044-A692-A61B3EF9F081}"/>
                  </a:ext>
                </a:extLst>
              </p:cNvPr>
              <p:cNvGrpSpPr>
                <a:grpSpLocks/>
              </p:cNvGrpSpPr>
              <p:nvPr/>
            </p:nvGrpSpPr>
            <p:grpSpPr bwMode="auto">
              <a:xfrm rot="-25200000">
                <a:off x="2176" y="3409"/>
                <a:ext cx="92" cy="69"/>
                <a:chOff x="101" y="1265"/>
                <a:chExt cx="112" cy="84"/>
              </a:xfrm>
            </p:grpSpPr>
            <p:sp>
              <p:nvSpPr>
                <p:cNvPr id="324" name="Freeform 228">
                  <a:extLst>
                    <a:ext uri="{FF2B5EF4-FFF2-40B4-BE49-F238E27FC236}">
                      <a16:creationId xmlns:a16="http://schemas.microsoft.com/office/drawing/2014/main" id="{1305E0D6-FB45-B148-B719-0D11B0284F2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5" name="Freeform 229">
                  <a:extLst>
                    <a:ext uri="{FF2B5EF4-FFF2-40B4-BE49-F238E27FC236}">
                      <a16:creationId xmlns:a16="http://schemas.microsoft.com/office/drawing/2014/main" id="{93D2704C-1882-D04C-A3A9-90FEB5FFEAA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6" name="Freeform 230">
                  <a:extLst>
                    <a:ext uri="{FF2B5EF4-FFF2-40B4-BE49-F238E27FC236}">
                      <a16:creationId xmlns:a16="http://schemas.microsoft.com/office/drawing/2014/main" id="{4BEB098B-0AD2-E843-80EA-0B55F684A04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12" name="Group 231">
                <a:extLst>
                  <a:ext uri="{FF2B5EF4-FFF2-40B4-BE49-F238E27FC236}">
                    <a16:creationId xmlns:a16="http://schemas.microsoft.com/office/drawing/2014/main" id="{92AA1779-B9F3-D74E-A053-F8600B378061}"/>
                  </a:ext>
                </a:extLst>
              </p:cNvPr>
              <p:cNvGrpSpPr>
                <a:grpSpLocks/>
              </p:cNvGrpSpPr>
              <p:nvPr/>
            </p:nvGrpSpPr>
            <p:grpSpPr bwMode="auto">
              <a:xfrm rot="-25200000">
                <a:off x="2165" y="3351"/>
                <a:ext cx="92" cy="69"/>
                <a:chOff x="101" y="1265"/>
                <a:chExt cx="112" cy="84"/>
              </a:xfrm>
            </p:grpSpPr>
            <p:sp>
              <p:nvSpPr>
                <p:cNvPr id="321" name="Freeform 232">
                  <a:extLst>
                    <a:ext uri="{FF2B5EF4-FFF2-40B4-BE49-F238E27FC236}">
                      <a16:creationId xmlns:a16="http://schemas.microsoft.com/office/drawing/2014/main" id="{483C2610-4BC6-9042-ABFA-151D0059813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2" name="Freeform 233">
                  <a:extLst>
                    <a:ext uri="{FF2B5EF4-FFF2-40B4-BE49-F238E27FC236}">
                      <a16:creationId xmlns:a16="http://schemas.microsoft.com/office/drawing/2014/main" id="{7B4F10AE-E85E-9344-98CF-91FE6E60FFA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3" name="Freeform 234">
                  <a:extLst>
                    <a:ext uri="{FF2B5EF4-FFF2-40B4-BE49-F238E27FC236}">
                      <a16:creationId xmlns:a16="http://schemas.microsoft.com/office/drawing/2014/main" id="{F8D17063-34C5-1945-A8C6-DD70C8BD3C7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13" name="Group 235">
                <a:extLst>
                  <a:ext uri="{FF2B5EF4-FFF2-40B4-BE49-F238E27FC236}">
                    <a16:creationId xmlns:a16="http://schemas.microsoft.com/office/drawing/2014/main" id="{19E98A3C-164B-E944-B1C5-838B73B6938B}"/>
                  </a:ext>
                </a:extLst>
              </p:cNvPr>
              <p:cNvGrpSpPr>
                <a:grpSpLocks/>
              </p:cNvGrpSpPr>
              <p:nvPr/>
            </p:nvGrpSpPr>
            <p:grpSpPr bwMode="auto">
              <a:xfrm rot="-25200000">
                <a:off x="2153" y="3293"/>
                <a:ext cx="92" cy="69"/>
                <a:chOff x="101" y="1265"/>
                <a:chExt cx="112" cy="84"/>
              </a:xfrm>
            </p:grpSpPr>
            <p:sp>
              <p:nvSpPr>
                <p:cNvPr id="318" name="Freeform 236">
                  <a:extLst>
                    <a:ext uri="{FF2B5EF4-FFF2-40B4-BE49-F238E27FC236}">
                      <a16:creationId xmlns:a16="http://schemas.microsoft.com/office/drawing/2014/main" id="{CB9C808D-5550-5346-9C3F-666DD9558D2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19" name="Freeform 237">
                  <a:extLst>
                    <a:ext uri="{FF2B5EF4-FFF2-40B4-BE49-F238E27FC236}">
                      <a16:creationId xmlns:a16="http://schemas.microsoft.com/office/drawing/2014/main" id="{769930FD-24FF-0D48-833D-4802A9903AF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0" name="Freeform 238">
                  <a:extLst>
                    <a:ext uri="{FF2B5EF4-FFF2-40B4-BE49-F238E27FC236}">
                      <a16:creationId xmlns:a16="http://schemas.microsoft.com/office/drawing/2014/main" id="{8A4047FA-E3ED-F640-A9E2-DE367BB1763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14" name="Group 239">
                <a:extLst>
                  <a:ext uri="{FF2B5EF4-FFF2-40B4-BE49-F238E27FC236}">
                    <a16:creationId xmlns:a16="http://schemas.microsoft.com/office/drawing/2014/main" id="{3B6E52E3-EB96-9D46-B240-ECA0764FEF8A}"/>
                  </a:ext>
                </a:extLst>
              </p:cNvPr>
              <p:cNvGrpSpPr>
                <a:grpSpLocks/>
              </p:cNvGrpSpPr>
              <p:nvPr/>
            </p:nvGrpSpPr>
            <p:grpSpPr bwMode="auto">
              <a:xfrm rot="-25200000">
                <a:off x="2136" y="3238"/>
                <a:ext cx="92" cy="69"/>
                <a:chOff x="101" y="1265"/>
                <a:chExt cx="112" cy="84"/>
              </a:xfrm>
            </p:grpSpPr>
            <p:sp>
              <p:nvSpPr>
                <p:cNvPr id="315" name="Freeform 240">
                  <a:extLst>
                    <a:ext uri="{FF2B5EF4-FFF2-40B4-BE49-F238E27FC236}">
                      <a16:creationId xmlns:a16="http://schemas.microsoft.com/office/drawing/2014/main" id="{C2061797-71F2-B541-AFB8-49D5C8045D5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16" name="Freeform 241">
                  <a:extLst>
                    <a:ext uri="{FF2B5EF4-FFF2-40B4-BE49-F238E27FC236}">
                      <a16:creationId xmlns:a16="http://schemas.microsoft.com/office/drawing/2014/main" id="{87723A36-B0B1-5949-BBE5-F615F615120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17" name="Freeform 242">
                  <a:extLst>
                    <a:ext uri="{FF2B5EF4-FFF2-40B4-BE49-F238E27FC236}">
                      <a16:creationId xmlns:a16="http://schemas.microsoft.com/office/drawing/2014/main" id="{A24DF352-A975-EE4F-846E-DC96DAB22A0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75" name="Group 243">
              <a:extLst>
                <a:ext uri="{FF2B5EF4-FFF2-40B4-BE49-F238E27FC236}">
                  <a16:creationId xmlns:a16="http://schemas.microsoft.com/office/drawing/2014/main" id="{A5FA69D9-CB14-A34C-B9D1-60DC46B0735F}"/>
                </a:ext>
              </a:extLst>
            </p:cNvPr>
            <p:cNvGrpSpPr>
              <a:grpSpLocks/>
            </p:cNvGrpSpPr>
            <p:nvPr/>
          </p:nvGrpSpPr>
          <p:grpSpPr bwMode="auto">
            <a:xfrm rot="24300000">
              <a:off x="2510" y="2470"/>
              <a:ext cx="346" cy="658"/>
              <a:chOff x="1727" y="3388"/>
              <a:chExt cx="103" cy="245"/>
            </a:xfrm>
          </p:grpSpPr>
          <p:grpSp>
            <p:nvGrpSpPr>
              <p:cNvPr id="294" name="Group 244">
                <a:extLst>
                  <a:ext uri="{FF2B5EF4-FFF2-40B4-BE49-F238E27FC236}">
                    <a16:creationId xmlns:a16="http://schemas.microsoft.com/office/drawing/2014/main" id="{C6D3BD9E-19B7-D545-A6D9-F672E93F2634}"/>
                  </a:ext>
                </a:extLst>
              </p:cNvPr>
              <p:cNvGrpSpPr>
                <a:grpSpLocks/>
              </p:cNvGrpSpPr>
              <p:nvPr/>
            </p:nvGrpSpPr>
            <p:grpSpPr bwMode="auto">
              <a:xfrm rot="-24300000">
                <a:off x="1727" y="3564"/>
                <a:ext cx="92" cy="69"/>
                <a:chOff x="101" y="1265"/>
                <a:chExt cx="112" cy="84"/>
              </a:xfrm>
            </p:grpSpPr>
            <p:sp>
              <p:nvSpPr>
                <p:cNvPr id="307" name="Freeform 245">
                  <a:extLst>
                    <a:ext uri="{FF2B5EF4-FFF2-40B4-BE49-F238E27FC236}">
                      <a16:creationId xmlns:a16="http://schemas.microsoft.com/office/drawing/2014/main" id="{1679BD05-1664-F046-A8C7-8C0B8F082D6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8" name="Freeform 246">
                  <a:extLst>
                    <a:ext uri="{FF2B5EF4-FFF2-40B4-BE49-F238E27FC236}">
                      <a16:creationId xmlns:a16="http://schemas.microsoft.com/office/drawing/2014/main" id="{C0E1203A-5261-1D4B-9D1E-58436881C4E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9" name="Freeform 247">
                  <a:extLst>
                    <a:ext uri="{FF2B5EF4-FFF2-40B4-BE49-F238E27FC236}">
                      <a16:creationId xmlns:a16="http://schemas.microsoft.com/office/drawing/2014/main" id="{3CF5E2DE-D6E7-5E4A-BBA1-D48AB97D911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95" name="Group 248">
                <a:extLst>
                  <a:ext uri="{FF2B5EF4-FFF2-40B4-BE49-F238E27FC236}">
                    <a16:creationId xmlns:a16="http://schemas.microsoft.com/office/drawing/2014/main" id="{699DDBDD-899C-9244-B120-4B7C27076B67}"/>
                  </a:ext>
                </a:extLst>
              </p:cNvPr>
              <p:cNvGrpSpPr>
                <a:grpSpLocks/>
              </p:cNvGrpSpPr>
              <p:nvPr/>
            </p:nvGrpSpPr>
            <p:grpSpPr bwMode="auto">
              <a:xfrm rot="-24300000">
                <a:off x="1731" y="3506"/>
                <a:ext cx="92" cy="69"/>
                <a:chOff x="101" y="1265"/>
                <a:chExt cx="112" cy="84"/>
              </a:xfrm>
            </p:grpSpPr>
            <p:sp>
              <p:nvSpPr>
                <p:cNvPr id="304" name="Freeform 249">
                  <a:extLst>
                    <a:ext uri="{FF2B5EF4-FFF2-40B4-BE49-F238E27FC236}">
                      <a16:creationId xmlns:a16="http://schemas.microsoft.com/office/drawing/2014/main" id="{72FB775F-1DB2-1844-AC59-2177A1EDCAA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5" name="Freeform 250">
                  <a:extLst>
                    <a:ext uri="{FF2B5EF4-FFF2-40B4-BE49-F238E27FC236}">
                      <a16:creationId xmlns:a16="http://schemas.microsoft.com/office/drawing/2014/main" id="{291EB2A2-AC5F-0344-B3CD-503983C481A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6" name="Freeform 251">
                  <a:extLst>
                    <a:ext uri="{FF2B5EF4-FFF2-40B4-BE49-F238E27FC236}">
                      <a16:creationId xmlns:a16="http://schemas.microsoft.com/office/drawing/2014/main" id="{4A2F1E16-A2C5-1741-AFD0-A5DD749BD9D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96" name="Group 252">
                <a:extLst>
                  <a:ext uri="{FF2B5EF4-FFF2-40B4-BE49-F238E27FC236}">
                    <a16:creationId xmlns:a16="http://schemas.microsoft.com/office/drawing/2014/main" id="{47AE141E-20D0-6444-9F84-177E05208D1B}"/>
                  </a:ext>
                </a:extLst>
              </p:cNvPr>
              <p:cNvGrpSpPr>
                <a:grpSpLocks/>
              </p:cNvGrpSpPr>
              <p:nvPr/>
            </p:nvGrpSpPr>
            <p:grpSpPr bwMode="auto">
              <a:xfrm rot="-24300000">
                <a:off x="1735" y="3447"/>
                <a:ext cx="92" cy="69"/>
                <a:chOff x="101" y="1265"/>
                <a:chExt cx="112" cy="84"/>
              </a:xfrm>
            </p:grpSpPr>
            <p:sp>
              <p:nvSpPr>
                <p:cNvPr id="301" name="Freeform 253">
                  <a:extLst>
                    <a:ext uri="{FF2B5EF4-FFF2-40B4-BE49-F238E27FC236}">
                      <a16:creationId xmlns:a16="http://schemas.microsoft.com/office/drawing/2014/main" id="{2DD31B72-BA82-3148-B4FA-B636699BBC7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2" name="Freeform 254">
                  <a:extLst>
                    <a:ext uri="{FF2B5EF4-FFF2-40B4-BE49-F238E27FC236}">
                      <a16:creationId xmlns:a16="http://schemas.microsoft.com/office/drawing/2014/main" id="{4B4872E8-82A0-0743-915B-8F77BEB0BE0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3" name="Freeform 255">
                  <a:extLst>
                    <a:ext uri="{FF2B5EF4-FFF2-40B4-BE49-F238E27FC236}">
                      <a16:creationId xmlns:a16="http://schemas.microsoft.com/office/drawing/2014/main" id="{917AAA35-B239-9841-A98A-EAB1F912FA3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97" name="Group 256">
                <a:extLst>
                  <a:ext uri="{FF2B5EF4-FFF2-40B4-BE49-F238E27FC236}">
                    <a16:creationId xmlns:a16="http://schemas.microsoft.com/office/drawing/2014/main" id="{6A272C11-7737-4642-A67D-E4F43EAF2DEA}"/>
                  </a:ext>
                </a:extLst>
              </p:cNvPr>
              <p:cNvGrpSpPr>
                <a:grpSpLocks/>
              </p:cNvGrpSpPr>
              <p:nvPr/>
            </p:nvGrpSpPr>
            <p:grpSpPr bwMode="auto">
              <a:xfrm rot="-24300000">
                <a:off x="1738" y="3388"/>
                <a:ext cx="92" cy="69"/>
                <a:chOff x="101" y="1265"/>
                <a:chExt cx="112" cy="84"/>
              </a:xfrm>
            </p:grpSpPr>
            <p:sp>
              <p:nvSpPr>
                <p:cNvPr id="298" name="Freeform 257">
                  <a:extLst>
                    <a:ext uri="{FF2B5EF4-FFF2-40B4-BE49-F238E27FC236}">
                      <a16:creationId xmlns:a16="http://schemas.microsoft.com/office/drawing/2014/main" id="{AC6B7FC8-E674-344E-A21C-8DEA0A2AF64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9" name="Freeform 258">
                  <a:extLst>
                    <a:ext uri="{FF2B5EF4-FFF2-40B4-BE49-F238E27FC236}">
                      <a16:creationId xmlns:a16="http://schemas.microsoft.com/office/drawing/2014/main" id="{CBC860E5-F1E9-C64E-9AF3-591CAE9578D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0" name="Freeform 259">
                  <a:extLst>
                    <a:ext uri="{FF2B5EF4-FFF2-40B4-BE49-F238E27FC236}">
                      <a16:creationId xmlns:a16="http://schemas.microsoft.com/office/drawing/2014/main" id="{A31C6999-D2CE-7F40-B2D9-0CF359CF2A2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76" name="Group 260">
              <a:extLst>
                <a:ext uri="{FF2B5EF4-FFF2-40B4-BE49-F238E27FC236}">
                  <a16:creationId xmlns:a16="http://schemas.microsoft.com/office/drawing/2014/main" id="{C5497909-F5B4-394C-B12F-42627143A167}"/>
                </a:ext>
              </a:extLst>
            </p:cNvPr>
            <p:cNvGrpSpPr>
              <a:grpSpLocks/>
            </p:cNvGrpSpPr>
            <p:nvPr/>
          </p:nvGrpSpPr>
          <p:grpSpPr bwMode="auto">
            <a:xfrm rot="23400000">
              <a:off x="2740" y="2753"/>
              <a:ext cx="346" cy="658"/>
              <a:chOff x="1727" y="3388"/>
              <a:chExt cx="103" cy="245"/>
            </a:xfrm>
          </p:grpSpPr>
          <p:grpSp>
            <p:nvGrpSpPr>
              <p:cNvPr id="278" name="Group 261">
                <a:extLst>
                  <a:ext uri="{FF2B5EF4-FFF2-40B4-BE49-F238E27FC236}">
                    <a16:creationId xmlns:a16="http://schemas.microsoft.com/office/drawing/2014/main" id="{3EDF550B-6E03-3B44-9594-99B9811811A8}"/>
                  </a:ext>
                </a:extLst>
              </p:cNvPr>
              <p:cNvGrpSpPr>
                <a:grpSpLocks/>
              </p:cNvGrpSpPr>
              <p:nvPr/>
            </p:nvGrpSpPr>
            <p:grpSpPr bwMode="auto">
              <a:xfrm rot="-24300000">
                <a:off x="1727" y="3564"/>
                <a:ext cx="92" cy="69"/>
                <a:chOff x="101" y="1265"/>
                <a:chExt cx="112" cy="84"/>
              </a:xfrm>
            </p:grpSpPr>
            <p:sp>
              <p:nvSpPr>
                <p:cNvPr id="291" name="Freeform 262">
                  <a:extLst>
                    <a:ext uri="{FF2B5EF4-FFF2-40B4-BE49-F238E27FC236}">
                      <a16:creationId xmlns:a16="http://schemas.microsoft.com/office/drawing/2014/main" id="{CDB1E3F7-8519-0A4C-8B71-481421C7F33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2" name="Freeform 263">
                  <a:extLst>
                    <a:ext uri="{FF2B5EF4-FFF2-40B4-BE49-F238E27FC236}">
                      <a16:creationId xmlns:a16="http://schemas.microsoft.com/office/drawing/2014/main" id="{0DD4F199-E7B7-AE46-AA8B-5E666E2BD80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3" name="Freeform 264">
                  <a:extLst>
                    <a:ext uri="{FF2B5EF4-FFF2-40B4-BE49-F238E27FC236}">
                      <a16:creationId xmlns:a16="http://schemas.microsoft.com/office/drawing/2014/main" id="{2E21F421-8241-7143-A293-E78A1B14BB1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79" name="Group 265">
                <a:extLst>
                  <a:ext uri="{FF2B5EF4-FFF2-40B4-BE49-F238E27FC236}">
                    <a16:creationId xmlns:a16="http://schemas.microsoft.com/office/drawing/2014/main" id="{222B12F4-D9F4-A94E-AE9C-CDD028ED9B30}"/>
                  </a:ext>
                </a:extLst>
              </p:cNvPr>
              <p:cNvGrpSpPr>
                <a:grpSpLocks/>
              </p:cNvGrpSpPr>
              <p:nvPr/>
            </p:nvGrpSpPr>
            <p:grpSpPr bwMode="auto">
              <a:xfrm rot="-24300000">
                <a:off x="1731" y="3506"/>
                <a:ext cx="92" cy="69"/>
                <a:chOff x="101" y="1265"/>
                <a:chExt cx="112" cy="84"/>
              </a:xfrm>
            </p:grpSpPr>
            <p:sp>
              <p:nvSpPr>
                <p:cNvPr id="288" name="Freeform 266">
                  <a:extLst>
                    <a:ext uri="{FF2B5EF4-FFF2-40B4-BE49-F238E27FC236}">
                      <a16:creationId xmlns:a16="http://schemas.microsoft.com/office/drawing/2014/main" id="{43ADE6B4-41B0-6545-A0D3-C7987507A21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9" name="Freeform 267">
                  <a:extLst>
                    <a:ext uri="{FF2B5EF4-FFF2-40B4-BE49-F238E27FC236}">
                      <a16:creationId xmlns:a16="http://schemas.microsoft.com/office/drawing/2014/main" id="{75A145AD-2C7B-364F-8755-457B3B2A76C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0" name="Freeform 268">
                  <a:extLst>
                    <a:ext uri="{FF2B5EF4-FFF2-40B4-BE49-F238E27FC236}">
                      <a16:creationId xmlns:a16="http://schemas.microsoft.com/office/drawing/2014/main" id="{10E482A9-5064-E746-84A0-E88FFB82A4C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80" name="Group 269">
                <a:extLst>
                  <a:ext uri="{FF2B5EF4-FFF2-40B4-BE49-F238E27FC236}">
                    <a16:creationId xmlns:a16="http://schemas.microsoft.com/office/drawing/2014/main" id="{2D1283CD-082D-9D4B-B0FE-FB79C88085FC}"/>
                  </a:ext>
                </a:extLst>
              </p:cNvPr>
              <p:cNvGrpSpPr>
                <a:grpSpLocks/>
              </p:cNvGrpSpPr>
              <p:nvPr/>
            </p:nvGrpSpPr>
            <p:grpSpPr bwMode="auto">
              <a:xfrm rot="-24300000">
                <a:off x="1735" y="3447"/>
                <a:ext cx="92" cy="69"/>
                <a:chOff x="101" y="1265"/>
                <a:chExt cx="112" cy="84"/>
              </a:xfrm>
            </p:grpSpPr>
            <p:sp>
              <p:nvSpPr>
                <p:cNvPr id="285" name="Freeform 270">
                  <a:extLst>
                    <a:ext uri="{FF2B5EF4-FFF2-40B4-BE49-F238E27FC236}">
                      <a16:creationId xmlns:a16="http://schemas.microsoft.com/office/drawing/2014/main" id="{3C55FADD-1EC2-C642-8363-334B465D6C6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6" name="Freeform 271">
                  <a:extLst>
                    <a:ext uri="{FF2B5EF4-FFF2-40B4-BE49-F238E27FC236}">
                      <a16:creationId xmlns:a16="http://schemas.microsoft.com/office/drawing/2014/main" id="{2C80C3A7-2BE9-2F46-B0A6-F3413F9BBEF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7" name="Freeform 272">
                  <a:extLst>
                    <a:ext uri="{FF2B5EF4-FFF2-40B4-BE49-F238E27FC236}">
                      <a16:creationId xmlns:a16="http://schemas.microsoft.com/office/drawing/2014/main" id="{3A559DFA-771A-EA4A-BE00-2CED86CBB5C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81" name="Group 273">
                <a:extLst>
                  <a:ext uri="{FF2B5EF4-FFF2-40B4-BE49-F238E27FC236}">
                    <a16:creationId xmlns:a16="http://schemas.microsoft.com/office/drawing/2014/main" id="{CBB7C299-A00D-8C44-8BC2-4A5897671B1C}"/>
                  </a:ext>
                </a:extLst>
              </p:cNvPr>
              <p:cNvGrpSpPr>
                <a:grpSpLocks/>
              </p:cNvGrpSpPr>
              <p:nvPr/>
            </p:nvGrpSpPr>
            <p:grpSpPr bwMode="auto">
              <a:xfrm rot="-24300000">
                <a:off x="1738" y="3388"/>
                <a:ext cx="92" cy="69"/>
                <a:chOff x="101" y="1265"/>
                <a:chExt cx="112" cy="84"/>
              </a:xfrm>
            </p:grpSpPr>
            <p:sp>
              <p:nvSpPr>
                <p:cNvPr id="282" name="Freeform 274">
                  <a:extLst>
                    <a:ext uri="{FF2B5EF4-FFF2-40B4-BE49-F238E27FC236}">
                      <a16:creationId xmlns:a16="http://schemas.microsoft.com/office/drawing/2014/main" id="{3E17ACA7-344D-504B-B7B0-43BD41B21CC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3" name="Freeform 275">
                  <a:extLst>
                    <a:ext uri="{FF2B5EF4-FFF2-40B4-BE49-F238E27FC236}">
                      <a16:creationId xmlns:a16="http://schemas.microsoft.com/office/drawing/2014/main" id="{01813B41-660A-6D4E-A545-B62DFC63441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4" name="Freeform 276">
                  <a:extLst>
                    <a:ext uri="{FF2B5EF4-FFF2-40B4-BE49-F238E27FC236}">
                      <a16:creationId xmlns:a16="http://schemas.microsoft.com/office/drawing/2014/main" id="{70E881E7-DE20-1C4F-B9AF-6AE31647637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277" name="Freeform 277">
              <a:extLst>
                <a:ext uri="{FF2B5EF4-FFF2-40B4-BE49-F238E27FC236}">
                  <a16:creationId xmlns:a16="http://schemas.microsoft.com/office/drawing/2014/main" id="{8BEDC6DC-BE19-C64A-906F-4AF848FB1D8D}"/>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cxnSp>
        <p:nvCxnSpPr>
          <p:cNvPr id="350" name="Straight Connector 349">
            <a:extLst>
              <a:ext uri="{FF2B5EF4-FFF2-40B4-BE49-F238E27FC236}">
                <a16:creationId xmlns:a16="http://schemas.microsoft.com/office/drawing/2014/main" id="{59D8053C-1D11-5649-B37D-7BE413AEED6F}"/>
              </a:ext>
            </a:extLst>
          </p:cNvPr>
          <p:cNvCxnSpPr>
            <a:cxnSpLocks/>
          </p:cNvCxnSpPr>
          <p:nvPr/>
        </p:nvCxnSpPr>
        <p:spPr>
          <a:xfrm flipV="1">
            <a:off x="5559510" y="800936"/>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1" name="Straight Connector 350">
            <a:extLst>
              <a:ext uri="{FF2B5EF4-FFF2-40B4-BE49-F238E27FC236}">
                <a16:creationId xmlns:a16="http://schemas.microsoft.com/office/drawing/2014/main" id="{6E6973A4-6C0C-B440-897E-AFACCF4EADB5}"/>
              </a:ext>
            </a:extLst>
          </p:cNvPr>
          <p:cNvCxnSpPr>
            <a:cxnSpLocks/>
          </p:cNvCxnSpPr>
          <p:nvPr/>
        </p:nvCxnSpPr>
        <p:spPr>
          <a:xfrm>
            <a:off x="5445302" y="2900314"/>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2" name="Straight Arrow Connector 351">
            <a:extLst>
              <a:ext uri="{FF2B5EF4-FFF2-40B4-BE49-F238E27FC236}">
                <a16:creationId xmlns:a16="http://schemas.microsoft.com/office/drawing/2014/main" id="{BFD3DA50-66F7-1A41-9793-A779507BD1DE}"/>
              </a:ext>
            </a:extLst>
          </p:cNvPr>
          <p:cNvCxnSpPr>
            <a:cxnSpLocks/>
          </p:cNvCxnSpPr>
          <p:nvPr/>
        </p:nvCxnSpPr>
        <p:spPr>
          <a:xfrm flipV="1">
            <a:off x="5559510" y="1447041"/>
            <a:ext cx="1805092" cy="1474215"/>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a:extLst>
              <a:ext uri="{FF2B5EF4-FFF2-40B4-BE49-F238E27FC236}">
                <a16:creationId xmlns:a16="http://schemas.microsoft.com/office/drawing/2014/main" id="{BD972C50-12B5-8D4D-BE8C-432CDA1A42C1}"/>
              </a:ext>
            </a:extLst>
          </p:cNvPr>
          <p:cNvCxnSpPr>
            <a:cxnSpLocks/>
          </p:cNvCxnSpPr>
          <p:nvPr/>
        </p:nvCxnSpPr>
        <p:spPr>
          <a:xfrm flipV="1">
            <a:off x="8361647" y="789355"/>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8" name="Straight Connector 357">
            <a:extLst>
              <a:ext uri="{FF2B5EF4-FFF2-40B4-BE49-F238E27FC236}">
                <a16:creationId xmlns:a16="http://schemas.microsoft.com/office/drawing/2014/main" id="{5F965EC6-E90F-7D4C-8997-48EE830A1269}"/>
              </a:ext>
            </a:extLst>
          </p:cNvPr>
          <p:cNvCxnSpPr>
            <a:cxnSpLocks/>
          </p:cNvCxnSpPr>
          <p:nvPr/>
        </p:nvCxnSpPr>
        <p:spPr>
          <a:xfrm>
            <a:off x="8247439" y="2888733"/>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9" name="Straight Arrow Connector 358">
            <a:extLst>
              <a:ext uri="{FF2B5EF4-FFF2-40B4-BE49-F238E27FC236}">
                <a16:creationId xmlns:a16="http://schemas.microsoft.com/office/drawing/2014/main" id="{1FC346AB-76B2-A648-80E7-CAB0AD224883}"/>
              </a:ext>
            </a:extLst>
          </p:cNvPr>
          <p:cNvCxnSpPr>
            <a:cxnSpLocks/>
          </p:cNvCxnSpPr>
          <p:nvPr/>
        </p:nvCxnSpPr>
        <p:spPr>
          <a:xfrm flipV="1">
            <a:off x="8361647" y="2558290"/>
            <a:ext cx="219868" cy="351389"/>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63" name="Straight Connector 362">
            <a:extLst>
              <a:ext uri="{FF2B5EF4-FFF2-40B4-BE49-F238E27FC236}">
                <a16:creationId xmlns:a16="http://schemas.microsoft.com/office/drawing/2014/main" id="{4367EE1E-B7CE-2D49-AAAB-4D4C46DC88D9}"/>
              </a:ext>
            </a:extLst>
          </p:cNvPr>
          <p:cNvCxnSpPr>
            <a:cxnSpLocks/>
          </p:cNvCxnSpPr>
          <p:nvPr/>
        </p:nvCxnSpPr>
        <p:spPr>
          <a:xfrm flipV="1">
            <a:off x="5559925" y="3324397"/>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64" name="Straight Connector 363">
            <a:extLst>
              <a:ext uri="{FF2B5EF4-FFF2-40B4-BE49-F238E27FC236}">
                <a16:creationId xmlns:a16="http://schemas.microsoft.com/office/drawing/2014/main" id="{D926A258-A6D1-704E-BC9D-641C50502FA8}"/>
              </a:ext>
            </a:extLst>
          </p:cNvPr>
          <p:cNvCxnSpPr>
            <a:cxnSpLocks/>
          </p:cNvCxnSpPr>
          <p:nvPr/>
        </p:nvCxnSpPr>
        <p:spPr>
          <a:xfrm>
            <a:off x="5445717" y="5423775"/>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65" name="Straight Arrow Connector 364">
            <a:extLst>
              <a:ext uri="{FF2B5EF4-FFF2-40B4-BE49-F238E27FC236}">
                <a16:creationId xmlns:a16="http://schemas.microsoft.com/office/drawing/2014/main" id="{84CE53CE-6577-1F49-88C7-E8ADEEE3ED49}"/>
              </a:ext>
            </a:extLst>
          </p:cNvPr>
          <p:cNvCxnSpPr>
            <a:cxnSpLocks/>
          </p:cNvCxnSpPr>
          <p:nvPr/>
        </p:nvCxnSpPr>
        <p:spPr>
          <a:xfrm flipV="1">
            <a:off x="5559925" y="3970502"/>
            <a:ext cx="1805092" cy="1474215"/>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69" name="Straight Connector 368">
            <a:extLst>
              <a:ext uri="{FF2B5EF4-FFF2-40B4-BE49-F238E27FC236}">
                <a16:creationId xmlns:a16="http://schemas.microsoft.com/office/drawing/2014/main" id="{8F122D99-2672-6149-B014-07B20670C463}"/>
              </a:ext>
            </a:extLst>
          </p:cNvPr>
          <p:cNvCxnSpPr>
            <a:cxnSpLocks/>
          </p:cNvCxnSpPr>
          <p:nvPr/>
        </p:nvCxnSpPr>
        <p:spPr>
          <a:xfrm flipV="1">
            <a:off x="8429187" y="3339477"/>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70" name="Straight Connector 369">
            <a:extLst>
              <a:ext uri="{FF2B5EF4-FFF2-40B4-BE49-F238E27FC236}">
                <a16:creationId xmlns:a16="http://schemas.microsoft.com/office/drawing/2014/main" id="{CE027AC4-19A6-4A45-8594-E918DFB3A496}"/>
              </a:ext>
            </a:extLst>
          </p:cNvPr>
          <p:cNvCxnSpPr>
            <a:cxnSpLocks/>
          </p:cNvCxnSpPr>
          <p:nvPr/>
        </p:nvCxnSpPr>
        <p:spPr>
          <a:xfrm>
            <a:off x="8314979" y="5438855"/>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71" name="Straight Arrow Connector 370">
            <a:extLst>
              <a:ext uri="{FF2B5EF4-FFF2-40B4-BE49-F238E27FC236}">
                <a16:creationId xmlns:a16="http://schemas.microsoft.com/office/drawing/2014/main" id="{72C1E559-233D-1643-99A0-BF14437E14EA}"/>
              </a:ext>
            </a:extLst>
          </p:cNvPr>
          <p:cNvCxnSpPr>
            <a:cxnSpLocks/>
          </p:cNvCxnSpPr>
          <p:nvPr/>
        </p:nvCxnSpPr>
        <p:spPr>
          <a:xfrm flipV="1">
            <a:off x="8429187" y="3782999"/>
            <a:ext cx="155470" cy="1676799"/>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CA64B07F-B80A-644E-8559-F2601D5EF7A2}"/>
              </a:ext>
            </a:extLst>
          </p:cNvPr>
          <p:cNvSpPr txBox="1"/>
          <p:nvPr/>
        </p:nvSpPr>
        <p:spPr>
          <a:xfrm>
            <a:off x="6675445" y="2019292"/>
            <a:ext cx="607859" cy="400110"/>
          </a:xfrm>
          <a:prstGeom prst="rect">
            <a:avLst/>
          </a:prstGeom>
          <a:noFill/>
        </p:spPr>
        <p:txBody>
          <a:bodyPr wrap="none" rtlCol="0">
            <a:spAutoFit/>
          </a:bodyPr>
          <a:lstStyle/>
          <a:p>
            <a:r>
              <a:rPr lang="en-US" sz="2000" b="0" dirty="0"/>
              <a:t>hkl</a:t>
            </a:r>
            <a:r>
              <a:rPr lang="en-US" sz="2000" b="0" baseline="-25000" dirty="0"/>
              <a:t>1</a:t>
            </a:r>
          </a:p>
        </p:txBody>
      </p:sp>
      <p:sp>
        <p:nvSpPr>
          <p:cNvPr id="374" name="TextBox 373">
            <a:extLst>
              <a:ext uri="{FF2B5EF4-FFF2-40B4-BE49-F238E27FC236}">
                <a16:creationId xmlns:a16="http://schemas.microsoft.com/office/drawing/2014/main" id="{ACF708B3-CFF3-044D-A05A-E7C4B0BEAADB}"/>
              </a:ext>
            </a:extLst>
          </p:cNvPr>
          <p:cNvSpPr txBox="1"/>
          <p:nvPr/>
        </p:nvSpPr>
        <p:spPr>
          <a:xfrm>
            <a:off x="9745742" y="1952257"/>
            <a:ext cx="607860" cy="400110"/>
          </a:xfrm>
          <a:prstGeom prst="rect">
            <a:avLst/>
          </a:prstGeom>
          <a:noFill/>
        </p:spPr>
        <p:txBody>
          <a:bodyPr wrap="none" rtlCol="0">
            <a:spAutoFit/>
          </a:bodyPr>
          <a:lstStyle/>
          <a:p>
            <a:r>
              <a:rPr lang="en-US" sz="2000" b="0" dirty="0"/>
              <a:t>hkl</a:t>
            </a:r>
            <a:r>
              <a:rPr lang="en-US" sz="2000" b="0" baseline="-25000" dirty="0"/>
              <a:t>2</a:t>
            </a:r>
          </a:p>
        </p:txBody>
      </p:sp>
      <p:cxnSp>
        <p:nvCxnSpPr>
          <p:cNvPr id="375" name="Straight Arrow Connector 374">
            <a:extLst>
              <a:ext uri="{FF2B5EF4-FFF2-40B4-BE49-F238E27FC236}">
                <a16:creationId xmlns:a16="http://schemas.microsoft.com/office/drawing/2014/main" id="{F3C5132D-6C15-0649-8938-E174760A1E5E}"/>
              </a:ext>
            </a:extLst>
          </p:cNvPr>
          <p:cNvCxnSpPr>
            <a:cxnSpLocks/>
          </p:cNvCxnSpPr>
          <p:nvPr/>
        </p:nvCxnSpPr>
        <p:spPr>
          <a:xfrm flipV="1">
            <a:off x="5559510" y="1413283"/>
            <a:ext cx="1419864" cy="149366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76" name="Straight Arrow Connector 375">
            <a:extLst>
              <a:ext uri="{FF2B5EF4-FFF2-40B4-BE49-F238E27FC236}">
                <a16:creationId xmlns:a16="http://schemas.microsoft.com/office/drawing/2014/main" id="{60845850-B34B-C94E-9743-59999C31BB78}"/>
              </a:ext>
            </a:extLst>
          </p:cNvPr>
          <p:cNvCxnSpPr>
            <a:cxnSpLocks/>
          </p:cNvCxnSpPr>
          <p:nvPr/>
        </p:nvCxnSpPr>
        <p:spPr>
          <a:xfrm>
            <a:off x="6979374" y="1413283"/>
            <a:ext cx="385228" cy="30411"/>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77" name="TextBox 376">
            <a:extLst>
              <a:ext uri="{FF2B5EF4-FFF2-40B4-BE49-F238E27FC236}">
                <a16:creationId xmlns:a16="http://schemas.microsoft.com/office/drawing/2014/main" id="{C6385421-DD6E-5B4A-8DA7-661C2CCE5E3D}"/>
              </a:ext>
            </a:extLst>
          </p:cNvPr>
          <p:cNvSpPr txBox="1"/>
          <p:nvPr/>
        </p:nvSpPr>
        <p:spPr>
          <a:xfrm>
            <a:off x="5921608" y="4271913"/>
            <a:ext cx="607860" cy="400110"/>
          </a:xfrm>
          <a:prstGeom prst="rect">
            <a:avLst/>
          </a:prstGeom>
          <a:noFill/>
        </p:spPr>
        <p:txBody>
          <a:bodyPr wrap="none" rtlCol="0">
            <a:spAutoFit/>
          </a:bodyPr>
          <a:lstStyle/>
          <a:p>
            <a:r>
              <a:rPr lang="en-US" sz="2000" b="0" dirty="0"/>
              <a:t>hkl</a:t>
            </a:r>
            <a:r>
              <a:rPr lang="en-US" sz="2000" b="0" baseline="-25000" dirty="0"/>
              <a:t>3</a:t>
            </a:r>
          </a:p>
        </p:txBody>
      </p:sp>
      <p:sp>
        <p:nvSpPr>
          <p:cNvPr id="378" name="TextBox 377">
            <a:extLst>
              <a:ext uri="{FF2B5EF4-FFF2-40B4-BE49-F238E27FC236}">
                <a16:creationId xmlns:a16="http://schemas.microsoft.com/office/drawing/2014/main" id="{FDCE6880-16AF-6440-BCF9-8545615DDD78}"/>
              </a:ext>
            </a:extLst>
          </p:cNvPr>
          <p:cNvSpPr txBox="1"/>
          <p:nvPr/>
        </p:nvSpPr>
        <p:spPr>
          <a:xfrm>
            <a:off x="8576218" y="4299536"/>
            <a:ext cx="607860" cy="400110"/>
          </a:xfrm>
          <a:prstGeom prst="rect">
            <a:avLst/>
          </a:prstGeom>
          <a:noFill/>
        </p:spPr>
        <p:txBody>
          <a:bodyPr wrap="none" rtlCol="0">
            <a:spAutoFit/>
          </a:bodyPr>
          <a:lstStyle/>
          <a:p>
            <a:r>
              <a:rPr lang="en-US" sz="2000" b="0" dirty="0"/>
              <a:t>hkl</a:t>
            </a:r>
            <a:r>
              <a:rPr lang="en-US" sz="2000" b="0" baseline="-25000" dirty="0"/>
              <a:t>4</a:t>
            </a:r>
          </a:p>
        </p:txBody>
      </p:sp>
      <p:cxnSp>
        <p:nvCxnSpPr>
          <p:cNvPr id="379" name="Straight Arrow Connector 378">
            <a:extLst>
              <a:ext uri="{FF2B5EF4-FFF2-40B4-BE49-F238E27FC236}">
                <a16:creationId xmlns:a16="http://schemas.microsoft.com/office/drawing/2014/main" id="{B16CF1CB-583B-4A42-B00E-530DFAF50AA9}"/>
              </a:ext>
            </a:extLst>
          </p:cNvPr>
          <p:cNvCxnSpPr>
            <a:cxnSpLocks/>
          </p:cNvCxnSpPr>
          <p:nvPr/>
        </p:nvCxnSpPr>
        <p:spPr>
          <a:xfrm flipV="1">
            <a:off x="8397175" y="1833666"/>
            <a:ext cx="1601039" cy="1073281"/>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0" name="Straight Arrow Connector 379">
            <a:extLst>
              <a:ext uri="{FF2B5EF4-FFF2-40B4-BE49-F238E27FC236}">
                <a16:creationId xmlns:a16="http://schemas.microsoft.com/office/drawing/2014/main" id="{EA4A0DCA-2852-3646-9FB6-A62CB2A8B30A}"/>
              </a:ext>
            </a:extLst>
          </p:cNvPr>
          <p:cNvCxnSpPr>
            <a:cxnSpLocks/>
          </p:cNvCxnSpPr>
          <p:nvPr/>
        </p:nvCxnSpPr>
        <p:spPr>
          <a:xfrm flipH="1">
            <a:off x="8581515" y="1830935"/>
            <a:ext cx="1416700" cy="738541"/>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1" name="Straight Arrow Connector 380">
            <a:extLst>
              <a:ext uri="{FF2B5EF4-FFF2-40B4-BE49-F238E27FC236}">
                <a16:creationId xmlns:a16="http://schemas.microsoft.com/office/drawing/2014/main" id="{1B8E6152-848A-7048-82CA-A6AC4DD9E889}"/>
              </a:ext>
            </a:extLst>
          </p:cNvPr>
          <p:cNvCxnSpPr>
            <a:cxnSpLocks/>
          </p:cNvCxnSpPr>
          <p:nvPr/>
        </p:nvCxnSpPr>
        <p:spPr>
          <a:xfrm flipV="1">
            <a:off x="5566010" y="4973434"/>
            <a:ext cx="1188256" cy="46662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2" name="Straight Arrow Connector 381">
            <a:extLst>
              <a:ext uri="{FF2B5EF4-FFF2-40B4-BE49-F238E27FC236}">
                <a16:creationId xmlns:a16="http://schemas.microsoft.com/office/drawing/2014/main" id="{03DFC84F-CEC2-DD42-9039-8C6AE2E3E6BA}"/>
              </a:ext>
            </a:extLst>
          </p:cNvPr>
          <p:cNvCxnSpPr>
            <a:cxnSpLocks/>
          </p:cNvCxnSpPr>
          <p:nvPr/>
        </p:nvCxnSpPr>
        <p:spPr>
          <a:xfrm flipV="1">
            <a:off x="6754266" y="3964754"/>
            <a:ext cx="603451" cy="1037340"/>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3" name="Straight Arrow Connector 382">
            <a:extLst>
              <a:ext uri="{FF2B5EF4-FFF2-40B4-BE49-F238E27FC236}">
                <a16:creationId xmlns:a16="http://schemas.microsoft.com/office/drawing/2014/main" id="{C4F1A9C3-5A7E-A149-970D-4282BC0C4309}"/>
              </a:ext>
            </a:extLst>
          </p:cNvPr>
          <p:cNvCxnSpPr>
            <a:cxnSpLocks/>
          </p:cNvCxnSpPr>
          <p:nvPr/>
        </p:nvCxnSpPr>
        <p:spPr>
          <a:xfrm flipV="1">
            <a:off x="8436487" y="4483424"/>
            <a:ext cx="1448414" cy="948118"/>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4" name="Straight Arrow Connector 383">
            <a:extLst>
              <a:ext uri="{FF2B5EF4-FFF2-40B4-BE49-F238E27FC236}">
                <a16:creationId xmlns:a16="http://schemas.microsoft.com/office/drawing/2014/main" id="{AE639720-C3EA-6044-A6CC-2ACC25B12235}"/>
              </a:ext>
            </a:extLst>
          </p:cNvPr>
          <p:cNvCxnSpPr>
            <a:cxnSpLocks/>
          </p:cNvCxnSpPr>
          <p:nvPr/>
        </p:nvCxnSpPr>
        <p:spPr>
          <a:xfrm flipH="1" flipV="1">
            <a:off x="8550158" y="3801898"/>
            <a:ext cx="1334744" cy="678794"/>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37042687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9600" y="206375"/>
            <a:ext cx="10909300" cy="838200"/>
          </a:xfrm>
        </p:spPr>
        <p:txBody>
          <a:bodyPr/>
          <a:lstStyle/>
          <a:p>
            <a:r>
              <a:rPr lang="en-US" dirty="0"/>
              <a:t>complexes</a:t>
            </a:r>
          </a:p>
        </p:txBody>
      </p:sp>
      <p:grpSp>
        <p:nvGrpSpPr>
          <p:cNvPr id="131" name="Group 60">
            <a:extLst>
              <a:ext uri="{FF2B5EF4-FFF2-40B4-BE49-F238E27FC236}">
                <a16:creationId xmlns:a16="http://schemas.microsoft.com/office/drawing/2014/main" id="{DD47DF78-B1F2-4B48-ABE2-CF7AB8E0BF3F}"/>
              </a:ext>
            </a:extLst>
          </p:cNvPr>
          <p:cNvGrpSpPr>
            <a:grpSpLocks/>
          </p:cNvGrpSpPr>
          <p:nvPr/>
        </p:nvGrpSpPr>
        <p:grpSpPr bwMode="auto">
          <a:xfrm>
            <a:off x="1801219" y="2596406"/>
            <a:ext cx="1519237" cy="1376362"/>
            <a:chOff x="1575" y="2572"/>
            <a:chExt cx="502" cy="455"/>
          </a:xfrm>
        </p:grpSpPr>
        <p:sp>
          <p:nvSpPr>
            <p:cNvPr id="132" name="Freeform 61">
              <a:extLst>
                <a:ext uri="{FF2B5EF4-FFF2-40B4-BE49-F238E27FC236}">
                  <a16:creationId xmlns:a16="http://schemas.microsoft.com/office/drawing/2014/main" id="{87883CC9-CB5D-154C-982C-7EC3EAB726A8}"/>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3" name="Group 62">
              <a:extLst>
                <a:ext uri="{FF2B5EF4-FFF2-40B4-BE49-F238E27FC236}">
                  <a16:creationId xmlns:a16="http://schemas.microsoft.com/office/drawing/2014/main" id="{5E9DC760-27BA-BF4E-95DA-D2043650E161}"/>
                </a:ext>
              </a:extLst>
            </p:cNvPr>
            <p:cNvGrpSpPr>
              <a:grpSpLocks/>
            </p:cNvGrpSpPr>
            <p:nvPr/>
          </p:nvGrpSpPr>
          <p:grpSpPr bwMode="auto">
            <a:xfrm rot="6300000">
              <a:off x="1768" y="2583"/>
              <a:ext cx="92" cy="69"/>
              <a:chOff x="101" y="1265"/>
              <a:chExt cx="112" cy="84"/>
            </a:xfrm>
          </p:grpSpPr>
          <p:sp>
            <p:nvSpPr>
              <p:cNvPr id="267" name="Freeform 63">
                <a:extLst>
                  <a:ext uri="{FF2B5EF4-FFF2-40B4-BE49-F238E27FC236}">
                    <a16:creationId xmlns:a16="http://schemas.microsoft.com/office/drawing/2014/main" id="{248AE387-76BF-4F4C-A1A7-EC9BD2D3816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8" name="Freeform 64">
                <a:extLst>
                  <a:ext uri="{FF2B5EF4-FFF2-40B4-BE49-F238E27FC236}">
                    <a16:creationId xmlns:a16="http://schemas.microsoft.com/office/drawing/2014/main" id="{3461E044-A4BD-F548-9BBB-0EF2DEED131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9" name="Freeform 65">
                <a:extLst>
                  <a:ext uri="{FF2B5EF4-FFF2-40B4-BE49-F238E27FC236}">
                    <a16:creationId xmlns:a16="http://schemas.microsoft.com/office/drawing/2014/main" id="{0910BB96-30A8-A942-84CD-51612CC42CD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34" name="Group 66">
              <a:extLst>
                <a:ext uri="{FF2B5EF4-FFF2-40B4-BE49-F238E27FC236}">
                  <a16:creationId xmlns:a16="http://schemas.microsoft.com/office/drawing/2014/main" id="{86E6ACC6-60A5-5C45-8615-AA4ABDB87C4F}"/>
                </a:ext>
              </a:extLst>
            </p:cNvPr>
            <p:cNvGrpSpPr>
              <a:grpSpLocks/>
            </p:cNvGrpSpPr>
            <p:nvPr/>
          </p:nvGrpSpPr>
          <p:grpSpPr bwMode="auto">
            <a:xfrm rot="6300000">
              <a:off x="1793" y="2636"/>
              <a:ext cx="92" cy="69"/>
              <a:chOff x="101" y="1265"/>
              <a:chExt cx="112" cy="84"/>
            </a:xfrm>
          </p:grpSpPr>
          <p:sp>
            <p:nvSpPr>
              <p:cNvPr id="264" name="Freeform 67">
                <a:extLst>
                  <a:ext uri="{FF2B5EF4-FFF2-40B4-BE49-F238E27FC236}">
                    <a16:creationId xmlns:a16="http://schemas.microsoft.com/office/drawing/2014/main" id="{F0A552E6-3193-8B4E-B822-70E68B9D181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5" name="Freeform 68">
                <a:extLst>
                  <a:ext uri="{FF2B5EF4-FFF2-40B4-BE49-F238E27FC236}">
                    <a16:creationId xmlns:a16="http://schemas.microsoft.com/office/drawing/2014/main" id="{F664C350-C8AA-9046-85BF-474F9B14132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6" name="Freeform 69">
                <a:extLst>
                  <a:ext uri="{FF2B5EF4-FFF2-40B4-BE49-F238E27FC236}">
                    <a16:creationId xmlns:a16="http://schemas.microsoft.com/office/drawing/2014/main" id="{F1F9AC2B-4938-CF4A-8260-2B7693AE75C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5" name="Freeform 70">
              <a:extLst>
                <a:ext uri="{FF2B5EF4-FFF2-40B4-BE49-F238E27FC236}">
                  <a16:creationId xmlns:a16="http://schemas.microsoft.com/office/drawing/2014/main" id="{10930C82-3FF7-5A4D-A6C6-B64B43338A90}"/>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36" name="Group 71">
              <a:extLst>
                <a:ext uri="{FF2B5EF4-FFF2-40B4-BE49-F238E27FC236}">
                  <a16:creationId xmlns:a16="http://schemas.microsoft.com/office/drawing/2014/main" id="{075FACD5-3F8A-594D-9E08-C878B1173634}"/>
                </a:ext>
              </a:extLst>
            </p:cNvPr>
            <p:cNvGrpSpPr>
              <a:grpSpLocks/>
            </p:cNvGrpSpPr>
            <p:nvPr/>
          </p:nvGrpSpPr>
          <p:grpSpPr bwMode="auto">
            <a:xfrm rot="6300000">
              <a:off x="1820" y="2688"/>
              <a:ext cx="92" cy="69"/>
              <a:chOff x="101" y="1265"/>
              <a:chExt cx="112" cy="84"/>
            </a:xfrm>
          </p:grpSpPr>
          <p:sp>
            <p:nvSpPr>
              <p:cNvPr id="261" name="Freeform 72">
                <a:extLst>
                  <a:ext uri="{FF2B5EF4-FFF2-40B4-BE49-F238E27FC236}">
                    <a16:creationId xmlns:a16="http://schemas.microsoft.com/office/drawing/2014/main" id="{14C933F1-39C4-3D46-BF8C-A330AC0D5F3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2" name="Freeform 73">
                <a:extLst>
                  <a:ext uri="{FF2B5EF4-FFF2-40B4-BE49-F238E27FC236}">
                    <a16:creationId xmlns:a16="http://schemas.microsoft.com/office/drawing/2014/main" id="{5286464D-7277-FF49-9B8B-7FF6FE10D3F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3" name="Freeform 74">
                <a:extLst>
                  <a:ext uri="{FF2B5EF4-FFF2-40B4-BE49-F238E27FC236}">
                    <a16:creationId xmlns:a16="http://schemas.microsoft.com/office/drawing/2014/main" id="{AD5BF964-35B4-9249-B993-591B121D988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37" name="Freeform 75">
              <a:extLst>
                <a:ext uri="{FF2B5EF4-FFF2-40B4-BE49-F238E27FC236}">
                  <a16:creationId xmlns:a16="http://schemas.microsoft.com/office/drawing/2014/main" id="{016450F1-FF13-014C-8F81-9DF6533CC009}"/>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38" name="Freeform 76">
              <a:extLst>
                <a:ext uri="{FF2B5EF4-FFF2-40B4-BE49-F238E27FC236}">
                  <a16:creationId xmlns:a16="http://schemas.microsoft.com/office/drawing/2014/main" id="{202B5A63-D834-7B4C-B293-21423A46F468}"/>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39" name="Freeform 77">
              <a:extLst>
                <a:ext uri="{FF2B5EF4-FFF2-40B4-BE49-F238E27FC236}">
                  <a16:creationId xmlns:a16="http://schemas.microsoft.com/office/drawing/2014/main" id="{E46CB61A-7E4A-014E-B0D4-C456C5553123}"/>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0" name="Group 78">
              <a:extLst>
                <a:ext uri="{FF2B5EF4-FFF2-40B4-BE49-F238E27FC236}">
                  <a16:creationId xmlns:a16="http://schemas.microsoft.com/office/drawing/2014/main" id="{4553BECF-DDC8-AF4C-BE7C-FD557DF09375}"/>
                </a:ext>
              </a:extLst>
            </p:cNvPr>
            <p:cNvGrpSpPr>
              <a:grpSpLocks/>
            </p:cNvGrpSpPr>
            <p:nvPr/>
          </p:nvGrpSpPr>
          <p:grpSpPr bwMode="auto">
            <a:xfrm rot="6300000">
              <a:off x="1847" y="2741"/>
              <a:ext cx="92" cy="69"/>
              <a:chOff x="101" y="1265"/>
              <a:chExt cx="112" cy="84"/>
            </a:xfrm>
          </p:grpSpPr>
          <p:sp>
            <p:nvSpPr>
              <p:cNvPr id="258" name="Freeform 79">
                <a:extLst>
                  <a:ext uri="{FF2B5EF4-FFF2-40B4-BE49-F238E27FC236}">
                    <a16:creationId xmlns:a16="http://schemas.microsoft.com/office/drawing/2014/main" id="{2B20520E-61AB-E741-AFC0-84814AEB0B1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59" name="Freeform 80">
                <a:extLst>
                  <a:ext uri="{FF2B5EF4-FFF2-40B4-BE49-F238E27FC236}">
                    <a16:creationId xmlns:a16="http://schemas.microsoft.com/office/drawing/2014/main" id="{C9243F64-9EBF-7947-8ECA-602DD5AA3BA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0" name="Freeform 81">
                <a:extLst>
                  <a:ext uri="{FF2B5EF4-FFF2-40B4-BE49-F238E27FC236}">
                    <a16:creationId xmlns:a16="http://schemas.microsoft.com/office/drawing/2014/main" id="{12869EAB-ED60-1245-B2FF-269069DBE0B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1" name="Group 82">
              <a:extLst>
                <a:ext uri="{FF2B5EF4-FFF2-40B4-BE49-F238E27FC236}">
                  <a16:creationId xmlns:a16="http://schemas.microsoft.com/office/drawing/2014/main" id="{D57F497D-1F5E-7E45-841E-7C03962F56D3}"/>
                </a:ext>
              </a:extLst>
            </p:cNvPr>
            <p:cNvGrpSpPr>
              <a:grpSpLocks/>
            </p:cNvGrpSpPr>
            <p:nvPr/>
          </p:nvGrpSpPr>
          <p:grpSpPr bwMode="auto">
            <a:xfrm rot="2794966">
              <a:off x="1698" y="2788"/>
              <a:ext cx="92" cy="69"/>
              <a:chOff x="101" y="1265"/>
              <a:chExt cx="112" cy="84"/>
            </a:xfrm>
          </p:grpSpPr>
          <p:sp>
            <p:nvSpPr>
              <p:cNvPr id="255" name="Freeform 83">
                <a:extLst>
                  <a:ext uri="{FF2B5EF4-FFF2-40B4-BE49-F238E27FC236}">
                    <a16:creationId xmlns:a16="http://schemas.microsoft.com/office/drawing/2014/main" id="{929709DD-D428-FF41-965C-0EE5D65A13A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56" name="Freeform 84">
                <a:extLst>
                  <a:ext uri="{FF2B5EF4-FFF2-40B4-BE49-F238E27FC236}">
                    <a16:creationId xmlns:a16="http://schemas.microsoft.com/office/drawing/2014/main" id="{D7EA143F-9089-1148-8DCA-EBFCF394805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57" name="Freeform 85">
                <a:extLst>
                  <a:ext uri="{FF2B5EF4-FFF2-40B4-BE49-F238E27FC236}">
                    <a16:creationId xmlns:a16="http://schemas.microsoft.com/office/drawing/2014/main" id="{794E6F38-2D0C-2948-96C2-70B3D1D92B5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2" name="Group 86">
              <a:extLst>
                <a:ext uri="{FF2B5EF4-FFF2-40B4-BE49-F238E27FC236}">
                  <a16:creationId xmlns:a16="http://schemas.microsoft.com/office/drawing/2014/main" id="{9EAE3E87-8BE7-074A-A898-B3ED4C954E22}"/>
                </a:ext>
              </a:extLst>
            </p:cNvPr>
            <p:cNvGrpSpPr>
              <a:grpSpLocks/>
            </p:cNvGrpSpPr>
            <p:nvPr/>
          </p:nvGrpSpPr>
          <p:grpSpPr bwMode="auto">
            <a:xfrm rot="2794966">
              <a:off x="1764" y="2802"/>
              <a:ext cx="92" cy="69"/>
              <a:chOff x="101" y="1265"/>
              <a:chExt cx="112" cy="84"/>
            </a:xfrm>
          </p:grpSpPr>
          <p:sp>
            <p:nvSpPr>
              <p:cNvPr id="175" name="Freeform 87">
                <a:extLst>
                  <a:ext uri="{FF2B5EF4-FFF2-40B4-BE49-F238E27FC236}">
                    <a16:creationId xmlns:a16="http://schemas.microsoft.com/office/drawing/2014/main" id="{F682A216-9596-DE42-A175-420B59585DB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88">
                <a:extLst>
                  <a:ext uri="{FF2B5EF4-FFF2-40B4-BE49-F238E27FC236}">
                    <a16:creationId xmlns:a16="http://schemas.microsoft.com/office/drawing/2014/main" id="{B999B303-897C-AC48-A154-74A7A1528BA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7" name="Freeform 89">
                <a:extLst>
                  <a:ext uri="{FF2B5EF4-FFF2-40B4-BE49-F238E27FC236}">
                    <a16:creationId xmlns:a16="http://schemas.microsoft.com/office/drawing/2014/main" id="{3B455837-4801-9248-88A0-E80B3EAFD48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3" name="Freeform 90">
              <a:extLst>
                <a:ext uri="{FF2B5EF4-FFF2-40B4-BE49-F238E27FC236}">
                  <a16:creationId xmlns:a16="http://schemas.microsoft.com/office/drawing/2014/main" id="{91DA6154-2638-864B-B2DF-B14D85ACD82E}"/>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44" name="Freeform 91">
              <a:extLst>
                <a:ext uri="{FF2B5EF4-FFF2-40B4-BE49-F238E27FC236}">
                  <a16:creationId xmlns:a16="http://schemas.microsoft.com/office/drawing/2014/main" id="{21707DAE-9E0F-4F41-A378-95C915B0276C}"/>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45" name="Group 92">
              <a:extLst>
                <a:ext uri="{FF2B5EF4-FFF2-40B4-BE49-F238E27FC236}">
                  <a16:creationId xmlns:a16="http://schemas.microsoft.com/office/drawing/2014/main" id="{9389B1F9-53D3-704F-8614-F14F4544BA2B}"/>
                </a:ext>
              </a:extLst>
            </p:cNvPr>
            <p:cNvGrpSpPr>
              <a:grpSpLocks/>
            </p:cNvGrpSpPr>
            <p:nvPr/>
          </p:nvGrpSpPr>
          <p:grpSpPr bwMode="auto">
            <a:xfrm rot="2431219">
              <a:off x="1664" y="2898"/>
              <a:ext cx="92" cy="69"/>
              <a:chOff x="101" y="1265"/>
              <a:chExt cx="112" cy="84"/>
            </a:xfrm>
          </p:grpSpPr>
          <p:sp>
            <p:nvSpPr>
              <p:cNvPr id="172" name="Freeform 93">
                <a:extLst>
                  <a:ext uri="{FF2B5EF4-FFF2-40B4-BE49-F238E27FC236}">
                    <a16:creationId xmlns:a16="http://schemas.microsoft.com/office/drawing/2014/main" id="{D5AA2284-5205-0445-BD41-F13349CEAC9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3" name="Freeform 94">
                <a:extLst>
                  <a:ext uri="{FF2B5EF4-FFF2-40B4-BE49-F238E27FC236}">
                    <a16:creationId xmlns:a16="http://schemas.microsoft.com/office/drawing/2014/main" id="{B3E4EF3D-4916-694F-ABE1-826E8848EF2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4" name="Freeform 95">
                <a:extLst>
                  <a:ext uri="{FF2B5EF4-FFF2-40B4-BE49-F238E27FC236}">
                    <a16:creationId xmlns:a16="http://schemas.microsoft.com/office/drawing/2014/main" id="{D6EA26DC-6B85-EB4A-9BF8-D872EE6C7D6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46" name="Group 96">
              <a:extLst>
                <a:ext uri="{FF2B5EF4-FFF2-40B4-BE49-F238E27FC236}">
                  <a16:creationId xmlns:a16="http://schemas.microsoft.com/office/drawing/2014/main" id="{1BBBC873-C44B-5F4C-A65B-429FF5A38BF2}"/>
                </a:ext>
              </a:extLst>
            </p:cNvPr>
            <p:cNvGrpSpPr>
              <a:grpSpLocks/>
            </p:cNvGrpSpPr>
            <p:nvPr/>
          </p:nvGrpSpPr>
          <p:grpSpPr bwMode="auto">
            <a:xfrm rot="2431219">
              <a:off x="1723" y="2901"/>
              <a:ext cx="92" cy="69"/>
              <a:chOff x="101" y="1265"/>
              <a:chExt cx="112" cy="84"/>
            </a:xfrm>
          </p:grpSpPr>
          <p:sp>
            <p:nvSpPr>
              <p:cNvPr id="169" name="Freeform 97">
                <a:extLst>
                  <a:ext uri="{FF2B5EF4-FFF2-40B4-BE49-F238E27FC236}">
                    <a16:creationId xmlns:a16="http://schemas.microsoft.com/office/drawing/2014/main" id="{78E6DEA0-8265-E542-AED2-F3924F7580D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0" name="Freeform 98">
                <a:extLst>
                  <a:ext uri="{FF2B5EF4-FFF2-40B4-BE49-F238E27FC236}">
                    <a16:creationId xmlns:a16="http://schemas.microsoft.com/office/drawing/2014/main" id="{76380A1A-5436-1A47-82D4-AA50DABEF0E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71" name="Freeform 99">
                <a:extLst>
                  <a:ext uri="{FF2B5EF4-FFF2-40B4-BE49-F238E27FC236}">
                    <a16:creationId xmlns:a16="http://schemas.microsoft.com/office/drawing/2014/main" id="{02BB4665-716A-B742-BF52-50AD123AE79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48" name="Freeform 100">
              <a:extLst>
                <a:ext uri="{FF2B5EF4-FFF2-40B4-BE49-F238E27FC236}">
                  <a16:creationId xmlns:a16="http://schemas.microsoft.com/office/drawing/2014/main" id="{2433389D-4610-C24B-9D69-22966A970AA5}"/>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49" name="Freeform 101">
              <a:extLst>
                <a:ext uri="{FF2B5EF4-FFF2-40B4-BE49-F238E27FC236}">
                  <a16:creationId xmlns:a16="http://schemas.microsoft.com/office/drawing/2014/main" id="{54C48451-D271-5948-8442-DF90FC2557A3}"/>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6" name="Freeform 102">
              <a:extLst>
                <a:ext uri="{FF2B5EF4-FFF2-40B4-BE49-F238E27FC236}">
                  <a16:creationId xmlns:a16="http://schemas.microsoft.com/office/drawing/2014/main" id="{5A4910D4-8783-0840-B191-1176AB6C3333}"/>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57" name="Freeform 103">
              <a:extLst>
                <a:ext uri="{FF2B5EF4-FFF2-40B4-BE49-F238E27FC236}">
                  <a16:creationId xmlns:a16="http://schemas.microsoft.com/office/drawing/2014/main" id="{0F034FF7-0FAB-0E4E-A7DC-E741CD6C6627}"/>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58" name="Group 104">
              <a:extLst>
                <a:ext uri="{FF2B5EF4-FFF2-40B4-BE49-F238E27FC236}">
                  <a16:creationId xmlns:a16="http://schemas.microsoft.com/office/drawing/2014/main" id="{5654D39B-EBC1-4541-B3E5-1784B5F5CBDC}"/>
                </a:ext>
              </a:extLst>
            </p:cNvPr>
            <p:cNvGrpSpPr>
              <a:grpSpLocks/>
            </p:cNvGrpSpPr>
            <p:nvPr/>
          </p:nvGrpSpPr>
          <p:grpSpPr bwMode="auto">
            <a:xfrm rot="2431219">
              <a:off x="1789" y="2906"/>
              <a:ext cx="92" cy="69"/>
              <a:chOff x="101" y="1265"/>
              <a:chExt cx="112" cy="84"/>
            </a:xfrm>
          </p:grpSpPr>
          <p:sp>
            <p:nvSpPr>
              <p:cNvPr id="166" name="Freeform 105">
                <a:extLst>
                  <a:ext uri="{FF2B5EF4-FFF2-40B4-BE49-F238E27FC236}">
                    <a16:creationId xmlns:a16="http://schemas.microsoft.com/office/drawing/2014/main" id="{EB53AAF1-E02E-A346-B602-C97BBB6E631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106">
                <a:extLst>
                  <a:ext uri="{FF2B5EF4-FFF2-40B4-BE49-F238E27FC236}">
                    <a16:creationId xmlns:a16="http://schemas.microsoft.com/office/drawing/2014/main" id="{2185E9BB-6D97-834A-A0AB-C0DCE928523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68" name="Freeform 107">
                <a:extLst>
                  <a:ext uri="{FF2B5EF4-FFF2-40B4-BE49-F238E27FC236}">
                    <a16:creationId xmlns:a16="http://schemas.microsoft.com/office/drawing/2014/main" id="{CF21E6AE-338E-2E4B-89A5-3621F3FE16F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59" name="Freeform 108">
              <a:extLst>
                <a:ext uri="{FF2B5EF4-FFF2-40B4-BE49-F238E27FC236}">
                  <a16:creationId xmlns:a16="http://schemas.microsoft.com/office/drawing/2014/main" id="{E0332E3E-42F8-CA4A-989A-346A905F2F89}"/>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60" name="Freeform 109">
              <a:extLst>
                <a:ext uri="{FF2B5EF4-FFF2-40B4-BE49-F238E27FC236}">
                  <a16:creationId xmlns:a16="http://schemas.microsoft.com/office/drawing/2014/main" id="{15D00406-E01F-994E-B57F-AAFED23CC048}"/>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61" name="Freeform 110">
              <a:extLst>
                <a:ext uri="{FF2B5EF4-FFF2-40B4-BE49-F238E27FC236}">
                  <a16:creationId xmlns:a16="http://schemas.microsoft.com/office/drawing/2014/main" id="{586FA0FE-B9E2-6D49-9B03-66E5E6C83880}"/>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62" name="Freeform 111">
              <a:extLst>
                <a:ext uri="{FF2B5EF4-FFF2-40B4-BE49-F238E27FC236}">
                  <a16:creationId xmlns:a16="http://schemas.microsoft.com/office/drawing/2014/main" id="{2367E891-43B5-3B44-A51B-660275EA0398}"/>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63" name="Freeform 112">
              <a:extLst>
                <a:ext uri="{FF2B5EF4-FFF2-40B4-BE49-F238E27FC236}">
                  <a16:creationId xmlns:a16="http://schemas.microsoft.com/office/drawing/2014/main" id="{6F484159-5755-C74D-B880-B7903E6DCC35}"/>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64" name="Freeform 113">
              <a:extLst>
                <a:ext uri="{FF2B5EF4-FFF2-40B4-BE49-F238E27FC236}">
                  <a16:creationId xmlns:a16="http://schemas.microsoft.com/office/drawing/2014/main" id="{BE1DE33E-5803-DE43-BE50-0FD36FC94740}"/>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65" name="Freeform 114">
              <a:extLst>
                <a:ext uri="{FF2B5EF4-FFF2-40B4-BE49-F238E27FC236}">
                  <a16:creationId xmlns:a16="http://schemas.microsoft.com/office/drawing/2014/main" id="{92258805-A0E5-674D-8B4C-5E568C559049}"/>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270" name="Group 198">
            <a:extLst>
              <a:ext uri="{FF2B5EF4-FFF2-40B4-BE49-F238E27FC236}">
                <a16:creationId xmlns:a16="http://schemas.microsoft.com/office/drawing/2014/main" id="{1BB72DA9-C74A-3D41-AA83-887ED04CEE71}"/>
              </a:ext>
            </a:extLst>
          </p:cNvPr>
          <p:cNvGrpSpPr>
            <a:grpSpLocks/>
          </p:cNvGrpSpPr>
          <p:nvPr/>
        </p:nvGrpSpPr>
        <p:grpSpPr bwMode="auto">
          <a:xfrm rot="10800000">
            <a:off x="2113289" y="2414987"/>
            <a:ext cx="1512076" cy="1024984"/>
            <a:chOff x="2354" y="2465"/>
            <a:chExt cx="1396" cy="946"/>
          </a:xfrm>
          <a:solidFill>
            <a:srgbClr val="D0D8E9"/>
          </a:solidFill>
        </p:grpSpPr>
        <p:sp>
          <p:nvSpPr>
            <p:cNvPr id="271" name="Freeform 199">
              <a:extLst>
                <a:ext uri="{FF2B5EF4-FFF2-40B4-BE49-F238E27FC236}">
                  <a16:creationId xmlns:a16="http://schemas.microsoft.com/office/drawing/2014/main" id="{CFF8CA87-C724-1742-B18E-EDC3A97DBB6F}"/>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72" name="Freeform 200">
              <a:extLst>
                <a:ext uri="{FF2B5EF4-FFF2-40B4-BE49-F238E27FC236}">
                  <a16:creationId xmlns:a16="http://schemas.microsoft.com/office/drawing/2014/main" id="{43980384-99A5-2C4F-867D-8F77806EBE9A}"/>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273" name="Group 201">
              <a:extLst>
                <a:ext uri="{FF2B5EF4-FFF2-40B4-BE49-F238E27FC236}">
                  <a16:creationId xmlns:a16="http://schemas.microsoft.com/office/drawing/2014/main" id="{9682159C-12A1-9D4B-AF3B-5AC49684A5AE}"/>
                </a:ext>
              </a:extLst>
            </p:cNvPr>
            <p:cNvGrpSpPr>
              <a:grpSpLocks/>
            </p:cNvGrpSpPr>
            <p:nvPr/>
          </p:nvGrpSpPr>
          <p:grpSpPr bwMode="auto">
            <a:xfrm rot="25389882">
              <a:off x="3008" y="2580"/>
              <a:ext cx="403" cy="859"/>
              <a:chOff x="2147" y="3227"/>
              <a:chExt cx="120" cy="320"/>
            </a:xfrm>
            <a:grpFill/>
          </p:grpSpPr>
          <p:grpSp>
            <p:nvGrpSpPr>
              <p:cNvPr id="330" name="Group 202">
                <a:extLst>
                  <a:ext uri="{FF2B5EF4-FFF2-40B4-BE49-F238E27FC236}">
                    <a16:creationId xmlns:a16="http://schemas.microsoft.com/office/drawing/2014/main" id="{9E8DA22B-674E-3D4F-8EF4-26396C2345A1}"/>
                  </a:ext>
                </a:extLst>
              </p:cNvPr>
              <p:cNvGrpSpPr>
                <a:grpSpLocks/>
              </p:cNvGrpSpPr>
              <p:nvPr/>
            </p:nvGrpSpPr>
            <p:grpSpPr bwMode="auto">
              <a:xfrm rot="-25200000">
                <a:off x="2187" y="3466"/>
                <a:ext cx="92" cy="69"/>
                <a:chOff x="101" y="1265"/>
                <a:chExt cx="112" cy="84"/>
              </a:xfrm>
              <a:grpFill/>
            </p:grpSpPr>
            <p:sp>
              <p:nvSpPr>
                <p:cNvPr id="347" name="Freeform 203">
                  <a:extLst>
                    <a:ext uri="{FF2B5EF4-FFF2-40B4-BE49-F238E27FC236}">
                      <a16:creationId xmlns:a16="http://schemas.microsoft.com/office/drawing/2014/main" id="{F6234A44-5D3C-564C-BD1A-9769918B4BD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8" name="Freeform 204">
                  <a:extLst>
                    <a:ext uri="{FF2B5EF4-FFF2-40B4-BE49-F238E27FC236}">
                      <a16:creationId xmlns:a16="http://schemas.microsoft.com/office/drawing/2014/main" id="{7DA32DBB-27FB-3549-8DC8-2543F69BDA31}"/>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9" name="Freeform 205">
                  <a:extLst>
                    <a:ext uri="{FF2B5EF4-FFF2-40B4-BE49-F238E27FC236}">
                      <a16:creationId xmlns:a16="http://schemas.microsoft.com/office/drawing/2014/main" id="{17A221A3-A8D1-1D47-8957-6FB0FF32B68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31" name="Group 206">
                <a:extLst>
                  <a:ext uri="{FF2B5EF4-FFF2-40B4-BE49-F238E27FC236}">
                    <a16:creationId xmlns:a16="http://schemas.microsoft.com/office/drawing/2014/main" id="{BE5537A3-7BC6-F447-A8D8-E598B9CB83E2}"/>
                  </a:ext>
                </a:extLst>
              </p:cNvPr>
              <p:cNvGrpSpPr>
                <a:grpSpLocks/>
              </p:cNvGrpSpPr>
              <p:nvPr/>
            </p:nvGrpSpPr>
            <p:grpSpPr bwMode="auto">
              <a:xfrm rot="-25200000">
                <a:off x="2176" y="3409"/>
                <a:ext cx="92" cy="69"/>
                <a:chOff x="101" y="1265"/>
                <a:chExt cx="112" cy="84"/>
              </a:xfrm>
              <a:grpFill/>
            </p:grpSpPr>
            <p:sp>
              <p:nvSpPr>
                <p:cNvPr id="344" name="Freeform 207">
                  <a:extLst>
                    <a:ext uri="{FF2B5EF4-FFF2-40B4-BE49-F238E27FC236}">
                      <a16:creationId xmlns:a16="http://schemas.microsoft.com/office/drawing/2014/main" id="{28C74795-9724-FB4B-BAF1-4C87D24CA51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5" name="Freeform 208">
                  <a:extLst>
                    <a:ext uri="{FF2B5EF4-FFF2-40B4-BE49-F238E27FC236}">
                      <a16:creationId xmlns:a16="http://schemas.microsoft.com/office/drawing/2014/main" id="{DDDA08B6-DFA2-8641-AAF9-2D9FD456B98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6" name="Freeform 209">
                  <a:extLst>
                    <a:ext uri="{FF2B5EF4-FFF2-40B4-BE49-F238E27FC236}">
                      <a16:creationId xmlns:a16="http://schemas.microsoft.com/office/drawing/2014/main" id="{0715EAB3-8B2D-864F-A7E8-DE808E06A2D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32" name="Group 210">
                <a:extLst>
                  <a:ext uri="{FF2B5EF4-FFF2-40B4-BE49-F238E27FC236}">
                    <a16:creationId xmlns:a16="http://schemas.microsoft.com/office/drawing/2014/main" id="{A2798313-9FDB-954E-859F-3738E7E1D4B3}"/>
                  </a:ext>
                </a:extLst>
              </p:cNvPr>
              <p:cNvGrpSpPr>
                <a:grpSpLocks/>
              </p:cNvGrpSpPr>
              <p:nvPr/>
            </p:nvGrpSpPr>
            <p:grpSpPr bwMode="auto">
              <a:xfrm rot="-25200000">
                <a:off x="2165" y="3351"/>
                <a:ext cx="92" cy="69"/>
                <a:chOff x="101" y="1265"/>
                <a:chExt cx="112" cy="84"/>
              </a:xfrm>
              <a:grpFill/>
            </p:grpSpPr>
            <p:sp>
              <p:nvSpPr>
                <p:cNvPr id="341" name="Freeform 211">
                  <a:extLst>
                    <a:ext uri="{FF2B5EF4-FFF2-40B4-BE49-F238E27FC236}">
                      <a16:creationId xmlns:a16="http://schemas.microsoft.com/office/drawing/2014/main" id="{3870BC2D-7F04-3F49-A1BD-1986E9FBBCD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2" name="Freeform 212">
                  <a:extLst>
                    <a:ext uri="{FF2B5EF4-FFF2-40B4-BE49-F238E27FC236}">
                      <a16:creationId xmlns:a16="http://schemas.microsoft.com/office/drawing/2014/main" id="{E8F022CE-49D7-CC48-8FA7-F8EC02E3640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3" name="Freeform 213">
                  <a:extLst>
                    <a:ext uri="{FF2B5EF4-FFF2-40B4-BE49-F238E27FC236}">
                      <a16:creationId xmlns:a16="http://schemas.microsoft.com/office/drawing/2014/main" id="{B5D7BBD1-D2F9-D64A-B0D1-4C6EEE1A527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33" name="Group 214">
                <a:extLst>
                  <a:ext uri="{FF2B5EF4-FFF2-40B4-BE49-F238E27FC236}">
                    <a16:creationId xmlns:a16="http://schemas.microsoft.com/office/drawing/2014/main" id="{E3907FA7-3EFA-3A41-AB1C-6376AE2042D9}"/>
                  </a:ext>
                </a:extLst>
              </p:cNvPr>
              <p:cNvGrpSpPr>
                <a:grpSpLocks/>
              </p:cNvGrpSpPr>
              <p:nvPr/>
            </p:nvGrpSpPr>
            <p:grpSpPr bwMode="auto">
              <a:xfrm rot="-25200000">
                <a:off x="2153" y="3293"/>
                <a:ext cx="92" cy="69"/>
                <a:chOff x="101" y="1265"/>
                <a:chExt cx="112" cy="84"/>
              </a:xfrm>
              <a:grpFill/>
            </p:grpSpPr>
            <p:sp>
              <p:nvSpPr>
                <p:cNvPr id="338" name="Freeform 215">
                  <a:extLst>
                    <a:ext uri="{FF2B5EF4-FFF2-40B4-BE49-F238E27FC236}">
                      <a16:creationId xmlns:a16="http://schemas.microsoft.com/office/drawing/2014/main" id="{87409248-62A2-0E41-BF94-56FB2DABD1E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39" name="Freeform 216">
                  <a:extLst>
                    <a:ext uri="{FF2B5EF4-FFF2-40B4-BE49-F238E27FC236}">
                      <a16:creationId xmlns:a16="http://schemas.microsoft.com/office/drawing/2014/main" id="{20288132-A3E0-4745-89BA-B026EA2BB06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0" name="Freeform 217">
                  <a:extLst>
                    <a:ext uri="{FF2B5EF4-FFF2-40B4-BE49-F238E27FC236}">
                      <a16:creationId xmlns:a16="http://schemas.microsoft.com/office/drawing/2014/main" id="{22D49A2C-16CD-9C45-88F0-8CF814456E9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34" name="Group 218">
                <a:extLst>
                  <a:ext uri="{FF2B5EF4-FFF2-40B4-BE49-F238E27FC236}">
                    <a16:creationId xmlns:a16="http://schemas.microsoft.com/office/drawing/2014/main" id="{35EA0358-0ECB-3844-A558-CCAC4BD42833}"/>
                  </a:ext>
                </a:extLst>
              </p:cNvPr>
              <p:cNvGrpSpPr>
                <a:grpSpLocks/>
              </p:cNvGrpSpPr>
              <p:nvPr/>
            </p:nvGrpSpPr>
            <p:grpSpPr bwMode="auto">
              <a:xfrm rot="-25200000">
                <a:off x="2136" y="3238"/>
                <a:ext cx="92" cy="69"/>
                <a:chOff x="101" y="1265"/>
                <a:chExt cx="112" cy="84"/>
              </a:xfrm>
              <a:grpFill/>
            </p:grpSpPr>
            <p:sp>
              <p:nvSpPr>
                <p:cNvPr id="335" name="Freeform 219">
                  <a:extLst>
                    <a:ext uri="{FF2B5EF4-FFF2-40B4-BE49-F238E27FC236}">
                      <a16:creationId xmlns:a16="http://schemas.microsoft.com/office/drawing/2014/main" id="{57F7DF10-6D5E-6D4A-8226-3C9EDAC8CCB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36" name="Freeform 220">
                  <a:extLst>
                    <a:ext uri="{FF2B5EF4-FFF2-40B4-BE49-F238E27FC236}">
                      <a16:creationId xmlns:a16="http://schemas.microsoft.com/office/drawing/2014/main" id="{6B841EA6-F4B5-6D4A-9028-F1AD0446B72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37" name="Freeform 221">
                  <a:extLst>
                    <a:ext uri="{FF2B5EF4-FFF2-40B4-BE49-F238E27FC236}">
                      <a16:creationId xmlns:a16="http://schemas.microsoft.com/office/drawing/2014/main" id="{72102BB9-AF0B-9B46-8A87-B738999E0B3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74" name="Group 222">
              <a:extLst>
                <a:ext uri="{FF2B5EF4-FFF2-40B4-BE49-F238E27FC236}">
                  <a16:creationId xmlns:a16="http://schemas.microsoft.com/office/drawing/2014/main" id="{E9330A43-1D6D-AE49-A1B3-F6F4BD11F035}"/>
                </a:ext>
              </a:extLst>
            </p:cNvPr>
            <p:cNvGrpSpPr>
              <a:grpSpLocks/>
            </p:cNvGrpSpPr>
            <p:nvPr/>
          </p:nvGrpSpPr>
          <p:grpSpPr bwMode="auto">
            <a:xfrm rot="24300000">
              <a:off x="2768" y="2298"/>
              <a:ext cx="403" cy="859"/>
              <a:chOff x="2147" y="3227"/>
              <a:chExt cx="120" cy="320"/>
            </a:xfrm>
            <a:grpFill/>
          </p:grpSpPr>
          <p:grpSp>
            <p:nvGrpSpPr>
              <p:cNvPr id="310" name="Group 223">
                <a:extLst>
                  <a:ext uri="{FF2B5EF4-FFF2-40B4-BE49-F238E27FC236}">
                    <a16:creationId xmlns:a16="http://schemas.microsoft.com/office/drawing/2014/main" id="{A1BDA21C-AA7D-C049-8BF2-FB0692CA2B51}"/>
                  </a:ext>
                </a:extLst>
              </p:cNvPr>
              <p:cNvGrpSpPr>
                <a:grpSpLocks/>
              </p:cNvGrpSpPr>
              <p:nvPr/>
            </p:nvGrpSpPr>
            <p:grpSpPr bwMode="auto">
              <a:xfrm rot="-25200000">
                <a:off x="2187" y="3466"/>
                <a:ext cx="92" cy="69"/>
                <a:chOff x="101" y="1265"/>
                <a:chExt cx="112" cy="84"/>
              </a:xfrm>
              <a:grpFill/>
            </p:grpSpPr>
            <p:sp>
              <p:nvSpPr>
                <p:cNvPr id="327" name="Freeform 224">
                  <a:extLst>
                    <a:ext uri="{FF2B5EF4-FFF2-40B4-BE49-F238E27FC236}">
                      <a16:creationId xmlns:a16="http://schemas.microsoft.com/office/drawing/2014/main" id="{01DBADB2-EF83-8046-8D2C-4286E5918F9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8" name="Freeform 225">
                  <a:extLst>
                    <a:ext uri="{FF2B5EF4-FFF2-40B4-BE49-F238E27FC236}">
                      <a16:creationId xmlns:a16="http://schemas.microsoft.com/office/drawing/2014/main" id="{1B57B30B-898F-B548-A635-A4F86322530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9" name="Freeform 226">
                  <a:extLst>
                    <a:ext uri="{FF2B5EF4-FFF2-40B4-BE49-F238E27FC236}">
                      <a16:creationId xmlns:a16="http://schemas.microsoft.com/office/drawing/2014/main" id="{F0851722-A5A3-8442-9D55-9BE8BD34ECC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11" name="Group 227">
                <a:extLst>
                  <a:ext uri="{FF2B5EF4-FFF2-40B4-BE49-F238E27FC236}">
                    <a16:creationId xmlns:a16="http://schemas.microsoft.com/office/drawing/2014/main" id="{DD839972-4A6F-8044-A692-A61B3EF9F081}"/>
                  </a:ext>
                </a:extLst>
              </p:cNvPr>
              <p:cNvGrpSpPr>
                <a:grpSpLocks/>
              </p:cNvGrpSpPr>
              <p:nvPr/>
            </p:nvGrpSpPr>
            <p:grpSpPr bwMode="auto">
              <a:xfrm rot="-25200000">
                <a:off x="2176" y="3409"/>
                <a:ext cx="92" cy="69"/>
                <a:chOff x="101" y="1265"/>
                <a:chExt cx="112" cy="84"/>
              </a:xfrm>
              <a:grpFill/>
            </p:grpSpPr>
            <p:sp>
              <p:nvSpPr>
                <p:cNvPr id="324" name="Freeform 228">
                  <a:extLst>
                    <a:ext uri="{FF2B5EF4-FFF2-40B4-BE49-F238E27FC236}">
                      <a16:creationId xmlns:a16="http://schemas.microsoft.com/office/drawing/2014/main" id="{1305E0D6-FB45-B148-B719-0D11B0284F2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5" name="Freeform 229">
                  <a:extLst>
                    <a:ext uri="{FF2B5EF4-FFF2-40B4-BE49-F238E27FC236}">
                      <a16:creationId xmlns:a16="http://schemas.microsoft.com/office/drawing/2014/main" id="{93D2704C-1882-D04C-A3A9-90FEB5FFEAA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6" name="Freeform 230">
                  <a:extLst>
                    <a:ext uri="{FF2B5EF4-FFF2-40B4-BE49-F238E27FC236}">
                      <a16:creationId xmlns:a16="http://schemas.microsoft.com/office/drawing/2014/main" id="{4BEB098B-0AD2-E843-80EA-0B55F684A04D}"/>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12" name="Group 231">
                <a:extLst>
                  <a:ext uri="{FF2B5EF4-FFF2-40B4-BE49-F238E27FC236}">
                    <a16:creationId xmlns:a16="http://schemas.microsoft.com/office/drawing/2014/main" id="{92AA1779-B9F3-D74E-A053-F8600B378061}"/>
                  </a:ext>
                </a:extLst>
              </p:cNvPr>
              <p:cNvGrpSpPr>
                <a:grpSpLocks/>
              </p:cNvGrpSpPr>
              <p:nvPr/>
            </p:nvGrpSpPr>
            <p:grpSpPr bwMode="auto">
              <a:xfrm rot="-25200000">
                <a:off x="2165" y="3351"/>
                <a:ext cx="92" cy="69"/>
                <a:chOff x="101" y="1265"/>
                <a:chExt cx="112" cy="84"/>
              </a:xfrm>
              <a:grpFill/>
            </p:grpSpPr>
            <p:sp>
              <p:nvSpPr>
                <p:cNvPr id="321" name="Freeform 232">
                  <a:extLst>
                    <a:ext uri="{FF2B5EF4-FFF2-40B4-BE49-F238E27FC236}">
                      <a16:creationId xmlns:a16="http://schemas.microsoft.com/office/drawing/2014/main" id="{483C2610-4BC6-9042-ABFA-151D0059813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2" name="Freeform 233">
                  <a:extLst>
                    <a:ext uri="{FF2B5EF4-FFF2-40B4-BE49-F238E27FC236}">
                      <a16:creationId xmlns:a16="http://schemas.microsoft.com/office/drawing/2014/main" id="{7B4F10AE-E85E-9344-98CF-91FE6E60FFA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3" name="Freeform 234">
                  <a:extLst>
                    <a:ext uri="{FF2B5EF4-FFF2-40B4-BE49-F238E27FC236}">
                      <a16:creationId xmlns:a16="http://schemas.microsoft.com/office/drawing/2014/main" id="{F8D17063-34C5-1945-A8C6-DD70C8BD3C7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13" name="Group 235">
                <a:extLst>
                  <a:ext uri="{FF2B5EF4-FFF2-40B4-BE49-F238E27FC236}">
                    <a16:creationId xmlns:a16="http://schemas.microsoft.com/office/drawing/2014/main" id="{19E98A3C-164B-E944-B1C5-838B73B6938B}"/>
                  </a:ext>
                </a:extLst>
              </p:cNvPr>
              <p:cNvGrpSpPr>
                <a:grpSpLocks/>
              </p:cNvGrpSpPr>
              <p:nvPr/>
            </p:nvGrpSpPr>
            <p:grpSpPr bwMode="auto">
              <a:xfrm rot="-25200000">
                <a:off x="2153" y="3293"/>
                <a:ext cx="92" cy="69"/>
                <a:chOff x="101" y="1265"/>
                <a:chExt cx="112" cy="84"/>
              </a:xfrm>
              <a:grpFill/>
            </p:grpSpPr>
            <p:sp>
              <p:nvSpPr>
                <p:cNvPr id="318" name="Freeform 236">
                  <a:extLst>
                    <a:ext uri="{FF2B5EF4-FFF2-40B4-BE49-F238E27FC236}">
                      <a16:creationId xmlns:a16="http://schemas.microsoft.com/office/drawing/2014/main" id="{CB9C808D-5550-5346-9C3F-666DD9558D2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19" name="Freeform 237">
                  <a:extLst>
                    <a:ext uri="{FF2B5EF4-FFF2-40B4-BE49-F238E27FC236}">
                      <a16:creationId xmlns:a16="http://schemas.microsoft.com/office/drawing/2014/main" id="{769930FD-24FF-0D48-833D-4802A9903AF7}"/>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20" name="Freeform 238">
                  <a:extLst>
                    <a:ext uri="{FF2B5EF4-FFF2-40B4-BE49-F238E27FC236}">
                      <a16:creationId xmlns:a16="http://schemas.microsoft.com/office/drawing/2014/main" id="{8A4047FA-E3ED-F640-A9E2-DE367BB1763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314" name="Group 239">
                <a:extLst>
                  <a:ext uri="{FF2B5EF4-FFF2-40B4-BE49-F238E27FC236}">
                    <a16:creationId xmlns:a16="http://schemas.microsoft.com/office/drawing/2014/main" id="{3B6E52E3-EB96-9D46-B240-ECA0764FEF8A}"/>
                  </a:ext>
                </a:extLst>
              </p:cNvPr>
              <p:cNvGrpSpPr>
                <a:grpSpLocks/>
              </p:cNvGrpSpPr>
              <p:nvPr/>
            </p:nvGrpSpPr>
            <p:grpSpPr bwMode="auto">
              <a:xfrm rot="-25200000">
                <a:off x="2136" y="3238"/>
                <a:ext cx="92" cy="69"/>
                <a:chOff x="101" y="1265"/>
                <a:chExt cx="112" cy="84"/>
              </a:xfrm>
              <a:grpFill/>
            </p:grpSpPr>
            <p:sp>
              <p:nvSpPr>
                <p:cNvPr id="315" name="Freeform 240">
                  <a:extLst>
                    <a:ext uri="{FF2B5EF4-FFF2-40B4-BE49-F238E27FC236}">
                      <a16:creationId xmlns:a16="http://schemas.microsoft.com/office/drawing/2014/main" id="{C2061797-71F2-B541-AFB8-49D5C8045D5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16" name="Freeform 241">
                  <a:extLst>
                    <a:ext uri="{FF2B5EF4-FFF2-40B4-BE49-F238E27FC236}">
                      <a16:creationId xmlns:a16="http://schemas.microsoft.com/office/drawing/2014/main" id="{87723A36-B0B1-5949-BBE5-F615F615120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17" name="Freeform 242">
                  <a:extLst>
                    <a:ext uri="{FF2B5EF4-FFF2-40B4-BE49-F238E27FC236}">
                      <a16:creationId xmlns:a16="http://schemas.microsoft.com/office/drawing/2014/main" id="{A24DF352-A975-EE4F-846E-DC96DAB22A0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75" name="Group 243">
              <a:extLst>
                <a:ext uri="{FF2B5EF4-FFF2-40B4-BE49-F238E27FC236}">
                  <a16:creationId xmlns:a16="http://schemas.microsoft.com/office/drawing/2014/main" id="{A5FA69D9-CB14-A34C-B9D1-60DC46B0735F}"/>
                </a:ext>
              </a:extLst>
            </p:cNvPr>
            <p:cNvGrpSpPr>
              <a:grpSpLocks/>
            </p:cNvGrpSpPr>
            <p:nvPr/>
          </p:nvGrpSpPr>
          <p:grpSpPr bwMode="auto">
            <a:xfrm rot="24300000">
              <a:off x="2510" y="2470"/>
              <a:ext cx="346" cy="658"/>
              <a:chOff x="1727" y="3388"/>
              <a:chExt cx="103" cy="245"/>
            </a:xfrm>
            <a:grpFill/>
          </p:grpSpPr>
          <p:grpSp>
            <p:nvGrpSpPr>
              <p:cNvPr id="294" name="Group 244">
                <a:extLst>
                  <a:ext uri="{FF2B5EF4-FFF2-40B4-BE49-F238E27FC236}">
                    <a16:creationId xmlns:a16="http://schemas.microsoft.com/office/drawing/2014/main" id="{C6D3BD9E-19B7-D545-A6D9-F672E93F2634}"/>
                  </a:ext>
                </a:extLst>
              </p:cNvPr>
              <p:cNvGrpSpPr>
                <a:grpSpLocks/>
              </p:cNvGrpSpPr>
              <p:nvPr/>
            </p:nvGrpSpPr>
            <p:grpSpPr bwMode="auto">
              <a:xfrm rot="-24300000">
                <a:off x="1727" y="3564"/>
                <a:ext cx="92" cy="69"/>
                <a:chOff x="101" y="1265"/>
                <a:chExt cx="112" cy="84"/>
              </a:xfrm>
              <a:grpFill/>
            </p:grpSpPr>
            <p:sp>
              <p:nvSpPr>
                <p:cNvPr id="307" name="Freeform 245">
                  <a:extLst>
                    <a:ext uri="{FF2B5EF4-FFF2-40B4-BE49-F238E27FC236}">
                      <a16:creationId xmlns:a16="http://schemas.microsoft.com/office/drawing/2014/main" id="{1679BD05-1664-F046-A8C7-8C0B8F082D6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8" name="Freeform 246">
                  <a:extLst>
                    <a:ext uri="{FF2B5EF4-FFF2-40B4-BE49-F238E27FC236}">
                      <a16:creationId xmlns:a16="http://schemas.microsoft.com/office/drawing/2014/main" id="{C0E1203A-5261-1D4B-9D1E-58436881C4E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9" name="Freeform 247">
                  <a:extLst>
                    <a:ext uri="{FF2B5EF4-FFF2-40B4-BE49-F238E27FC236}">
                      <a16:creationId xmlns:a16="http://schemas.microsoft.com/office/drawing/2014/main" id="{3CF5E2DE-D6E7-5E4A-BBA1-D48AB97D911B}"/>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95" name="Group 248">
                <a:extLst>
                  <a:ext uri="{FF2B5EF4-FFF2-40B4-BE49-F238E27FC236}">
                    <a16:creationId xmlns:a16="http://schemas.microsoft.com/office/drawing/2014/main" id="{699DDBDD-899C-9244-B120-4B7C27076B67}"/>
                  </a:ext>
                </a:extLst>
              </p:cNvPr>
              <p:cNvGrpSpPr>
                <a:grpSpLocks/>
              </p:cNvGrpSpPr>
              <p:nvPr/>
            </p:nvGrpSpPr>
            <p:grpSpPr bwMode="auto">
              <a:xfrm rot="-24300000">
                <a:off x="1731" y="3506"/>
                <a:ext cx="92" cy="69"/>
                <a:chOff x="101" y="1265"/>
                <a:chExt cx="112" cy="84"/>
              </a:xfrm>
              <a:grpFill/>
            </p:grpSpPr>
            <p:sp>
              <p:nvSpPr>
                <p:cNvPr id="304" name="Freeform 249">
                  <a:extLst>
                    <a:ext uri="{FF2B5EF4-FFF2-40B4-BE49-F238E27FC236}">
                      <a16:creationId xmlns:a16="http://schemas.microsoft.com/office/drawing/2014/main" id="{72FB775F-1DB2-1844-AC59-2177A1EDCAA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5" name="Freeform 250">
                  <a:extLst>
                    <a:ext uri="{FF2B5EF4-FFF2-40B4-BE49-F238E27FC236}">
                      <a16:creationId xmlns:a16="http://schemas.microsoft.com/office/drawing/2014/main" id="{291EB2A2-AC5F-0344-B3CD-503983C481A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6" name="Freeform 251">
                  <a:extLst>
                    <a:ext uri="{FF2B5EF4-FFF2-40B4-BE49-F238E27FC236}">
                      <a16:creationId xmlns:a16="http://schemas.microsoft.com/office/drawing/2014/main" id="{4A2F1E16-A2C5-1741-AFD0-A5DD749BD9D1}"/>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96" name="Group 252">
                <a:extLst>
                  <a:ext uri="{FF2B5EF4-FFF2-40B4-BE49-F238E27FC236}">
                    <a16:creationId xmlns:a16="http://schemas.microsoft.com/office/drawing/2014/main" id="{47AE141E-20D0-6444-9F84-177E05208D1B}"/>
                  </a:ext>
                </a:extLst>
              </p:cNvPr>
              <p:cNvGrpSpPr>
                <a:grpSpLocks/>
              </p:cNvGrpSpPr>
              <p:nvPr/>
            </p:nvGrpSpPr>
            <p:grpSpPr bwMode="auto">
              <a:xfrm rot="-24300000">
                <a:off x="1735" y="3447"/>
                <a:ext cx="92" cy="69"/>
                <a:chOff x="101" y="1265"/>
                <a:chExt cx="112" cy="84"/>
              </a:xfrm>
              <a:grpFill/>
            </p:grpSpPr>
            <p:sp>
              <p:nvSpPr>
                <p:cNvPr id="301" name="Freeform 253">
                  <a:extLst>
                    <a:ext uri="{FF2B5EF4-FFF2-40B4-BE49-F238E27FC236}">
                      <a16:creationId xmlns:a16="http://schemas.microsoft.com/office/drawing/2014/main" id="{2DD31B72-BA82-3148-B4FA-B636699BBC7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2" name="Freeform 254">
                  <a:extLst>
                    <a:ext uri="{FF2B5EF4-FFF2-40B4-BE49-F238E27FC236}">
                      <a16:creationId xmlns:a16="http://schemas.microsoft.com/office/drawing/2014/main" id="{4B4872E8-82A0-0743-915B-8F77BEB0BE0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3" name="Freeform 255">
                  <a:extLst>
                    <a:ext uri="{FF2B5EF4-FFF2-40B4-BE49-F238E27FC236}">
                      <a16:creationId xmlns:a16="http://schemas.microsoft.com/office/drawing/2014/main" id="{917AAA35-B239-9841-A98A-EAB1F912FA3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97" name="Group 256">
                <a:extLst>
                  <a:ext uri="{FF2B5EF4-FFF2-40B4-BE49-F238E27FC236}">
                    <a16:creationId xmlns:a16="http://schemas.microsoft.com/office/drawing/2014/main" id="{6A272C11-7737-4642-A67D-E4F43EAF2DEA}"/>
                  </a:ext>
                </a:extLst>
              </p:cNvPr>
              <p:cNvGrpSpPr>
                <a:grpSpLocks/>
              </p:cNvGrpSpPr>
              <p:nvPr/>
            </p:nvGrpSpPr>
            <p:grpSpPr bwMode="auto">
              <a:xfrm rot="-24300000">
                <a:off x="1738" y="3388"/>
                <a:ext cx="92" cy="69"/>
                <a:chOff x="101" y="1265"/>
                <a:chExt cx="112" cy="84"/>
              </a:xfrm>
              <a:grpFill/>
            </p:grpSpPr>
            <p:sp>
              <p:nvSpPr>
                <p:cNvPr id="298" name="Freeform 257">
                  <a:extLst>
                    <a:ext uri="{FF2B5EF4-FFF2-40B4-BE49-F238E27FC236}">
                      <a16:creationId xmlns:a16="http://schemas.microsoft.com/office/drawing/2014/main" id="{AC6B7FC8-E674-344E-A21C-8DEA0A2AF64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9" name="Freeform 258">
                  <a:extLst>
                    <a:ext uri="{FF2B5EF4-FFF2-40B4-BE49-F238E27FC236}">
                      <a16:creationId xmlns:a16="http://schemas.microsoft.com/office/drawing/2014/main" id="{CBC860E5-F1E9-C64E-9AF3-591CAE9578D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0" name="Freeform 259">
                  <a:extLst>
                    <a:ext uri="{FF2B5EF4-FFF2-40B4-BE49-F238E27FC236}">
                      <a16:creationId xmlns:a16="http://schemas.microsoft.com/office/drawing/2014/main" id="{A31C6999-D2CE-7F40-B2D9-0CF359CF2A2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276" name="Group 260">
              <a:extLst>
                <a:ext uri="{FF2B5EF4-FFF2-40B4-BE49-F238E27FC236}">
                  <a16:creationId xmlns:a16="http://schemas.microsoft.com/office/drawing/2014/main" id="{C5497909-F5B4-394C-B12F-42627143A167}"/>
                </a:ext>
              </a:extLst>
            </p:cNvPr>
            <p:cNvGrpSpPr>
              <a:grpSpLocks/>
            </p:cNvGrpSpPr>
            <p:nvPr/>
          </p:nvGrpSpPr>
          <p:grpSpPr bwMode="auto">
            <a:xfrm rot="23400000">
              <a:off x="2740" y="2753"/>
              <a:ext cx="346" cy="658"/>
              <a:chOff x="1727" y="3388"/>
              <a:chExt cx="103" cy="245"/>
            </a:xfrm>
            <a:grpFill/>
          </p:grpSpPr>
          <p:grpSp>
            <p:nvGrpSpPr>
              <p:cNvPr id="278" name="Group 261">
                <a:extLst>
                  <a:ext uri="{FF2B5EF4-FFF2-40B4-BE49-F238E27FC236}">
                    <a16:creationId xmlns:a16="http://schemas.microsoft.com/office/drawing/2014/main" id="{3EDF550B-6E03-3B44-9594-99B9811811A8}"/>
                  </a:ext>
                </a:extLst>
              </p:cNvPr>
              <p:cNvGrpSpPr>
                <a:grpSpLocks/>
              </p:cNvGrpSpPr>
              <p:nvPr/>
            </p:nvGrpSpPr>
            <p:grpSpPr bwMode="auto">
              <a:xfrm rot="-24300000">
                <a:off x="1727" y="3564"/>
                <a:ext cx="92" cy="69"/>
                <a:chOff x="101" y="1265"/>
                <a:chExt cx="112" cy="84"/>
              </a:xfrm>
              <a:grpFill/>
            </p:grpSpPr>
            <p:sp>
              <p:nvSpPr>
                <p:cNvPr id="291" name="Freeform 262">
                  <a:extLst>
                    <a:ext uri="{FF2B5EF4-FFF2-40B4-BE49-F238E27FC236}">
                      <a16:creationId xmlns:a16="http://schemas.microsoft.com/office/drawing/2014/main" id="{CDB1E3F7-8519-0A4C-8B71-481421C7F33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2" name="Freeform 263">
                  <a:extLst>
                    <a:ext uri="{FF2B5EF4-FFF2-40B4-BE49-F238E27FC236}">
                      <a16:creationId xmlns:a16="http://schemas.microsoft.com/office/drawing/2014/main" id="{0DD4F199-E7B7-AE46-AA8B-5E666E2BD80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3" name="Freeform 264">
                  <a:extLst>
                    <a:ext uri="{FF2B5EF4-FFF2-40B4-BE49-F238E27FC236}">
                      <a16:creationId xmlns:a16="http://schemas.microsoft.com/office/drawing/2014/main" id="{2E21F421-8241-7143-A293-E78A1B14BB1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79" name="Group 265">
                <a:extLst>
                  <a:ext uri="{FF2B5EF4-FFF2-40B4-BE49-F238E27FC236}">
                    <a16:creationId xmlns:a16="http://schemas.microsoft.com/office/drawing/2014/main" id="{222B12F4-D9F4-A94E-AE9C-CDD028ED9B30}"/>
                  </a:ext>
                </a:extLst>
              </p:cNvPr>
              <p:cNvGrpSpPr>
                <a:grpSpLocks/>
              </p:cNvGrpSpPr>
              <p:nvPr/>
            </p:nvGrpSpPr>
            <p:grpSpPr bwMode="auto">
              <a:xfrm rot="-24300000">
                <a:off x="1731" y="3506"/>
                <a:ext cx="92" cy="69"/>
                <a:chOff x="101" y="1265"/>
                <a:chExt cx="112" cy="84"/>
              </a:xfrm>
              <a:grpFill/>
            </p:grpSpPr>
            <p:sp>
              <p:nvSpPr>
                <p:cNvPr id="288" name="Freeform 266">
                  <a:extLst>
                    <a:ext uri="{FF2B5EF4-FFF2-40B4-BE49-F238E27FC236}">
                      <a16:creationId xmlns:a16="http://schemas.microsoft.com/office/drawing/2014/main" id="{43ADE6B4-41B0-6545-A0D3-C7987507A21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9" name="Freeform 267">
                  <a:extLst>
                    <a:ext uri="{FF2B5EF4-FFF2-40B4-BE49-F238E27FC236}">
                      <a16:creationId xmlns:a16="http://schemas.microsoft.com/office/drawing/2014/main" id="{75A145AD-2C7B-364F-8755-457B3B2A76C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0" name="Freeform 268">
                  <a:extLst>
                    <a:ext uri="{FF2B5EF4-FFF2-40B4-BE49-F238E27FC236}">
                      <a16:creationId xmlns:a16="http://schemas.microsoft.com/office/drawing/2014/main" id="{10E482A9-5064-E746-84A0-E88FFB82A4C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80" name="Group 269">
                <a:extLst>
                  <a:ext uri="{FF2B5EF4-FFF2-40B4-BE49-F238E27FC236}">
                    <a16:creationId xmlns:a16="http://schemas.microsoft.com/office/drawing/2014/main" id="{2D1283CD-082D-9D4B-B0FE-FB79C88085FC}"/>
                  </a:ext>
                </a:extLst>
              </p:cNvPr>
              <p:cNvGrpSpPr>
                <a:grpSpLocks/>
              </p:cNvGrpSpPr>
              <p:nvPr/>
            </p:nvGrpSpPr>
            <p:grpSpPr bwMode="auto">
              <a:xfrm rot="-24300000">
                <a:off x="1735" y="3447"/>
                <a:ext cx="92" cy="69"/>
                <a:chOff x="101" y="1265"/>
                <a:chExt cx="112" cy="84"/>
              </a:xfrm>
              <a:grpFill/>
            </p:grpSpPr>
            <p:sp>
              <p:nvSpPr>
                <p:cNvPr id="285" name="Freeform 270">
                  <a:extLst>
                    <a:ext uri="{FF2B5EF4-FFF2-40B4-BE49-F238E27FC236}">
                      <a16:creationId xmlns:a16="http://schemas.microsoft.com/office/drawing/2014/main" id="{3C55FADD-1EC2-C642-8363-334B465D6C6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6" name="Freeform 271">
                  <a:extLst>
                    <a:ext uri="{FF2B5EF4-FFF2-40B4-BE49-F238E27FC236}">
                      <a16:creationId xmlns:a16="http://schemas.microsoft.com/office/drawing/2014/main" id="{2C80C3A7-2BE9-2F46-B0A6-F3413F9BBEF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7" name="Freeform 272">
                  <a:extLst>
                    <a:ext uri="{FF2B5EF4-FFF2-40B4-BE49-F238E27FC236}">
                      <a16:creationId xmlns:a16="http://schemas.microsoft.com/office/drawing/2014/main" id="{3A559DFA-771A-EA4A-BE00-2CED86CBB5C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81" name="Group 273">
                <a:extLst>
                  <a:ext uri="{FF2B5EF4-FFF2-40B4-BE49-F238E27FC236}">
                    <a16:creationId xmlns:a16="http://schemas.microsoft.com/office/drawing/2014/main" id="{CBB7C299-A00D-8C44-8BC2-4A5897671B1C}"/>
                  </a:ext>
                </a:extLst>
              </p:cNvPr>
              <p:cNvGrpSpPr>
                <a:grpSpLocks/>
              </p:cNvGrpSpPr>
              <p:nvPr/>
            </p:nvGrpSpPr>
            <p:grpSpPr bwMode="auto">
              <a:xfrm rot="-24300000">
                <a:off x="1738" y="3388"/>
                <a:ext cx="92" cy="69"/>
                <a:chOff x="101" y="1265"/>
                <a:chExt cx="112" cy="84"/>
              </a:xfrm>
              <a:grpFill/>
            </p:grpSpPr>
            <p:sp>
              <p:nvSpPr>
                <p:cNvPr id="282" name="Freeform 274">
                  <a:extLst>
                    <a:ext uri="{FF2B5EF4-FFF2-40B4-BE49-F238E27FC236}">
                      <a16:creationId xmlns:a16="http://schemas.microsoft.com/office/drawing/2014/main" id="{3E17ACA7-344D-504B-B7B0-43BD41B21CC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3" name="Freeform 275">
                  <a:extLst>
                    <a:ext uri="{FF2B5EF4-FFF2-40B4-BE49-F238E27FC236}">
                      <a16:creationId xmlns:a16="http://schemas.microsoft.com/office/drawing/2014/main" id="{01813B41-660A-6D4E-A545-B62DFC63441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4" name="Freeform 276">
                  <a:extLst>
                    <a:ext uri="{FF2B5EF4-FFF2-40B4-BE49-F238E27FC236}">
                      <a16:creationId xmlns:a16="http://schemas.microsoft.com/office/drawing/2014/main" id="{70E881E7-DE20-1C4F-B9AF-6AE31647637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grp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277" name="Freeform 277">
              <a:extLst>
                <a:ext uri="{FF2B5EF4-FFF2-40B4-BE49-F238E27FC236}">
                  <a16:creationId xmlns:a16="http://schemas.microsoft.com/office/drawing/2014/main" id="{8BEDC6DC-BE19-C64A-906F-4AF848FB1D8D}"/>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cxnSp>
        <p:nvCxnSpPr>
          <p:cNvPr id="350" name="Straight Connector 349">
            <a:extLst>
              <a:ext uri="{FF2B5EF4-FFF2-40B4-BE49-F238E27FC236}">
                <a16:creationId xmlns:a16="http://schemas.microsoft.com/office/drawing/2014/main" id="{59D8053C-1D11-5649-B37D-7BE413AEED6F}"/>
              </a:ext>
            </a:extLst>
          </p:cNvPr>
          <p:cNvCxnSpPr>
            <a:cxnSpLocks/>
          </p:cNvCxnSpPr>
          <p:nvPr/>
        </p:nvCxnSpPr>
        <p:spPr>
          <a:xfrm flipV="1">
            <a:off x="5559510" y="800936"/>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1" name="Straight Connector 350">
            <a:extLst>
              <a:ext uri="{FF2B5EF4-FFF2-40B4-BE49-F238E27FC236}">
                <a16:creationId xmlns:a16="http://schemas.microsoft.com/office/drawing/2014/main" id="{6E6973A4-6C0C-B440-897E-AFACCF4EADB5}"/>
              </a:ext>
            </a:extLst>
          </p:cNvPr>
          <p:cNvCxnSpPr>
            <a:cxnSpLocks/>
          </p:cNvCxnSpPr>
          <p:nvPr/>
        </p:nvCxnSpPr>
        <p:spPr>
          <a:xfrm>
            <a:off x="5445302" y="2900314"/>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2" name="Straight Arrow Connector 351">
            <a:extLst>
              <a:ext uri="{FF2B5EF4-FFF2-40B4-BE49-F238E27FC236}">
                <a16:creationId xmlns:a16="http://schemas.microsoft.com/office/drawing/2014/main" id="{BFD3DA50-66F7-1A41-9793-A779507BD1DE}"/>
              </a:ext>
            </a:extLst>
          </p:cNvPr>
          <p:cNvCxnSpPr>
            <a:cxnSpLocks/>
          </p:cNvCxnSpPr>
          <p:nvPr/>
        </p:nvCxnSpPr>
        <p:spPr>
          <a:xfrm flipV="1">
            <a:off x="5559510" y="1447041"/>
            <a:ext cx="1805092" cy="1474215"/>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a:extLst>
              <a:ext uri="{FF2B5EF4-FFF2-40B4-BE49-F238E27FC236}">
                <a16:creationId xmlns:a16="http://schemas.microsoft.com/office/drawing/2014/main" id="{BD972C50-12B5-8D4D-BE8C-432CDA1A42C1}"/>
              </a:ext>
            </a:extLst>
          </p:cNvPr>
          <p:cNvCxnSpPr>
            <a:cxnSpLocks/>
          </p:cNvCxnSpPr>
          <p:nvPr/>
        </p:nvCxnSpPr>
        <p:spPr>
          <a:xfrm flipV="1">
            <a:off x="8361647" y="789355"/>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8" name="Straight Connector 357">
            <a:extLst>
              <a:ext uri="{FF2B5EF4-FFF2-40B4-BE49-F238E27FC236}">
                <a16:creationId xmlns:a16="http://schemas.microsoft.com/office/drawing/2014/main" id="{5F965EC6-E90F-7D4C-8997-48EE830A1269}"/>
              </a:ext>
            </a:extLst>
          </p:cNvPr>
          <p:cNvCxnSpPr>
            <a:cxnSpLocks/>
          </p:cNvCxnSpPr>
          <p:nvPr/>
        </p:nvCxnSpPr>
        <p:spPr>
          <a:xfrm>
            <a:off x="8247439" y="2888733"/>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9" name="Straight Arrow Connector 358">
            <a:extLst>
              <a:ext uri="{FF2B5EF4-FFF2-40B4-BE49-F238E27FC236}">
                <a16:creationId xmlns:a16="http://schemas.microsoft.com/office/drawing/2014/main" id="{1FC346AB-76B2-A648-80E7-CAB0AD224883}"/>
              </a:ext>
            </a:extLst>
          </p:cNvPr>
          <p:cNvCxnSpPr>
            <a:cxnSpLocks/>
          </p:cNvCxnSpPr>
          <p:nvPr/>
        </p:nvCxnSpPr>
        <p:spPr>
          <a:xfrm flipV="1">
            <a:off x="8361647" y="2558290"/>
            <a:ext cx="219868" cy="351389"/>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63" name="Straight Connector 362">
            <a:extLst>
              <a:ext uri="{FF2B5EF4-FFF2-40B4-BE49-F238E27FC236}">
                <a16:creationId xmlns:a16="http://schemas.microsoft.com/office/drawing/2014/main" id="{4367EE1E-B7CE-2D49-AAAB-4D4C46DC88D9}"/>
              </a:ext>
            </a:extLst>
          </p:cNvPr>
          <p:cNvCxnSpPr>
            <a:cxnSpLocks/>
          </p:cNvCxnSpPr>
          <p:nvPr/>
        </p:nvCxnSpPr>
        <p:spPr>
          <a:xfrm flipV="1">
            <a:off x="5559925" y="3324397"/>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64" name="Straight Connector 363">
            <a:extLst>
              <a:ext uri="{FF2B5EF4-FFF2-40B4-BE49-F238E27FC236}">
                <a16:creationId xmlns:a16="http://schemas.microsoft.com/office/drawing/2014/main" id="{D926A258-A6D1-704E-BC9D-641C50502FA8}"/>
              </a:ext>
            </a:extLst>
          </p:cNvPr>
          <p:cNvCxnSpPr>
            <a:cxnSpLocks/>
          </p:cNvCxnSpPr>
          <p:nvPr/>
        </p:nvCxnSpPr>
        <p:spPr>
          <a:xfrm>
            <a:off x="5445717" y="5423775"/>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65" name="Straight Arrow Connector 364">
            <a:extLst>
              <a:ext uri="{FF2B5EF4-FFF2-40B4-BE49-F238E27FC236}">
                <a16:creationId xmlns:a16="http://schemas.microsoft.com/office/drawing/2014/main" id="{84CE53CE-6577-1F49-88C7-E8ADEEE3ED49}"/>
              </a:ext>
            </a:extLst>
          </p:cNvPr>
          <p:cNvCxnSpPr>
            <a:cxnSpLocks/>
          </p:cNvCxnSpPr>
          <p:nvPr/>
        </p:nvCxnSpPr>
        <p:spPr>
          <a:xfrm flipV="1">
            <a:off x="5559925" y="3970502"/>
            <a:ext cx="1805092" cy="1474215"/>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69" name="Straight Connector 368">
            <a:extLst>
              <a:ext uri="{FF2B5EF4-FFF2-40B4-BE49-F238E27FC236}">
                <a16:creationId xmlns:a16="http://schemas.microsoft.com/office/drawing/2014/main" id="{8F122D99-2672-6149-B014-07B20670C463}"/>
              </a:ext>
            </a:extLst>
          </p:cNvPr>
          <p:cNvCxnSpPr>
            <a:cxnSpLocks/>
          </p:cNvCxnSpPr>
          <p:nvPr/>
        </p:nvCxnSpPr>
        <p:spPr>
          <a:xfrm flipV="1">
            <a:off x="8429187" y="3339477"/>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70" name="Straight Connector 369">
            <a:extLst>
              <a:ext uri="{FF2B5EF4-FFF2-40B4-BE49-F238E27FC236}">
                <a16:creationId xmlns:a16="http://schemas.microsoft.com/office/drawing/2014/main" id="{CE027AC4-19A6-4A45-8594-E918DFB3A496}"/>
              </a:ext>
            </a:extLst>
          </p:cNvPr>
          <p:cNvCxnSpPr>
            <a:cxnSpLocks/>
          </p:cNvCxnSpPr>
          <p:nvPr/>
        </p:nvCxnSpPr>
        <p:spPr>
          <a:xfrm>
            <a:off x="8314979" y="5438855"/>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71" name="Straight Arrow Connector 370">
            <a:extLst>
              <a:ext uri="{FF2B5EF4-FFF2-40B4-BE49-F238E27FC236}">
                <a16:creationId xmlns:a16="http://schemas.microsoft.com/office/drawing/2014/main" id="{72C1E559-233D-1643-99A0-BF14437E14EA}"/>
              </a:ext>
            </a:extLst>
          </p:cNvPr>
          <p:cNvCxnSpPr>
            <a:cxnSpLocks/>
          </p:cNvCxnSpPr>
          <p:nvPr/>
        </p:nvCxnSpPr>
        <p:spPr>
          <a:xfrm flipV="1">
            <a:off x="8429187" y="3782999"/>
            <a:ext cx="155470" cy="1676799"/>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CA64B07F-B80A-644E-8559-F2601D5EF7A2}"/>
              </a:ext>
            </a:extLst>
          </p:cNvPr>
          <p:cNvSpPr txBox="1"/>
          <p:nvPr/>
        </p:nvSpPr>
        <p:spPr>
          <a:xfrm>
            <a:off x="6675445" y="2019292"/>
            <a:ext cx="607859" cy="400110"/>
          </a:xfrm>
          <a:prstGeom prst="rect">
            <a:avLst/>
          </a:prstGeom>
          <a:noFill/>
        </p:spPr>
        <p:txBody>
          <a:bodyPr wrap="none" rtlCol="0">
            <a:spAutoFit/>
          </a:bodyPr>
          <a:lstStyle/>
          <a:p>
            <a:r>
              <a:rPr lang="en-US" sz="2000" b="0" dirty="0"/>
              <a:t>hkl</a:t>
            </a:r>
            <a:r>
              <a:rPr lang="en-US" sz="2000" b="0" baseline="-25000" dirty="0"/>
              <a:t>1</a:t>
            </a:r>
          </a:p>
        </p:txBody>
      </p:sp>
      <p:sp>
        <p:nvSpPr>
          <p:cNvPr id="374" name="TextBox 373">
            <a:extLst>
              <a:ext uri="{FF2B5EF4-FFF2-40B4-BE49-F238E27FC236}">
                <a16:creationId xmlns:a16="http://schemas.microsoft.com/office/drawing/2014/main" id="{ACF708B3-CFF3-044D-A05A-E7C4B0BEAADB}"/>
              </a:ext>
            </a:extLst>
          </p:cNvPr>
          <p:cNvSpPr txBox="1"/>
          <p:nvPr/>
        </p:nvSpPr>
        <p:spPr>
          <a:xfrm>
            <a:off x="9745742" y="1952257"/>
            <a:ext cx="607860" cy="400110"/>
          </a:xfrm>
          <a:prstGeom prst="rect">
            <a:avLst/>
          </a:prstGeom>
          <a:noFill/>
        </p:spPr>
        <p:txBody>
          <a:bodyPr wrap="none" rtlCol="0">
            <a:spAutoFit/>
          </a:bodyPr>
          <a:lstStyle/>
          <a:p>
            <a:r>
              <a:rPr lang="en-US" sz="2000" b="0" dirty="0"/>
              <a:t>hkl</a:t>
            </a:r>
            <a:r>
              <a:rPr lang="en-US" sz="2000" b="0" baseline="-25000" dirty="0"/>
              <a:t>2</a:t>
            </a:r>
          </a:p>
        </p:txBody>
      </p:sp>
      <p:cxnSp>
        <p:nvCxnSpPr>
          <p:cNvPr id="375" name="Straight Arrow Connector 374">
            <a:extLst>
              <a:ext uri="{FF2B5EF4-FFF2-40B4-BE49-F238E27FC236}">
                <a16:creationId xmlns:a16="http://schemas.microsoft.com/office/drawing/2014/main" id="{F3C5132D-6C15-0649-8938-E174760A1E5E}"/>
              </a:ext>
            </a:extLst>
          </p:cNvPr>
          <p:cNvCxnSpPr>
            <a:cxnSpLocks/>
          </p:cNvCxnSpPr>
          <p:nvPr/>
        </p:nvCxnSpPr>
        <p:spPr>
          <a:xfrm flipV="1">
            <a:off x="5559510" y="1413283"/>
            <a:ext cx="1419864" cy="149366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77" name="TextBox 376">
            <a:extLst>
              <a:ext uri="{FF2B5EF4-FFF2-40B4-BE49-F238E27FC236}">
                <a16:creationId xmlns:a16="http://schemas.microsoft.com/office/drawing/2014/main" id="{C6385421-DD6E-5B4A-8DA7-661C2CCE5E3D}"/>
              </a:ext>
            </a:extLst>
          </p:cNvPr>
          <p:cNvSpPr txBox="1"/>
          <p:nvPr/>
        </p:nvSpPr>
        <p:spPr>
          <a:xfrm>
            <a:off x="5921608" y="4271913"/>
            <a:ext cx="607860" cy="400110"/>
          </a:xfrm>
          <a:prstGeom prst="rect">
            <a:avLst/>
          </a:prstGeom>
          <a:noFill/>
        </p:spPr>
        <p:txBody>
          <a:bodyPr wrap="none" rtlCol="0">
            <a:spAutoFit/>
          </a:bodyPr>
          <a:lstStyle/>
          <a:p>
            <a:r>
              <a:rPr lang="en-US" sz="2000" b="0" dirty="0"/>
              <a:t>hkl</a:t>
            </a:r>
            <a:r>
              <a:rPr lang="en-US" sz="2000" b="0" baseline="-25000" dirty="0"/>
              <a:t>3</a:t>
            </a:r>
          </a:p>
        </p:txBody>
      </p:sp>
      <p:sp>
        <p:nvSpPr>
          <p:cNvPr id="378" name="TextBox 377">
            <a:extLst>
              <a:ext uri="{FF2B5EF4-FFF2-40B4-BE49-F238E27FC236}">
                <a16:creationId xmlns:a16="http://schemas.microsoft.com/office/drawing/2014/main" id="{FDCE6880-16AF-6440-BCF9-8545615DDD78}"/>
              </a:ext>
            </a:extLst>
          </p:cNvPr>
          <p:cNvSpPr txBox="1"/>
          <p:nvPr/>
        </p:nvSpPr>
        <p:spPr>
          <a:xfrm>
            <a:off x="8576218" y="4299536"/>
            <a:ext cx="607860" cy="400110"/>
          </a:xfrm>
          <a:prstGeom prst="rect">
            <a:avLst/>
          </a:prstGeom>
          <a:noFill/>
        </p:spPr>
        <p:txBody>
          <a:bodyPr wrap="none" rtlCol="0">
            <a:spAutoFit/>
          </a:bodyPr>
          <a:lstStyle/>
          <a:p>
            <a:r>
              <a:rPr lang="en-US" sz="2000" b="0" dirty="0"/>
              <a:t>hkl</a:t>
            </a:r>
            <a:r>
              <a:rPr lang="en-US" sz="2000" b="0" baseline="-25000" dirty="0"/>
              <a:t>4</a:t>
            </a:r>
          </a:p>
        </p:txBody>
      </p:sp>
      <p:cxnSp>
        <p:nvCxnSpPr>
          <p:cNvPr id="379" name="Straight Arrow Connector 378">
            <a:extLst>
              <a:ext uri="{FF2B5EF4-FFF2-40B4-BE49-F238E27FC236}">
                <a16:creationId xmlns:a16="http://schemas.microsoft.com/office/drawing/2014/main" id="{B16CF1CB-583B-4A42-B00E-530DFAF50AA9}"/>
              </a:ext>
            </a:extLst>
          </p:cNvPr>
          <p:cNvCxnSpPr>
            <a:cxnSpLocks/>
          </p:cNvCxnSpPr>
          <p:nvPr/>
        </p:nvCxnSpPr>
        <p:spPr>
          <a:xfrm flipV="1">
            <a:off x="8397175" y="1833666"/>
            <a:ext cx="1601039" cy="1073281"/>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1" name="Straight Arrow Connector 380">
            <a:extLst>
              <a:ext uri="{FF2B5EF4-FFF2-40B4-BE49-F238E27FC236}">
                <a16:creationId xmlns:a16="http://schemas.microsoft.com/office/drawing/2014/main" id="{1B8E6152-848A-7048-82CA-A6AC4DD9E889}"/>
              </a:ext>
            </a:extLst>
          </p:cNvPr>
          <p:cNvCxnSpPr>
            <a:cxnSpLocks/>
          </p:cNvCxnSpPr>
          <p:nvPr/>
        </p:nvCxnSpPr>
        <p:spPr>
          <a:xfrm flipV="1">
            <a:off x="5566010" y="4973434"/>
            <a:ext cx="1188256" cy="46662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3" name="Straight Arrow Connector 382">
            <a:extLst>
              <a:ext uri="{FF2B5EF4-FFF2-40B4-BE49-F238E27FC236}">
                <a16:creationId xmlns:a16="http://schemas.microsoft.com/office/drawing/2014/main" id="{C4F1A9C3-5A7E-A149-970D-4282BC0C4309}"/>
              </a:ext>
            </a:extLst>
          </p:cNvPr>
          <p:cNvCxnSpPr>
            <a:cxnSpLocks/>
          </p:cNvCxnSpPr>
          <p:nvPr/>
        </p:nvCxnSpPr>
        <p:spPr>
          <a:xfrm flipV="1">
            <a:off x="8436487" y="4483424"/>
            <a:ext cx="1448414" cy="948118"/>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28344361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4" name="Group 243">
            <a:extLst>
              <a:ext uri="{FF2B5EF4-FFF2-40B4-BE49-F238E27FC236}">
                <a16:creationId xmlns:a16="http://schemas.microsoft.com/office/drawing/2014/main" id="{9DEA6CC6-1570-8644-A3A8-55532724CAC8}"/>
              </a:ext>
            </a:extLst>
          </p:cNvPr>
          <p:cNvGrpSpPr/>
          <p:nvPr/>
        </p:nvGrpSpPr>
        <p:grpSpPr>
          <a:xfrm>
            <a:off x="8740155" y="3355836"/>
            <a:ext cx="2269352" cy="2269352"/>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45" name="Donut 59">
              <a:extLst>
                <a:ext uri="{FF2B5EF4-FFF2-40B4-BE49-F238E27FC236}">
                  <a16:creationId xmlns:a16="http://schemas.microsoft.com/office/drawing/2014/main" id="{8D087E4B-0FC4-D94F-BF16-1069E734C81E}"/>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6" name="Donut 60">
              <a:extLst>
                <a:ext uri="{FF2B5EF4-FFF2-40B4-BE49-F238E27FC236}">
                  <a16:creationId xmlns:a16="http://schemas.microsoft.com/office/drawing/2014/main" id="{DB52E138-C0C2-F045-B934-BCC5F98E6F56}"/>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7" name="Donut 61">
              <a:extLst>
                <a:ext uri="{FF2B5EF4-FFF2-40B4-BE49-F238E27FC236}">
                  <a16:creationId xmlns:a16="http://schemas.microsoft.com/office/drawing/2014/main" id="{9F651BD8-203A-8A42-BB11-276747253AEB}"/>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8" name="Donut 62">
              <a:extLst>
                <a:ext uri="{FF2B5EF4-FFF2-40B4-BE49-F238E27FC236}">
                  <a16:creationId xmlns:a16="http://schemas.microsoft.com/office/drawing/2014/main" id="{50E743A2-730B-C34C-A1EF-C3AEF746BE7B}"/>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9" name="Donut 63">
              <a:extLst>
                <a:ext uri="{FF2B5EF4-FFF2-40B4-BE49-F238E27FC236}">
                  <a16:creationId xmlns:a16="http://schemas.microsoft.com/office/drawing/2014/main" id="{48457F93-0CAC-C045-8FAB-B9D92D86E1C4}"/>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50" name="Donut 64">
              <a:extLst>
                <a:ext uri="{FF2B5EF4-FFF2-40B4-BE49-F238E27FC236}">
                  <a16:creationId xmlns:a16="http://schemas.microsoft.com/office/drawing/2014/main" id="{7F64C137-5722-E747-B124-A8C7BD383D1E}"/>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51" name="Oval 250">
              <a:extLst>
                <a:ext uri="{FF2B5EF4-FFF2-40B4-BE49-F238E27FC236}">
                  <a16:creationId xmlns:a16="http://schemas.microsoft.com/office/drawing/2014/main" id="{A934669C-2D06-4747-999F-333D61F8B6E7}"/>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36" name="Group 235">
            <a:extLst>
              <a:ext uri="{FF2B5EF4-FFF2-40B4-BE49-F238E27FC236}">
                <a16:creationId xmlns:a16="http://schemas.microsoft.com/office/drawing/2014/main" id="{D7888528-0873-0249-802F-94E89DD58CD4}"/>
              </a:ext>
            </a:extLst>
          </p:cNvPr>
          <p:cNvGrpSpPr/>
          <p:nvPr/>
        </p:nvGrpSpPr>
        <p:grpSpPr>
          <a:xfrm>
            <a:off x="5557092" y="3892683"/>
            <a:ext cx="2269352" cy="2269352"/>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37" name="Donut 59">
              <a:extLst>
                <a:ext uri="{FF2B5EF4-FFF2-40B4-BE49-F238E27FC236}">
                  <a16:creationId xmlns:a16="http://schemas.microsoft.com/office/drawing/2014/main" id="{513547AE-E4B7-B14A-83D7-4A6B095DA5F2}"/>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8" name="Donut 60">
              <a:extLst>
                <a:ext uri="{FF2B5EF4-FFF2-40B4-BE49-F238E27FC236}">
                  <a16:creationId xmlns:a16="http://schemas.microsoft.com/office/drawing/2014/main" id="{FCE755EB-F37A-224D-B694-235B6F3F814C}"/>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9" name="Donut 61">
              <a:extLst>
                <a:ext uri="{FF2B5EF4-FFF2-40B4-BE49-F238E27FC236}">
                  <a16:creationId xmlns:a16="http://schemas.microsoft.com/office/drawing/2014/main" id="{BF673194-CEB6-014B-A10C-28F14B13C1FF}"/>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0" name="Donut 62">
              <a:extLst>
                <a:ext uri="{FF2B5EF4-FFF2-40B4-BE49-F238E27FC236}">
                  <a16:creationId xmlns:a16="http://schemas.microsoft.com/office/drawing/2014/main" id="{11649988-3415-9D46-B032-8A77C754C201}"/>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1" name="Donut 63">
              <a:extLst>
                <a:ext uri="{FF2B5EF4-FFF2-40B4-BE49-F238E27FC236}">
                  <a16:creationId xmlns:a16="http://schemas.microsoft.com/office/drawing/2014/main" id="{16626DC3-1B36-5843-A82F-E14FD9D76CE0}"/>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2" name="Donut 64">
              <a:extLst>
                <a:ext uri="{FF2B5EF4-FFF2-40B4-BE49-F238E27FC236}">
                  <a16:creationId xmlns:a16="http://schemas.microsoft.com/office/drawing/2014/main" id="{A48D86CF-560E-CA4F-BB28-6853B5691BC3}"/>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3" name="Oval 242">
              <a:extLst>
                <a:ext uri="{FF2B5EF4-FFF2-40B4-BE49-F238E27FC236}">
                  <a16:creationId xmlns:a16="http://schemas.microsoft.com/office/drawing/2014/main" id="{AB62113C-CB57-734E-97C0-9C51A76301F7}"/>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28" name="Group 227">
            <a:extLst>
              <a:ext uri="{FF2B5EF4-FFF2-40B4-BE49-F238E27FC236}">
                <a16:creationId xmlns:a16="http://schemas.microsoft.com/office/drawing/2014/main" id="{7F499C61-5220-5C46-8282-BB38CE35B6D5}"/>
              </a:ext>
            </a:extLst>
          </p:cNvPr>
          <p:cNvGrpSpPr/>
          <p:nvPr/>
        </p:nvGrpSpPr>
        <p:grpSpPr>
          <a:xfrm>
            <a:off x="8820941" y="732759"/>
            <a:ext cx="2269352" cy="2269352"/>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29" name="Donut 59">
              <a:extLst>
                <a:ext uri="{FF2B5EF4-FFF2-40B4-BE49-F238E27FC236}">
                  <a16:creationId xmlns:a16="http://schemas.microsoft.com/office/drawing/2014/main" id="{083D7991-37ED-2F47-B8D3-98E8D38BF00A}"/>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0" name="Donut 60">
              <a:extLst>
                <a:ext uri="{FF2B5EF4-FFF2-40B4-BE49-F238E27FC236}">
                  <a16:creationId xmlns:a16="http://schemas.microsoft.com/office/drawing/2014/main" id="{F2AB0804-D6CB-8E43-9D5F-3287B83F966E}"/>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1" name="Donut 61">
              <a:extLst>
                <a:ext uri="{FF2B5EF4-FFF2-40B4-BE49-F238E27FC236}">
                  <a16:creationId xmlns:a16="http://schemas.microsoft.com/office/drawing/2014/main" id="{F15EC1E3-8313-2D4D-847A-864C5131B8C4}"/>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2" name="Donut 62">
              <a:extLst>
                <a:ext uri="{FF2B5EF4-FFF2-40B4-BE49-F238E27FC236}">
                  <a16:creationId xmlns:a16="http://schemas.microsoft.com/office/drawing/2014/main" id="{ABAC25DE-03E8-7640-9A34-DD820C1E3943}"/>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3" name="Donut 63">
              <a:extLst>
                <a:ext uri="{FF2B5EF4-FFF2-40B4-BE49-F238E27FC236}">
                  <a16:creationId xmlns:a16="http://schemas.microsoft.com/office/drawing/2014/main" id="{1C944962-0BDC-3A44-BC87-AAB99715678F}"/>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4" name="Donut 64">
              <a:extLst>
                <a:ext uri="{FF2B5EF4-FFF2-40B4-BE49-F238E27FC236}">
                  <a16:creationId xmlns:a16="http://schemas.microsoft.com/office/drawing/2014/main" id="{80E8E39C-5C8A-0046-8D45-115522744F12}"/>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5" name="Oval 234">
              <a:extLst>
                <a:ext uri="{FF2B5EF4-FFF2-40B4-BE49-F238E27FC236}">
                  <a16:creationId xmlns:a16="http://schemas.microsoft.com/office/drawing/2014/main" id="{AC81C534-7703-0D4F-A418-27FF310CB84B}"/>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183" name="Group 182">
            <a:extLst>
              <a:ext uri="{FF2B5EF4-FFF2-40B4-BE49-F238E27FC236}">
                <a16:creationId xmlns:a16="http://schemas.microsoft.com/office/drawing/2014/main" id="{D5A3138F-0272-9848-9C8B-0C57BB092471}"/>
              </a:ext>
            </a:extLst>
          </p:cNvPr>
          <p:cNvGrpSpPr/>
          <p:nvPr/>
        </p:nvGrpSpPr>
        <p:grpSpPr>
          <a:xfrm>
            <a:off x="5838054" y="329551"/>
            <a:ext cx="2269352" cy="2269352"/>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07" name="Donut 59">
              <a:extLst>
                <a:ext uri="{FF2B5EF4-FFF2-40B4-BE49-F238E27FC236}">
                  <a16:creationId xmlns:a16="http://schemas.microsoft.com/office/drawing/2014/main" id="{0F170D66-E527-D342-8392-9E59E243EEAC}"/>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08" name="Donut 60">
              <a:extLst>
                <a:ext uri="{FF2B5EF4-FFF2-40B4-BE49-F238E27FC236}">
                  <a16:creationId xmlns:a16="http://schemas.microsoft.com/office/drawing/2014/main" id="{9E286D57-265E-F546-B927-78AC5584CAA2}"/>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09" name="Donut 61">
              <a:extLst>
                <a:ext uri="{FF2B5EF4-FFF2-40B4-BE49-F238E27FC236}">
                  <a16:creationId xmlns:a16="http://schemas.microsoft.com/office/drawing/2014/main" id="{17CE54EB-2A65-E141-BEAC-699D92355A85}"/>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10" name="Donut 62">
              <a:extLst>
                <a:ext uri="{FF2B5EF4-FFF2-40B4-BE49-F238E27FC236}">
                  <a16:creationId xmlns:a16="http://schemas.microsoft.com/office/drawing/2014/main" id="{98AC03B6-15D3-894B-BC50-B8FF66D0FD9B}"/>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11" name="Donut 63">
              <a:extLst>
                <a:ext uri="{FF2B5EF4-FFF2-40B4-BE49-F238E27FC236}">
                  <a16:creationId xmlns:a16="http://schemas.microsoft.com/office/drawing/2014/main" id="{ADEBA8D5-4520-F444-A384-1A24C5948F91}"/>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12" name="Donut 64">
              <a:extLst>
                <a:ext uri="{FF2B5EF4-FFF2-40B4-BE49-F238E27FC236}">
                  <a16:creationId xmlns:a16="http://schemas.microsoft.com/office/drawing/2014/main" id="{8E0C1BF2-9575-E34F-96DD-EC9C882CA7F2}"/>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13" name="Oval 212">
              <a:extLst>
                <a:ext uri="{FF2B5EF4-FFF2-40B4-BE49-F238E27FC236}">
                  <a16:creationId xmlns:a16="http://schemas.microsoft.com/office/drawing/2014/main" id="{2EB3C20F-30EB-FC4A-9D73-EDE066711CF5}"/>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2" name="Title 1"/>
          <p:cNvSpPr>
            <a:spLocks noGrp="1"/>
          </p:cNvSpPr>
          <p:nvPr>
            <p:ph type="title"/>
          </p:nvPr>
        </p:nvSpPr>
        <p:spPr>
          <a:xfrm>
            <a:off x="609600" y="206375"/>
            <a:ext cx="10909300" cy="838200"/>
          </a:xfrm>
        </p:spPr>
        <p:txBody>
          <a:bodyPr/>
          <a:lstStyle/>
          <a:p>
            <a:r>
              <a:rPr lang="en-US" dirty="0"/>
              <a:t>complexes</a:t>
            </a:r>
          </a:p>
        </p:txBody>
      </p:sp>
      <p:cxnSp>
        <p:nvCxnSpPr>
          <p:cNvPr id="350" name="Straight Connector 349">
            <a:extLst>
              <a:ext uri="{FF2B5EF4-FFF2-40B4-BE49-F238E27FC236}">
                <a16:creationId xmlns:a16="http://schemas.microsoft.com/office/drawing/2014/main" id="{59D8053C-1D11-5649-B37D-7BE413AEED6F}"/>
              </a:ext>
            </a:extLst>
          </p:cNvPr>
          <p:cNvCxnSpPr>
            <a:cxnSpLocks/>
          </p:cNvCxnSpPr>
          <p:nvPr/>
        </p:nvCxnSpPr>
        <p:spPr>
          <a:xfrm flipV="1">
            <a:off x="5559510" y="800936"/>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1" name="Straight Connector 350">
            <a:extLst>
              <a:ext uri="{FF2B5EF4-FFF2-40B4-BE49-F238E27FC236}">
                <a16:creationId xmlns:a16="http://schemas.microsoft.com/office/drawing/2014/main" id="{6E6973A4-6C0C-B440-897E-AFACCF4EADB5}"/>
              </a:ext>
            </a:extLst>
          </p:cNvPr>
          <p:cNvCxnSpPr>
            <a:cxnSpLocks/>
          </p:cNvCxnSpPr>
          <p:nvPr/>
        </p:nvCxnSpPr>
        <p:spPr>
          <a:xfrm>
            <a:off x="5445302" y="2900314"/>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2" name="Straight Arrow Connector 351">
            <a:extLst>
              <a:ext uri="{FF2B5EF4-FFF2-40B4-BE49-F238E27FC236}">
                <a16:creationId xmlns:a16="http://schemas.microsoft.com/office/drawing/2014/main" id="{BFD3DA50-66F7-1A41-9793-A779507BD1DE}"/>
              </a:ext>
            </a:extLst>
          </p:cNvPr>
          <p:cNvCxnSpPr>
            <a:cxnSpLocks/>
          </p:cNvCxnSpPr>
          <p:nvPr/>
        </p:nvCxnSpPr>
        <p:spPr>
          <a:xfrm flipV="1">
            <a:off x="5559510" y="1447041"/>
            <a:ext cx="1805092" cy="1474215"/>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a:extLst>
              <a:ext uri="{FF2B5EF4-FFF2-40B4-BE49-F238E27FC236}">
                <a16:creationId xmlns:a16="http://schemas.microsoft.com/office/drawing/2014/main" id="{BD972C50-12B5-8D4D-BE8C-432CDA1A42C1}"/>
              </a:ext>
            </a:extLst>
          </p:cNvPr>
          <p:cNvCxnSpPr>
            <a:cxnSpLocks/>
          </p:cNvCxnSpPr>
          <p:nvPr/>
        </p:nvCxnSpPr>
        <p:spPr>
          <a:xfrm flipV="1">
            <a:off x="8361647" y="789355"/>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8" name="Straight Connector 357">
            <a:extLst>
              <a:ext uri="{FF2B5EF4-FFF2-40B4-BE49-F238E27FC236}">
                <a16:creationId xmlns:a16="http://schemas.microsoft.com/office/drawing/2014/main" id="{5F965EC6-E90F-7D4C-8997-48EE830A1269}"/>
              </a:ext>
            </a:extLst>
          </p:cNvPr>
          <p:cNvCxnSpPr>
            <a:cxnSpLocks/>
          </p:cNvCxnSpPr>
          <p:nvPr/>
        </p:nvCxnSpPr>
        <p:spPr>
          <a:xfrm>
            <a:off x="8247439" y="2888733"/>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9" name="Straight Arrow Connector 358">
            <a:extLst>
              <a:ext uri="{FF2B5EF4-FFF2-40B4-BE49-F238E27FC236}">
                <a16:creationId xmlns:a16="http://schemas.microsoft.com/office/drawing/2014/main" id="{1FC346AB-76B2-A648-80E7-CAB0AD224883}"/>
              </a:ext>
            </a:extLst>
          </p:cNvPr>
          <p:cNvCxnSpPr>
            <a:cxnSpLocks/>
          </p:cNvCxnSpPr>
          <p:nvPr/>
        </p:nvCxnSpPr>
        <p:spPr>
          <a:xfrm flipV="1">
            <a:off x="8361647" y="2558290"/>
            <a:ext cx="219868" cy="351389"/>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63" name="Straight Connector 362">
            <a:extLst>
              <a:ext uri="{FF2B5EF4-FFF2-40B4-BE49-F238E27FC236}">
                <a16:creationId xmlns:a16="http://schemas.microsoft.com/office/drawing/2014/main" id="{4367EE1E-B7CE-2D49-AAAB-4D4C46DC88D9}"/>
              </a:ext>
            </a:extLst>
          </p:cNvPr>
          <p:cNvCxnSpPr>
            <a:cxnSpLocks/>
          </p:cNvCxnSpPr>
          <p:nvPr/>
        </p:nvCxnSpPr>
        <p:spPr>
          <a:xfrm flipV="1">
            <a:off x="5559925" y="3324397"/>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64" name="Straight Connector 363">
            <a:extLst>
              <a:ext uri="{FF2B5EF4-FFF2-40B4-BE49-F238E27FC236}">
                <a16:creationId xmlns:a16="http://schemas.microsoft.com/office/drawing/2014/main" id="{D926A258-A6D1-704E-BC9D-641C50502FA8}"/>
              </a:ext>
            </a:extLst>
          </p:cNvPr>
          <p:cNvCxnSpPr>
            <a:cxnSpLocks/>
          </p:cNvCxnSpPr>
          <p:nvPr/>
        </p:nvCxnSpPr>
        <p:spPr>
          <a:xfrm>
            <a:off x="5445717" y="5423775"/>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65" name="Straight Arrow Connector 364">
            <a:extLst>
              <a:ext uri="{FF2B5EF4-FFF2-40B4-BE49-F238E27FC236}">
                <a16:creationId xmlns:a16="http://schemas.microsoft.com/office/drawing/2014/main" id="{84CE53CE-6577-1F49-88C7-E8ADEEE3ED49}"/>
              </a:ext>
            </a:extLst>
          </p:cNvPr>
          <p:cNvCxnSpPr>
            <a:cxnSpLocks/>
          </p:cNvCxnSpPr>
          <p:nvPr/>
        </p:nvCxnSpPr>
        <p:spPr>
          <a:xfrm flipV="1">
            <a:off x="5559925" y="3970502"/>
            <a:ext cx="1805092" cy="1474215"/>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69" name="Straight Connector 368">
            <a:extLst>
              <a:ext uri="{FF2B5EF4-FFF2-40B4-BE49-F238E27FC236}">
                <a16:creationId xmlns:a16="http://schemas.microsoft.com/office/drawing/2014/main" id="{8F122D99-2672-6149-B014-07B20670C463}"/>
              </a:ext>
            </a:extLst>
          </p:cNvPr>
          <p:cNvCxnSpPr>
            <a:cxnSpLocks/>
          </p:cNvCxnSpPr>
          <p:nvPr/>
        </p:nvCxnSpPr>
        <p:spPr>
          <a:xfrm flipV="1">
            <a:off x="8429187" y="3339477"/>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70" name="Straight Connector 369">
            <a:extLst>
              <a:ext uri="{FF2B5EF4-FFF2-40B4-BE49-F238E27FC236}">
                <a16:creationId xmlns:a16="http://schemas.microsoft.com/office/drawing/2014/main" id="{CE027AC4-19A6-4A45-8594-E918DFB3A496}"/>
              </a:ext>
            </a:extLst>
          </p:cNvPr>
          <p:cNvCxnSpPr>
            <a:cxnSpLocks/>
          </p:cNvCxnSpPr>
          <p:nvPr/>
        </p:nvCxnSpPr>
        <p:spPr>
          <a:xfrm>
            <a:off x="8314979" y="5438855"/>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71" name="Straight Arrow Connector 370">
            <a:extLst>
              <a:ext uri="{FF2B5EF4-FFF2-40B4-BE49-F238E27FC236}">
                <a16:creationId xmlns:a16="http://schemas.microsoft.com/office/drawing/2014/main" id="{72C1E559-233D-1643-99A0-BF14437E14EA}"/>
              </a:ext>
            </a:extLst>
          </p:cNvPr>
          <p:cNvCxnSpPr>
            <a:cxnSpLocks/>
          </p:cNvCxnSpPr>
          <p:nvPr/>
        </p:nvCxnSpPr>
        <p:spPr>
          <a:xfrm flipV="1">
            <a:off x="8429187" y="3782999"/>
            <a:ext cx="155470" cy="1676799"/>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CA64B07F-B80A-644E-8559-F2601D5EF7A2}"/>
              </a:ext>
            </a:extLst>
          </p:cNvPr>
          <p:cNvSpPr txBox="1"/>
          <p:nvPr/>
        </p:nvSpPr>
        <p:spPr>
          <a:xfrm>
            <a:off x="6675445" y="2019292"/>
            <a:ext cx="607859" cy="400110"/>
          </a:xfrm>
          <a:prstGeom prst="rect">
            <a:avLst/>
          </a:prstGeom>
          <a:noFill/>
        </p:spPr>
        <p:txBody>
          <a:bodyPr wrap="none" rtlCol="0">
            <a:spAutoFit/>
          </a:bodyPr>
          <a:lstStyle/>
          <a:p>
            <a:r>
              <a:rPr lang="en-US" sz="2000" b="0" dirty="0"/>
              <a:t>hkl</a:t>
            </a:r>
            <a:r>
              <a:rPr lang="en-US" sz="2000" b="0" baseline="-25000" dirty="0"/>
              <a:t>1</a:t>
            </a:r>
          </a:p>
        </p:txBody>
      </p:sp>
      <p:sp>
        <p:nvSpPr>
          <p:cNvPr id="374" name="TextBox 373">
            <a:extLst>
              <a:ext uri="{FF2B5EF4-FFF2-40B4-BE49-F238E27FC236}">
                <a16:creationId xmlns:a16="http://schemas.microsoft.com/office/drawing/2014/main" id="{ACF708B3-CFF3-044D-A05A-E7C4B0BEAADB}"/>
              </a:ext>
            </a:extLst>
          </p:cNvPr>
          <p:cNvSpPr txBox="1"/>
          <p:nvPr/>
        </p:nvSpPr>
        <p:spPr>
          <a:xfrm>
            <a:off x="9745742" y="1952257"/>
            <a:ext cx="607860" cy="400110"/>
          </a:xfrm>
          <a:prstGeom prst="rect">
            <a:avLst/>
          </a:prstGeom>
          <a:noFill/>
        </p:spPr>
        <p:txBody>
          <a:bodyPr wrap="none" rtlCol="0">
            <a:spAutoFit/>
          </a:bodyPr>
          <a:lstStyle/>
          <a:p>
            <a:r>
              <a:rPr lang="en-US" sz="2000" b="0" dirty="0"/>
              <a:t>hkl</a:t>
            </a:r>
            <a:r>
              <a:rPr lang="en-US" sz="2000" b="0" baseline="-25000" dirty="0"/>
              <a:t>2</a:t>
            </a:r>
          </a:p>
        </p:txBody>
      </p:sp>
      <p:cxnSp>
        <p:nvCxnSpPr>
          <p:cNvPr id="375" name="Straight Arrow Connector 374">
            <a:extLst>
              <a:ext uri="{FF2B5EF4-FFF2-40B4-BE49-F238E27FC236}">
                <a16:creationId xmlns:a16="http://schemas.microsoft.com/office/drawing/2014/main" id="{F3C5132D-6C15-0649-8938-E174760A1E5E}"/>
              </a:ext>
            </a:extLst>
          </p:cNvPr>
          <p:cNvCxnSpPr>
            <a:cxnSpLocks/>
          </p:cNvCxnSpPr>
          <p:nvPr/>
        </p:nvCxnSpPr>
        <p:spPr>
          <a:xfrm flipV="1">
            <a:off x="5559510" y="1413283"/>
            <a:ext cx="1419864" cy="149366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76" name="Straight Arrow Connector 375">
            <a:extLst>
              <a:ext uri="{FF2B5EF4-FFF2-40B4-BE49-F238E27FC236}">
                <a16:creationId xmlns:a16="http://schemas.microsoft.com/office/drawing/2014/main" id="{60845850-B34B-C94E-9743-59999C31BB78}"/>
              </a:ext>
            </a:extLst>
          </p:cNvPr>
          <p:cNvCxnSpPr>
            <a:cxnSpLocks/>
          </p:cNvCxnSpPr>
          <p:nvPr/>
        </p:nvCxnSpPr>
        <p:spPr>
          <a:xfrm>
            <a:off x="6979374" y="1413283"/>
            <a:ext cx="385228" cy="30411"/>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77" name="TextBox 376">
            <a:extLst>
              <a:ext uri="{FF2B5EF4-FFF2-40B4-BE49-F238E27FC236}">
                <a16:creationId xmlns:a16="http://schemas.microsoft.com/office/drawing/2014/main" id="{C6385421-DD6E-5B4A-8DA7-661C2CCE5E3D}"/>
              </a:ext>
            </a:extLst>
          </p:cNvPr>
          <p:cNvSpPr txBox="1"/>
          <p:nvPr/>
        </p:nvSpPr>
        <p:spPr>
          <a:xfrm>
            <a:off x="5921608" y="4271913"/>
            <a:ext cx="607860" cy="400110"/>
          </a:xfrm>
          <a:prstGeom prst="rect">
            <a:avLst/>
          </a:prstGeom>
          <a:noFill/>
        </p:spPr>
        <p:txBody>
          <a:bodyPr wrap="none" rtlCol="0">
            <a:spAutoFit/>
          </a:bodyPr>
          <a:lstStyle/>
          <a:p>
            <a:r>
              <a:rPr lang="en-US" sz="2000" b="0" dirty="0"/>
              <a:t>hkl</a:t>
            </a:r>
            <a:r>
              <a:rPr lang="en-US" sz="2000" b="0" baseline="-25000" dirty="0"/>
              <a:t>3</a:t>
            </a:r>
          </a:p>
        </p:txBody>
      </p:sp>
      <p:sp>
        <p:nvSpPr>
          <p:cNvPr id="378" name="TextBox 377">
            <a:extLst>
              <a:ext uri="{FF2B5EF4-FFF2-40B4-BE49-F238E27FC236}">
                <a16:creationId xmlns:a16="http://schemas.microsoft.com/office/drawing/2014/main" id="{FDCE6880-16AF-6440-BCF9-8545615DDD78}"/>
              </a:ext>
            </a:extLst>
          </p:cNvPr>
          <p:cNvSpPr txBox="1"/>
          <p:nvPr/>
        </p:nvSpPr>
        <p:spPr>
          <a:xfrm>
            <a:off x="8576218" y="4299536"/>
            <a:ext cx="607860" cy="400110"/>
          </a:xfrm>
          <a:prstGeom prst="rect">
            <a:avLst/>
          </a:prstGeom>
          <a:noFill/>
        </p:spPr>
        <p:txBody>
          <a:bodyPr wrap="none" rtlCol="0">
            <a:spAutoFit/>
          </a:bodyPr>
          <a:lstStyle/>
          <a:p>
            <a:r>
              <a:rPr lang="en-US" sz="2000" b="0" dirty="0"/>
              <a:t>hkl</a:t>
            </a:r>
            <a:r>
              <a:rPr lang="en-US" sz="2000" b="0" baseline="-25000" dirty="0"/>
              <a:t>4</a:t>
            </a:r>
          </a:p>
        </p:txBody>
      </p:sp>
      <p:cxnSp>
        <p:nvCxnSpPr>
          <p:cNvPr id="379" name="Straight Arrow Connector 378">
            <a:extLst>
              <a:ext uri="{FF2B5EF4-FFF2-40B4-BE49-F238E27FC236}">
                <a16:creationId xmlns:a16="http://schemas.microsoft.com/office/drawing/2014/main" id="{B16CF1CB-583B-4A42-B00E-530DFAF50AA9}"/>
              </a:ext>
            </a:extLst>
          </p:cNvPr>
          <p:cNvCxnSpPr>
            <a:cxnSpLocks/>
          </p:cNvCxnSpPr>
          <p:nvPr/>
        </p:nvCxnSpPr>
        <p:spPr>
          <a:xfrm flipV="1">
            <a:off x="8397175" y="1833666"/>
            <a:ext cx="1601039" cy="1073281"/>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0" name="Straight Arrow Connector 379">
            <a:extLst>
              <a:ext uri="{FF2B5EF4-FFF2-40B4-BE49-F238E27FC236}">
                <a16:creationId xmlns:a16="http://schemas.microsoft.com/office/drawing/2014/main" id="{EA4A0DCA-2852-3646-9FB6-A62CB2A8B30A}"/>
              </a:ext>
            </a:extLst>
          </p:cNvPr>
          <p:cNvCxnSpPr>
            <a:cxnSpLocks/>
          </p:cNvCxnSpPr>
          <p:nvPr/>
        </p:nvCxnSpPr>
        <p:spPr>
          <a:xfrm flipH="1">
            <a:off x="8581515" y="1830935"/>
            <a:ext cx="1416700" cy="738541"/>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1" name="Straight Arrow Connector 380">
            <a:extLst>
              <a:ext uri="{FF2B5EF4-FFF2-40B4-BE49-F238E27FC236}">
                <a16:creationId xmlns:a16="http://schemas.microsoft.com/office/drawing/2014/main" id="{1B8E6152-848A-7048-82CA-A6AC4DD9E889}"/>
              </a:ext>
            </a:extLst>
          </p:cNvPr>
          <p:cNvCxnSpPr>
            <a:cxnSpLocks/>
          </p:cNvCxnSpPr>
          <p:nvPr/>
        </p:nvCxnSpPr>
        <p:spPr>
          <a:xfrm flipV="1">
            <a:off x="5566010" y="4973434"/>
            <a:ext cx="1188256" cy="46662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2" name="Straight Arrow Connector 381">
            <a:extLst>
              <a:ext uri="{FF2B5EF4-FFF2-40B4-BE49-F238E27FC236}">
                <a16:creationId xmlns:a16="http://schemas.microsoft.com/office/drawing/2014/main" id="{03DFC84F-CEC2-DD42-9039-8C6AE2E3E6BA}"/>
              </a:ext>
            </a:extLst>
          </p:cNvPr>
          <p:cNvCxnSpPr>
            <a:cxnSpLocks/>
          </p:cNvCxnSpPr>
          <p:nvPr/>
        </p:nvCxnSpPr>
        <p:spPr>
          <a:xfrm flipV="1">
            <a:off x="6754266" y="3964754"/>
            <a:ext cx="603451" cy="1037340"/>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3" name="Straight Arrow Connector 382">
            <a:extLst>
              <a:ext uri="{FF2B5EF4-FFF2-40B4-BE49-F238E27FC236}">
                <a16:creationId xmlns:a16="http://schemas.microsoft.com/office/drawing/2014/main" id="{C4F1A9C3-5A7E-A149-970D-4282BC0C4309}"/>
              </a:ext>
            </a:extLst>
          </p:cNvPr>
          <p:cNvCxnSpPr>
            <a:cxnSpLocks/>
          </p:cNvCxnSpPr>
          <p:nvPr/>
        </p:nvCxnSpPr>
        <p:spPr>
          <a:xfrm flipV="1">
            <a:off x="8436487" y="4483424"/>
            <a:ext cx="1448414" cy="948118"/>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4" name="Straight Arrow Connector 383">
            <a:extLst>
              <a:ext uri="{FF2B5EF4-FFF2-40B4-BE49-F238E27FC236}">
                <a16:creationId xmlns:a16="http://schemas.microsoft.com/office/drawing/2014/main" id="{AE639720-C3EA-6044-A6CC-2ACC25B12235}"/>
              </a:ext>
            </a:extLst>
          </p:cNvPr>
          <p:cNvCxnSpPr>
            <a:cxnSpLocks/>
          </p:cNvCxnSpPr>
          <p:nvPr/>
        </p:nvCxnSpPr>
        <p:spPr>
          <a:xfrm flipH="1" flipV="1">
            <a:off x="8550158" y="3801898"/>
            <a:ext cx="1334744" cy="678794"/>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grpSp>
        <p:nvGrpSpPr>
          <p:cNvPr id="252" name="Group 60">
            <a:extLst>
              <a:ext uri="{FF2B5EF4-FFF2-40B4-BE49-F238E27FC236}">
                <a16:creationId xmlns:a16="http://schemas.microsoft.com/office/drawing/2014/main" id="{CDD9E11A-9F4E-A142-8E76-C4E6CD91B4BC}"/>
              </a:ext>
            </a:extLst>
          </p:cNvPr>
          <p:cNvGrpSpPr>
            <a:grpSpLocks/>
          </p:cNvGrpSpPr>
          <p:nvPr/>
        </p:nvGrpSpPr>
        <p:grpSpPr bwMode="auto">
          <a:xfrm>
            <a:off x="1801219" y="2596406"/>
            <a:ext cx="1519237" cy="1376362"/>
            <a:chOff x="1575" y="2572"/>
            <a:chExt cx="502" cy="455"/>
          </a:xfrm>
        </p:grpSpPr>
        <p:sp>
          <p:nvSpPr>
            <p:cNvPr id="253" name="Freeform 61">
              <a:extLst>
                <a:ext uri="{FF2B5EF4-FFF2-40B4-BE49-F238E27FC236}">
                  <a16:creationId xmlns:a16="http://schemas.microsoft.com/office/drawing/2014/main" id="{4DDD9953-F76D-2744-82ED-DC77364D734E}"/>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54" name="Group 62">
              <a:extLst>
                <a:ext uri="{FF2B5EF4-FFF2-40B4-BE49-F238E27FC236}">
                  <a16:creationId xmlns:a16="http://schemas.microsoft.com/office/drawing/2014/main" id="{806E2641-AABA-FC4B-BDB8-DCBE124AFB18}"/>
                </a:ext>
              </a:extLst>
            </p:cNvPr>
            <p:cNvGrpSpPr>
              <a:grpSpLocks/>
            </p:cNvGrpSpPr>
            <p:nvPr/>
          </p:nvGrpSpPr>
          <p:grpSpPr bwMode="auto">
            <a:xfrm rot="6300000">
              <a:off x="1768" y="2583"/>
              <a:ext cx="92" cy="69"/>
              <a:chOff x="101" y="1265"/>
              <a:chExt cx="112" cy="84"/>
            </a:xfrm>
          </p:grpSpPr>
          <p:sp>
            <p:nvSpPr>
              <p:cNvPr id="422" name="Freeform 63">
                <a:extLst>
                  <a:ext uri="{FF2B5EF4-FFF2-40B4-BE49-F238E27FC236}">
                    <a16:creationId xmlns:a16="http://schemas.microsoft.com/office/drawing/2014/main" id="{1AD97B55-228E-2C4F-B7C7-9FD8AC4B0DA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23" name="Freeform 64">
                <a:extLst>
                  <a:ext uri="{FF2B5EF4-FFF2-40B4-BE49-F238E27FC236}">
                    <a16:creationId xmlns:a16="http://schemas.microsoft.com/office/drawing/2014/main" id="{86FBC049-E893-0147-B023-B40C5C30FCF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24" name="Freeform 65">
                <a:extLst>
                  <a:ext uri="{FF2B5EF4-FFF2-40B4-BE49-F238E27FC236}">
                    <a16:creationId xmlns:a16="http://schemas.microsoft.com/office/drawing/2014/main" id="{B68282E1-9EF8-EA41-A7C5-1C040E95FD0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53" name="Group 66">
              <a:extLst>
                <a:ext uri="{FF2B5EF4-FFF2-40B4-BE49-F238E27FC236}">
                  <a16:creationId xmlns:a16="http://schemas.microsoft.com/office/drawing/2014/main" id="{F11133C4-58DC-3C49-921A-3A6008DA8995}"/>
                </a:ext>
              </a:extLst>
            </p:cNvPr>
            <p:cNvGrpSpPr>
              <a:grpSpLocks/>
            </p:cNvGrpSpPr>
            <p:nvPr/>
          </p:nvGrpSpPr>
          <p:grpSpPr bwMode="auto">
            <a:xfrm rot="6300000">
              <a:off x="1793" y="2636"/>
              <a:ext cx="92" cy="69"/>
              <a:chOff x="101" y="1265"/>
              <a:chExt cx="112" cy="84"/>
            </a:xfrm>
          </p:grpSpPr>
          <p:sp>
            <p:nvSpPr>
              <p:cNvPr id="419" name="Freeform 67">
                <a:extLst>
                  <a:ext uri="{FF2B5EF4-FFF2-40B4-BE49-F238E27FC236}">
                    <a16:creationId xmlns:a16="http://schemas.microsoft.com/office/drawing/2014/main" id="{AFBE1689-4234-5741-96D2-DE26EC4A14A9}"/>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20" name="Freeform 68">
                <a:extLst>
                  <a:ext uri="{FF2B5EF4-FFF2-40B4-BE49-F238E27FC236}">
                    <a16:creationId xmlns:a16="http://schemas.microsoft.com/office/drawing/2014/main" id="{CF70839F-0475-2C4D-8402-60B265AA7E6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21" name="Freeform 69">
                <a:extLst>
                  <a:ext uri="{FF2B5EF4-FFF2-40B4-BE49-F238E27FC236}">
                    <a16:creationId xmlns:a16="http://schemas.microsoft.com/office/drawing/2014/main" id="{9678700B-1168-F34A-860D-AFCDE774B62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54" name="Freeform 70">
              <a:extLst>
                <a:ext uri="{FF2B5EF4-FFF2-40B4-BE49-F238E27FC236}">
                  <a16:creationId xmlns:a16="http://schemas.microsoft.com/office/drawing/2014/main" id="{4D48AD51-3412-E54A-8B5E-9091DE2F280B}"/>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355" name="Group 71">
              <a:extLst>
                <a:ext uri="{FF2B5EF4-FFF2-40B4-BE49-F238E27FC236}">
                  <a16:creationId xmlns:a16="http://schemas.microsoft.com/office/drawing/2014/main" id="{8F43AC3B-B402-384A-9102-D9D169214EF4}"/>
                </a:ext>
              </a:extLst>
            </p:cNvPr>
            <p:cNvGrpSpPr>
              <a:grpSpLocks/>
            </p:cNvGrpSpPr>
            <p:nvPr/>
          </p:nvGrpSpPr>
          <p:grpSpPr bwMode="auto">
            <a:xfrm rot="6300000">
              <a:off x="1820" y="2688"/>
              <a:ext cx="92" cy="69"/>
              <a:chOff x="101" y="1265"/>
              <a:chExt cx="112" cy="84"/>
            </a:xfrm>
          </p:grpSpPr>
          <p:sp>
            <p:nvSpPr>
              <p:cNvPr id="416" name="Freeform 72">
                <a:extLst>
                  <a:ext uri="{FF2B5EF4-FFF2-40B4-BE49-F238E27FC236}">
                    <a16:creationId xmlns:a16="http://schemas.microsoft.com/office/drawing/2014/main" id="{78E86436-C551-E744-A10E-B85A1849C70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17" name="Freeform 73">
                <a:extLst>
                  <a:ext uri="{FF2B5EF4-FFF2-40B4-BE49-F238E27FC236}">
                    <a16:creationId xmlns:a16="http://schemas.microsoft.com/office/drawing/2014/main" id="{354E174E-46A3-714E-9000-E1AD4C69BD8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18" name="Freeform 74">
                <a:extLst>
                  <a:ext uri="{FF2B5EF4-FFF2-40B4-BE49-F238E27FC236}">
                    <a16:creationId xmlns:a16="http://schemas.microsoft.com/office/drawing/2014/main" id="{38FB7D4D-4058-464C-9030-06C90B1E04E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56" name="Freeform 75">
              <a:extLst>
                <a:ext uri="{FF2B5EF4-FFF2-40B4-BE49-F238E27FC236}">
                  <a16:creationId xmlns:a16="http://schemas.microsoft.com/office/drawing/2014/main" id="{C0BF2FD5-468E-7943-8984-BCA71BA01690}"/>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360" name="Freeform 76">
              <a:extLst>
                <a:ext uri="{FF2B5EF4-FFF2-40B4-BE49-F238E27FC236}">
                  <a16:creationId xmlns:a16="http://schemas.microsoft.com/office/drawing/2014/main" id="{0E3980A1-8543-B848-9F75-D567F639C870}"/>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61" name="Freeform 77">
              <a:extLst>
                <a:ext uri="{FF2B5EF4-FFF2-40B4-BE49-F238E27FC236}">
                  <a16:creationId xmlns:a16="http://schemas.microsoft.com/office/drawing/2014/main" id="{6CEA39CD-0B6B-394A-BBC8-E7FB95BCD403}"/>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62" name="Group 78">
              <a:extLst>
                <a:ext uri="{FF2B5EF4-FFF2-40B4-BE49-F238E27FC236}">
                  <a16:creationId xmlns:a16="http://schemas.microsoft.com/office/drawing/2014/main" id="{CD298D4A-DE86-1F4D-B423-ACF3EC941B5C}"/>
                </a:ext>
              </a:extLst>
            </p:cNvPr>
            <p:cNvGrpSpPr>
              <a:grpSpLocks/>
            </p:cNvGrpSpPr>
            <p:nvPr/>
          </p:nvGrpSpPr>
          <p:grpSpPr bwMode="auto">
            <a:xfrm rot="6300000">
              <a:off x="1847" y="2741"/>
              <a:ext cx="92" cy="69"/>
              <a:chOff x="101" y="1265"/>
              <a:chExt cx="112" cy="84"/>
            </a:xfrm>
          </p:grpSpPr>
          <p:sp>
            <p:nvSpPr>
              <p:cNvPr id="413" name="Freeform 79">
                <a:extLst>
                  <a:ext uri="{FF2B5EF4-FFF2-40B4-BE49-F238E27FC236}">
                    <a16:creationId xmlns:a16="http://schemas.microsoft.com/office/drawing/2014/main" id="{7EFC0E6A-2465-094B-BE83-1E5505D07A2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14" name="Freeform 80">
                <a:extLst>
                  <a:ext uri="{FF2B5EF4-FFF2-40B4-BE49-F238E27FC236}">
                    <a16:creationId xmlns:a16="http://schemas.microsoft.com/office/drawing/2014/main" id="{4C7A4C04-1902-ED49-BD0A-78BC6799D62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15" name="Freeform 81">
                <a:extLst>
                  <a:ext uri="{FF2B5EF4-FFF2-40B4-BE49-F238E27FC236}">
                    <a16:creationId xmlns:a16="http://schemas.microsoft.com/office/drawing/2014/main" id="{3B6FD524-E7DD-284D-A549-F90F5B816C1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66" name="Group 82">
              <a:extLst>
                <a:ext uri="{FF2B5EF4-FFF2-40B4-BE49-F238E27FC236}">
                  <a16:creationId xmlns:a16="http://schemas.microsoft.com/office/drawing/2014/main" id="{07B57F66-3D2E-754C-8BB5-99FB5F807CB8}"/>
                </a:ext>
              </a:extLst>
            </p:cNvPr>
            <p:cNvGrpSpPr>
              <a:grpSpLocks/>
            </p:cNvGrpSpPr>
            <p:nvPr/>
          </p:nvGrpSpPr>
          <p:grpSpPr bwMode="auto">
            <a:xfrm rot="2794966">
              <a:off x="1698" y="2788"/>
              <a:ext cx="92" cy="69"/>
              <a:chOff x="101" y="1265"/>
              <a:chExt cx="112" cy="84"/>
            </a:xfrm>
          </p:grpSpPr>
          <p:sp>
            <p:nvSpPr>
              <p:cNvPr id="410" name="Freeform 83">
                <a:extLst>
                  <a:ext uri="{FF2B5EF4-FFF2-40B4-BE49-F238E27FC236}">
                    <a16:creationId xmlns:a16="http://schemas.microsoft.com/office/drawing/2014/main" id="{9806A9A7-936A-4F4A-9E36-456EE4F990A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11" name="Freeform 84">
                <a:extLst>
                  <a:ext uri="{FF2B5EF4-FFF2-40B4-BE49-F238E27FC236}">
                    <a16:creationId xmlns:a16="http://schemas.microsoft.com/office/drawing/2014/main" id="{7E487C6E-C90F-F243-BBB4-1A33D6769B4C}"/>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12" name="Freeform 85">
                <a:extLst>
                  <a:ext uri="{FF2B5EF4-FFF2-40B4-BE49-F238E27FC236}">
                    <a16:creationId xmlns:a16="http://schemas.microsoft.com/office/drawing/2014/main" id="{24B2B8E3-F782-D841-B566-0F032F295C8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67" name="Group 86">
              <a:extLst>
                <a:ext uri="{FF2B5EF4-FFF2-40B4-BE49-F238E27FC236}">
                  <a16:creationId xmlns:a16="http://schemas.microsoft.com/office/drawing/2014/main" id="{CA63A04B-BA5A-854B-A264-6398F1D73F1B}"/>
                </a:ext>
              </a:extLst>
            </p:cNvPr>
            <p:cNvGrpSpPr>
              <a:grpSpLocks/>
            </p:cNvGrpSpPr>
            <p:nvPr/>
          </p:nvGrpSpPr>
          <p:grpSpPr bwMode="auto">
            <a:xfrm rot="2794966">
              <a:off x="1764" y="2802"/>
              <a:ext cx="92" cy="69"/>
              <a:chOff x="101" y="1265"/>
              <a:chExt cx="112" cy="84"/>
            </a:xfrm>
          </p:grpSpPr>
          <p:sp>
            <p:nvSpPr>
              <p:cNvPr id="407" name="Freeform 87">
                <a:extLst>
                  <a:ext uri="{FF2B5EF4-FFF2-40B4-BE49-F238E27FC236}">
                    <a16:creationId xmlns:a16="http://schemas.microsoft.com/office/drawing/2014/main" id="{243BE9A3-6BAD-A244-87E0-F2CC555FC05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08" name="Freeform 88">
                <a:extLst>
                  <a:ext uri="{FF2B5EF4-FFF2-40B4-BE49-F238E27FC236}">
                    <a16:creationId xmlns:a16="http://schemas.microsoft.com/office/drawing/2014/main" id="{1F0A1394-64FB-BB4D-A393-5E58EADC468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09" name="Freeform 89">
                <a:extLst>
                  <a:ext uri="{FF2B5EF4-FFF2-40B4-BE49-F238E27FC236}">
                    <a16:creationId xmlns:a16="http://schemas.microsoft.com/office/drawing/2014/main" id="{6A466C49-C9F7-6E46-AC1B-17D624D5FD1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68" name="Freeform 90">
              <a:extLst>
                <a:ext uri="{FF2B5EF4-FFF2-40B4-BE49-F238E27FC236}">
                  <a16:creationId xmlns:a16="http://schemas.microsoft.com/office/drawing/2014/main" id="{CF92F340-6207-6B4A-BDA4-323FE8D5590F}"/>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372" name="Freeform 91">
              <a:extLst>
                <a:ext uri="{FF2B5EF4-FFF2-40B4-BE49-F238E27FC236}">
                  <a16:creationId xmlns:a16="http://schemas.microsoft.com/office/drawing/2014/main" id="{E9685268-D8D4-FC47-AAE6-733A72CFDC96}"/>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73" name="Group 92">
              <a:extLst>
                <a:ext uri="{FF2B5EF4-FFF2-40B4-BE49-F238E27FC236}">
                  <a16:creationId xmlns:a16="http://schemas.microsoft.com/office/drawing/2014/main" id="{97CAC678-D5BC-4B42-A3A1-B4E685AF7302}"/>
                </a:ext>
              </a:extLst>
            </p:cNvPr>
            <p:cNvGrpSpPr>
              <a:grpSpLocks/>
            </p:cNvGrpSpPr>
            <p:nvPr/>
          </p:nvGrpSpPr>
          <p:grpSpPr bwMode="auto">
            <a:xfrm rot="2431219">
              <a:off x="1664" y="2898"/>
              <a:ext cx="92" cy="69"/>
              <a:chOff x="101" y="1265"/>
              <a:chExt cx="112" cy="84"/>
            </a:xfrm>
          </p:grpSpPr>
          <p:sp>
            <p:nvSpPr>
              <p:cNvPr id="404" name="Freeform 93">
                <a:extLst>
                  <a:ext uri="{FF2B5EF4-FFF2-40B4-BE49-F238E27FC236}">
                    <a16:creationId xmlns:a16="http://schemas.microsoft.com/office/drawing/2014/main" id="{745F49AB-1DA5-F746-9BE0-4506DD80569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05" name="Freeform 94">
                <a:extLst>
                  <a:ext uri="{FF2B5EF4-FFF2-40B4-BE49-F238E27FC236}">
                    <a16:creationId xmlns:a16="http://schemas.microsoft.com/office/drawing/2014/main" id="{85FB2EC2-6799-D04A-BEEC-1F03C3AA06B3}"/>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06" name="Freeform 95">
                <a:extLst>
                  <a:ext uri="{FF2B5EF4-FFF2-40B4-BE49-F238E27FC236}">
                    <a16:creationId xmlns:a16="http://schemas.microsoft.com/office/drawing/2014/main" id="{86D385C3-99FA-894A-BE14-BA7A74F152E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85" name="Group 96">
              <a:extLst>
                <a:ext uri="{FF2B5EF4-FFF2-40B4-BE49-F238E27FC236}">
                  <a16:creationId xmlns:a16="http://schemas.microsoft.com/office/drawing/2014/main" id="{03CA38EA-7D72-AB4F-BDF9-D6418CCD184D}"/>
                </a:ext>
              </a:extLst>
            </p:cNvPr>
            <p:cNvGrpSpPr>
              <a:grpSpLocks/>
            </p:cNvGrpSpPr>
            <p:nvPr/>
          </p:nvGrpSpPr>
          <p:grpSpPr bwMode="auto">
            <a:xfrm rot="2431219">
              <a:off x="1723" y="2901"/>
              <a:ext cx="92" cy="69"/>
              <a:chOff x="101" y="1265"/>
              <a:chExt cx="112" cy="84"/>
            </a:xfrm>
          </p:grpSpPr>
          <p:sp>
            <p:nvSpPr>
              <p:cNvPr id="401" name="Freeform 97">
                <a:extLst>
                  <a:ext uri="{FF2B5EF4-FFF2-40B4-BE49-F238E27FC236}">
                    <a16:creationId xmlns:a16="http://schemas.microsoft.com/office/drawing/2014/main" id="{8839ABC5-B30C-C74D-93A4-4CBF0652127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02" name="Freeform 98">
                <a:extLst>
                  <a:ext uri="{FF2B5EF4-FFF2-40B4-BE49-F238E27FC236}">
                    <a16:creationId xmlns:a16="http://schemas.microsoft.com/office/drawing/2014/main" id="{400ACCF9-A40E-4241-A894-F3584B81FB5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03" name="Freeform 99">
                <a:extLst>
                  <a:ext uri="{FF2B5EF4-FFF2-40B4-BE49-F238E27FC236}">
                    <a16:creationId xmlns:a16="http://schemas.microsoft.com/office/drawing/2014/main" id="{FAA559ED-A236-4A46-8895-A1ED271F6A11}"/>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86" name="Freeform 100">
              <a:extLst>
                <a:ext uri="{FF2B5EF4-FFF2-40B4-BE49-F238E27FC236}">
                  <a16:creationId xmlns:a16="http://schemas.microsoft.com/office/drawing/2014/main" id="{D5091573-8737-F848-A434-CE092629E2D5}"/>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87" name="Freeform 101">
              <a:extLst>
                <a:ext uri="{FF2B5EF4-FFF2-40B4-BE49-F238E27FC236}">
                  <a16:creationId xmlns:a16="http://schemas.microsoft.com/office/drawing/2014/main" id="{3907EE7E-B1EF-FB44-9924-B6C7A1571A04}"/>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88" name="Freeform 102">
              <a:extLst>
                <a:ext uri="{FF2B5EF4-FFF2-40B4-BE49-F238E27FC236}">
                  <a16:creationId xmlns:a16="http://schemas.microsoft.com/office/drawing/2014/main" id="{37C0BF6D-98D8-B043-908A-7E0F64799B60}"/>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89" name="Freeform 103">
              <a:extLst>
                <a:ext uri="{FF2B5EF4-FFF2-40B4-BE49-F238E27FC236}">
                  <a16:creationId xmlns:a16="http://schemas.microsoft.com/office/drawing/2014/main" id="{46B5121B-2150-5347-9550-07065D34D425}"/>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90" name="Group 104">
              <a:extLst>
                <a:ext uri="{FF2B5EF4-FFF2-40B4-BE49-F238E27FC236}">
                  <a16:creationId xmlns:a16="http://schemas.microsoft.com/office/drawing/2014/main" id="{3209C9D5-3689-5840-AED3-6ED38BA1F7C1}"/>
                </a:ext>
              </a:extLst>
            </p:cNvPr>
            <p:cNvGrpSpPr>
              <a:grpSpLocks/>
            </p:cNvGrpSpPr>
            <p:nvPr/>
          </p:nvGrpSpPr>
          <p:grpSpPr bwMode="auto">
            <a:xfrm rot="2431219">
              <a:off x="1789" y="2906"/>
              <a:ext cx="92" cy="69"/>
              <a:chOff x="101" y="1265"/>
              <a:chExt cx="112" cy="84"/>
            </a:xfrm>
          </p:grpSpPr>
          <p:sp>
            <p:nvSpPr>
              <p:cNvPr id="398" name="Freeform 105">
                <a:extLst>
                  <a:ext uri="{FF2B5EF4-FFF2-40B4-BE49-F238E27FC236}">
                    <a16:creationId xmlns:a16="http://schemas.microsoft.com/office/drawing/2014/main" id="{B5D49E4F-CE5C-974D-8726-79A8B5CA06F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399" name="Freeform 106">
                <a:extLst>
                  <a:ext uri="{FF2B5EF4-FFF2-40B4-BE49-F238E27FC236}">
                    <a16:creationId xmlns:a16="http://schemas.microsoft.com/office/drawing/2014/main" id="{6E22F1B4-A1B7-6B43-BDB3-2301EB3F148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400" name="Freeform 107">
                <a:extLst>
                  <a:ext uri="{FF2B5EF4-FFF2-40B4-BE49-F238E27FC236}">
                    <a16:creationId xmlns:a16="http://schemas.microsoft.com/office/drawing/2014/main" id="{95CD5AD5-AA1A-BE4D-ABF6-F33431E1F3E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91" name="Freeform 108">
              <a:extLst>
                <a:ext uri="{FF2B5EF4-FFF2-40B4-BE49-F238E27FC236}">
                  <a16:creationId xmlns:a16="http://schemas.microsoft.com/office/drawing/2014/main" id="{15BBFA8F-E364-3B45-8674-A2CBF92F60B7}"/>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392" name="Freeform 109">
              <a:extLst>
                <a:ext uri="{FF2B5EF4-FFF2-40B4-BE49-F238E27FC236}">
                  <a16:creationId xmlns:a16="http://schemas.microsoft.com/office/drawing/2014/main" id="{738B4FE4-DE74-AB4B-B09F-D8AA15408560}"/>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393" name="Freeform 110">
              <a:extLst>
                <a:ext uri="{FF2B5EF4-FFF2-40B4-BE49-F238E27FC236}">
                  <a16:creationId xmlns:a16="http://schemas.microsoft.com/office/drawing/2014/main" id="{B425ECFA-31B6-E342-81E7-1644C85CD0D2}"/>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394" name="Freeform 111">
              <a:extLst>
                <a:ext uri="{FF2B5EF4-FFF2-40B4-BE49-F238E27FC236}">
                  <a16:creationId xmlns:a16="http://schemas.microsoft.com/office/drawing/2014/main" id="{37607664-3F0B-1148-A2B1-B8BE7C69A987}"/>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395" name="Freeform 112">
              <a:extLst>
                <a:ext uri="{FF2B5EF4-FFF2-40B4-BE49-F238E27FC236}">
                  <a16:creationId xmlns:a16="http://schemas.microsoft.com/office/drawing/2014/main" id="{5ED2150D-4990-8D43-8164-ED8FF9842B12}"/>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396" name="Freeform 113">
              <a:extLst>
                <a:ext uri="{FF2B5EF4-FFF2-40B4-BE49-F238E27FC236}">
                  <a16:creationId xmlns:a16="http://schemas.microsoft.com/office/drawing/2014/main" id="{05138AA3-92F7-7447-A584-BD5F97B0C083}"/>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397" name="Freeform 114">
              <a:extLst>
                <a:ext uri="{FF2B5EF4-FFF2-40B4-BE49-F238E27FC236}">
                  <a16:creationId xmlns:a16="http://schemas.microsoft.com/office/drawing/2014/main" id="{66568994-8812-CE4B-BA46-0654AFD2E191}"/>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425" name="Group 198">
            <a:extLst>
              <a:ext uri="{FF2B5EF4-FFF2-40B4-BE49-F238E27FC236}">
                <a16:creationId xmlns:a16="http://schemas.microsoft.com/office/drawing/2014/main" id="{26B6188C-EB73-A148-A628-DB9B92DE192A}"/>
              </a:ext>
            </a:extLst>
          </p:cNvPr>
          <p:cNvGrpSpPr>
            <a:grpSpLocks/>
          </p:cNvGrpSpPr>
          <p:nvPr/>
        </p:nvGrpSpPr>
        <p:grpSpPr bwMode="auto">
          <a:xfrm rot="10800000">
            <a:off x="2113289" y="2414987"/>
            <a:ext cx="1512076" cy="1024984"/>
            <a:chOff x="2354" y="2465"/>
            <a:chExt cx="1396" cy="946"/>
          </a:xfrm>
        </p:grpSpPr>
        <p:sp>
          <p:nvSpPr>
            <p:cNvPr id="426" name="Freeform 199">
              <a:extLst>
                <a:ext uri="{FF2B5EF4-FFF2-40B4-BE49-F238E27FC236}">
                  <a16:creationId xmlns:a16="http://schemas.microsoft.com/office/drawing/2014/main" id="{CE7901C8-101C-7E49-8D6C-5788C4A9CAEC}"/>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27" name="Freeform 200">
              <a:extLst>
                <a:ext uri="{FF2B5EF4-FFF2-40B4-BE49-F238E27FC236}">
                  <a16:creationId xmlns:a16="http://schemas.microsoft.com/office/drawing/2014/main" id="{EDA009A9-B2F7-7F4A-BE20-8282CF90F722}"/>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428" name="Group 201">
              <a:extLst>
                <a:ext uri="{FF2B5EF4-FFF2-40B4-BE49-F238E27FC236}">
                  <a16:creationId xmlns:a16="http://schemas.microsoft.com/office/drawing/2014/main" id="{813FB299-DA0B-8541-90AA-96EFA29ECACA}"/>
                </a:ext>
              </a:extLst>
            </p:cNvPr>
            <p:cNvGrpSpPr>
              <a:grpSpLocks/>
            </p:cNvGrpSpPr>
            <p:nvPr/>
          </p:nvGrpSpPr>
          <p:grpSpPr bwMode="auto">
            <a:xfrm rot="25389882">
              <a:off x="3008" y="2580"/>
              <a:ext cx="403" cy="859"/>
              <a:chOff x="2147" y="3227"/>
              <a:chExt cx="120" cy="320"/>
            </a:xfrm>
          </p:grpSpPr>
          <p:grpSp>
            <p:nvGrpSpPr>
              <p:cNvPr id="485" name="Group 202">
                <a:extLst>
                  <a:ext uri="{FF2B5EF4-FFF2-40B4-BE49-F238E27FC236}">
                    <a16:creationId xmlns:a16="http://schemas.microsoft.com/office/drawing/2014/main" id="{CD767167-5E22-A846-89EE-8C7663A9CE78}"/>
                  </a:ext>
                </a:extLst>
              </p:cNvPr>
              <p:cNvGrpSpPr>
                <a:grpSpLocks/>
              </p:cNvGrpSpPr>
              <p:nvPr/>
            </p:nvGrpSpPr>
            <p:grpSpPr bwMode="auto">
              <a:xfrm rot="-25200000">
                <a:off x="2187" y="3466"/>
                <a:ext cx="92" cy="69"/>
                <a:chOff x="101" y="1265"/>
                <a:chExt cx="112" cy="84"/>
              </a:xfrm>
            </p:grpSpPr>
            <p:sp>
              <p:nvSpPr>
                <p:cNvPr id="502" name="Freeform 203">
                  <a:extLst>
                    <a:ext uri="{FF2B5EF4-FFF2-40B4-BE49-F238E27FC236}">
                      <a16:creationId xmlns:a16="http://schemas.microsoft.com/office/drawing/2014/main" id="{2F09B508-9B78-3D44-84A9-9A8F15135A2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3" name="Freeform 204">
                  <a:extLst>
                    <a:ext uri="{FF2B5EF4-FFF2-40B4-BE49-F238E27FC236}">
                      <a16:creationId xmlns:a16="http://schemas.microsoft.com/office/drawing/2014/main" id="{7D22B5C0-3489-E540-8A59-D60B339F9CD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4" name="Freeform 205">
                  <a:extLst>
                    <a:ext uri="{FF2B5EF4-FFF2-40B4-BE49-F238E27FC236}">
                      <a16:creationId xmlns:a16="http://schemas.microsoft.com/office/drawing/2014/main" id="{FE041DAB-DAFC-6F4F-B83B-B62E9314DA5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6" name="Group 206">
                <a:extLst>
                  <a:ext uri="{FF2B5EF4-FFF2-40B4-BE49-F238E27FC236}">
                    <a16:creationId xmlns:a16="http://schemas.microsoft.com/office/drawing/2014/main" id="{679E3102-CD3C-CC44-8DE8-F54E6601FA6E}"/>
                  </a:ext>
                </a:extLst>
              </p:cNvPr>
              <p:cNvGrpSpPr>
                <a:grpSpLocks/>
              </p:cNvGrpSpPr>
              <p:nvPr/>
            </p:nvGrpSpPr>
            <p:grpSpPr bwMode="auto">
              <a:xfrm rot="-25200000">
                <a:off x="2176" y="3409"/>
                <a:ext cx="92" cy="69"/>
                <a:chOff x="101" y="1265"/>
                <a:chExt cx="112" cy="84"/>
              </a:xfrm>
            </p:grpSpPr>
            <p:sp>
              <p:nvSpPr>
                <p:cNvPr id="499" name="Freeform 207">
                  <a:extLst>
                    <a:ext uri="{FF2B5EF4-FFF2-40B4-BE49-F238E27FC236}">
                      <a16:creationId xmlns:a16="http://schemas.microsoft.com/office/drawing/2014/main" id="{AE9AA602-5EBA-DB44-B48B-7855FD27F5CA}"/>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0" name="Freeform 208">
                  <a:extLst>
                    <a:ext uri="{FF2B5EF4-FFF2-40B4-BE49-F238E27FC236}">
                      <a16:creationId xmlns:a16="http://schemas.microsoft.com/office/drawing/2014/main" id="{1542322B-51B2-FF45-9E51-8F0404AA5F9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1" name="Freeform 209">
                  <a:extLst>
                    <a:ext uri="{FF2B5EF4-FFF2-40B4-BE49-F238E27FC236}">
                      <a16:creationId xmlns:a16="http://schemas.microsoft.com/office/drawing/2014/main" id="{BE001E2C-FF94-EF41-9A06-D21C2C2849F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7" name="Group 210">
                <a:extLst>
                  <a:ext uri="{FF2B5EF4-FFF2-40B4-BE49-F238E27FC236}">
                    <a16:creationId xmlns:a16="http://schemas.microsoft.com/office/drawing/2014/main" id="{672E646A-7624-F74F-9D36-2ABEF339B2FA}"/>
                  </a:ext>
                </a:extLst>
              </p:cNvPr>
              <p:cNvGrpSpPr>
                <a:grpSpLocks/>
              </p:cNvGrpSpPr>
              <p:nvPr/>
            </p:nvGrpSpPr>
            <p:grpSpPr bwMode="auto">
              <a:xfrm rot="-25200000">
                <a:off x="2165" y="3351"/>
                <a:ext cx="92" cy="69"/>
                <a:chOff x="101" y="1265"/>
                <a:chExt cx="112" cy="84"/>
              </a:xfrm>
            </p:grpSpPr>
            <p:sp>
              <p:nvSpPr>
                <p:cNvPr id="496" name="Freeform 211">
                  <a:extLst>
                    <a:ext uri="{FF2B5EF4-FFF2-40B4-BE49-F238E27FC236}">
                      <a16:creationId xmlns:a16="http://schemas.microsoft.com/office/drawing/2014/main" id="{6702D187-6D35-3C48-80B3-F07BCA026BC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7" name="Freeform 212">
                  <a:extLst>
                    <a:ext uri="{FF2B5EF4-FFF2-40B4-BE49-F238E27FC236}">
                      <a16:creationId xmlns:a16="http://schemas.microsoft.com/office/drawing/2014/main" id="{65861E4B-80EE-BD41-807E-8B13A7A400C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8" name="Freeform 213">
                  <a:extLst>
                    <a:ext uri="{FF2B5EF4-FFF2-40B4-BE49-F238E27FC236}">
                      <a16:creationId xmlns:a16="http://schemas.microsoft.com/office/drawing/2014/main" id="{107EF414-CBE0-9644-9FAC-E977CCEB944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8" name="Group 214">
                <a:extLst>
                  <a:ext uri="{FF2B5EF4-FFF2-40B4-BE49-F238E27FC236}">
                    <a16:creationId xmlns:a16="http://schemas.microsoft.com/office/drawing/2014/main" id="{5AD628C5-1AC0-2E4D-A053-7FABAB98BBAE}"/>
                  </a:ext>
                </a:extLst>
              </p:cNvPr>
              <p:cNvGrpSpPr>
                <a:grpSpLocks/>
              </p:cNvGrpSpPr>
              <p:nvPr/>
            </p:nvGrpSpPr>
            <p:grpSpPr bwMode="auto">
              <a:xfrm rot="-25200000">
                <a:off x="2153" y="3293"/>
                <a:ext cx="92" cy="69"/>
                <a:chOff x="101" y="1265"/>
                <a:chExt cx="112" cy="84"/>
              </a:xfrm>
            </p:grpSpPr>
            <p:sp>
              <p:nvSpPr>
                <p:cNvPr id="493" name="Freeform 215">
                  <a:extLst>
                    <a:ext uri="{FF2B5EF4-FFF2-40B4-BE49-F238E27FC236}">
                      <a16:creationId xmlns:a16="http://schemas.microsoft.com/office/drawing/2014/main" id="{F61EC28F-49CC-A64E-BB5B-11512554BAA0}"/>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4" name="Freeform 216">
                  <a:extLst>
                    <a:ext uri="{FF2B5EF4-FFF2-40B4-BE49-F238E27FC236}">
                      <a16:creationId xmlns:a16="http://schemas.microsoft.com/office/drawing/2014/main" id="{FF1EBD9B-B104-ED4D-BEF5-C9B65E91D8A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5" name="Freeform 217">
                  <a:extLst>
                    <a:ext uri="{FF2B5EF4-FFF2-40B4-BE49-F238E27FC236}">
                      <a16:creationId xmlns:a16="http://schemas.microsoft.com/office/drawing/2014/main" id="{4141461E-8970-464F-BF36-31B75B161AB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89" name="Group 218">
                <a:extLst>
                  <a:ext uri="{FF2B5EF4-FFF2-40B4-BE49-F238E27FC236}">
                    <a16:creationId xmlns:a16="http://schemas.microsoft.com/office/drawing/2014/main" id="{D2E66BFC-398A-1C40-AADF-106D1D897697}"/>
                  </a:ext>
                </a:extLst>
              </p:cNvPr>
              <p:cNvGrpSpPr>
                <a:grpSpLocks/>
              </p:cNvGrpSpPr>
              <p:nvPr/>
            </p:nvGrpSpPr>
            <p:grpSpPr bwMode="auto">
              <a:xfrm rot="-25200000">
                <a:off x="2136" y="3238"/>
                <a:ext cx="92" cy="69"/>
                <a:chOff x="101" y="1265"/>
                <a:chExt cx="112" cy="84"/>
              </a:xfrm>
            </p:grpSpPr>
            <p:sp>
              <p:nvSpPr>
                <p:cNvPr id="490" name="Freeform 219">
                  <a:extLst>
                    <a:ext uri="{FF2B5EF4-FFF2-40B4-BE49-F238E27FC236}">
                      <a16:creationId xmlns:a16="http://schemas.microsoft.com/office/drawing/2014/main" id="{73F2080F-B46A-CF41-9774-C00C7ABB0C7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1" name="Freeform 220">
                  <a:extLst>
                    <a:ext uri="{FF2B5EF4-FFF2-40B4-BE49-F238E27FC236}">
                      <a16:creationId xmlns:a16="http://schemas.microsoft.com/office/drawing/2014/main" id="{F0366869-E6E7-704D-92B3-CA87CE46E76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2" name="Freeform 221">
                  <a:extLst>
                    <a:ext uri="{FF2B5EF4-FFF2-40B4-BE49-F238E27FC236}">
                      <a16:creationId xmlns:a16="http://schemas.microsoft.com/office/drawing/2014/main" id="{B3952B03-DD29-3540-8B7D-A6DB28E9547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29" name="Group 222">
              <a:extLst>
                <a:ext uri="{FF2B5EF4-FFF2-40B4-BE49-F238E27FC236}">
                  <a16:creationId xmlns:a16="http://schemas.microsoft.com/office/drawing/2014/main" id="{512DD1AC-290C-C148-A9E9-255E81EAA9D1}"/>
                </a:ext>
              </a:extLst>
            </p:cNvPr>
            <p:cNvGrpSpPr>
              <a:grpSpLocks/>
            </p:cNvGrpSpPr>
            <p:nvPr/>
          </p:nvGrpSpPr>
          <p:grpSpPr bwMode="auto">
            <a:xfrm rot="24300000">
              <a:off x="2768" y="2298"/>
              <a:ext cx="403" cy="859"/>
              <a:chOff x="2147" y="3227"/>
              <a:chExt cx="120" cy="320"/>
            </a:xfrm>
          </p:grpSpPr>
          <p:grpSp>
            <p:nvGrpSpPr>
              <p:cNvPr id="465" name="Group 223">
                <a:extLst>
                  <a:ext uri="{FF2B5EF4-FFF2-40B4-BE49-F238E27FC236}">
                    <a16:creationId xmlns:a16="http://schemas.microsoft.com/office/drawing/2014/main" id="{461D1A92-BEB6-754C-84B6-6494513554E2}"/>
                  </a:ext>
                </a:extLst>
              </p:cNvPr>
              <p:cNvGrpSpPr>
                <a:grpSpLocks/>
              </p:cNvGrpSpPr>
              <p:nvPr/>
            </p:nvGrpSpPr>
            <p:grpSpPr bwMode="auto">
              <a:xfrm rot="-25200000">
                <a:off x="2187" y="3466"/>
                <a:ext cx="92" cy="69"/>
                <a:chOff x="101" y="1265"/>
                <a:chExt cx="112" cy="84"/>
              </a:xfrm>
            </p:grpSpPr>
            <p:sp>
              <p:nvSpPr>
                <p:cNvPr id="482" name="Freeform 224">
                  <a:extLst>
                    <a:ext uri="{FF2B5EF4-FFF2-40B4-BE49-F238E27FC236}">
                      <a16:creationId xmlns:a16="http://schemas.microsoft.com/office/drawing/2014/main" id="{AAB78669-6823-F840-849C-4CEC704BBCA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3" name="Freeform 225">
                  <a:extLst>
                    <a:ext uri="{FF2B5EF4-FFF2-40B4-BE49-F238E27FC236}">
                      <a16:creationId xmlns:a16="http://schemas.microsoft.com/office/drawing/2014/main" id="{CA323659-3CB9-B943-8D78-3EA1C575AAC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4" name="Freeform 226">
                  <a:extLst>
                    <a:ext uri="{FF2B5EF4-FFF2-40B4-BE49-F238E27FC236}">
                      <a16:creationId xmlns:a16="http://schemas.microsoft.com/office/drawing/2014/main" id="{42BF9B27-ABA3-6043-AB26-2838A3ED4FD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6" name="Group 227">
                <a:extLst>
                  <a:ext uri="{FF2B5EF4-FFF2-40B4-BE49-F238E27FC236}">
                    <a16:creationId xmlns:a16="http://schemas.microsoft.com/office/drawing/2014/main" id="{E1697F31-733A-1448-8302-EBB548392D70}"/>
                  </a:ext>
                </a:extLst>
              </p:cNvPr>
              <p:cNvGrpSpPr>
                <a:grpSpLocks/>
              </p:cNvGrpSpPr>
              <p:nvPr/>
            </p:nvGrpSpPr>
            <p:grpSpPr bwMode="auto">
              <a:xfrm rot="-25200000">
                <a:off x="2176" y="3409"/>
                <a:ext cx="92" cy="69"/>
                <a:chOff x="101" y="1265"/>
                <a:chExt cx="112" cy="84"/>
              </a:xfrm>
            </p:grpSpPr>
            <p:sp>
              <p:nvSpPr>
                <p:cNvPr id="479" name="Freeform 228">
                  <a:extLst>
                    <a:ext uri="{FF2B5EF4-FFF2-40B4-BE49-F238E27FC236}">
                      <a16:creationId xmlns:a16="http://schemas.microsoft.com/office/drawing/2014/main" id="{ACB2E01E-3BF9-884B-9565-8BD4B8E08F2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0" name="Freeform 229">
                  <a:extLst>
                    <a:ext uri="{FF2B5EF4-FFF2-40B4-BE49-F238E27FC236}">
                      <a16:creationId xmlns:a16="http://schemas.microsoft.com/office/drawing/2014/main" id="{E16196FA-9D16-8946-A1B6-C223E6E2CD7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81" name="Freeform 230">
                  <a:extLst>
                    <a:ext uri="{FF2B5EF4-FFF2-40B4-BE49-F238E27FC236}">
                      <a16:creationId xmlns:a16="http://schemas.microsoft.com/office/drawing/2014/main" id="{92E29555-EB49-1C49-ABD5-D11596F8791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7" name="Group 231">
                <a:extLst>
                  <a:ext uri="{FF2B5EF4-FFF2-40B4-BE49-F238E27FC236}">
                    <a16:creationId xmlns:a16="http://schemas.microsoft.com/office/drawing/2014/main" id="{3639E120-DB60-4E48-B8EE-571F7413CBC5}"/>
                  </a:ext>
                </a:extLst>
              </p:cNvPr>
              <p:cNvGrpSpPr>
                <a:grpSpLocks/>
              </p:cNvGrpSpPr>
              <p:nvPr/>
            </p:nvGrpSpPr>
            <p:grpSpPr bwMode="auto">
              <a:xfrm rot="-25200000">
                <a:off x="2165" y="3351"/>
                <a:ext cx="92" cy="69"/>
                <a:chOff x="101" y="1265"/>
                <a:chExt cx="112" cy="84"/>
              </a:xfrm>
            </p:grpSpPr>
            <p:sp>
              <p:nvSpPr>
                <p:cNvPr id="476" name="Freeform 232">
                  <a:extLst>
                    <a:ext uri="{FF2B5EF4-FFF2-40B4-BE49-F238E27FC236}">
                      <a16:creationId xmlns:a16="http://schemas.microsoft.com/office/drawing/2014/main" id="{DB1EACB1-4D73-1147-9A15-B8EB195D9D2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7" name="Freeform 233">
                  <a:extLst>
                    <a:ext uri="{FF2B5EF4-FFF2-40B4-BE49-F238E27FC236}">
                      <a16:creationId xmlns:a16="http://schemas.microsoft.com/office/drawing/2014/main" id="{A4D43481-1C5C-064C-BF23-3E1136007461}"/>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8" name="Freeform 234">
                  <a:extLst>
                    <a:ext uri="{FF2B5EF4-FFF2-40B4-BE49-F238E27FC236}">
                      <a16:creationId xmlns:a16="http://schemas.microsoft.com/office/drawing/2014/main" id="{71259CF4-DFB2-AB48-B63F-A53DB646AFB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8" name="Group 235">
                <a:extLst>
                  <a:ext uri="{FF2B5EF4-FFF2-40B4-BE49-F238E27FC236}">
                    <a16:creationId xmlns:a16="http://schemas.microsoft.com/office/drawing/2014/main" id="{D9E5235D-E141-5346-9B60-6CC37FB62392}"/>
                  </a:ext>
                </a:extLst>
              </p:cNvPr>
              <p:cNvGrpSpPr>
                <a:grpSpLocks/>
              </p:cNvGrpSpPr>
              <p:nvPr/>
            </p:nvGrpSpPr>
            <p:grpSpPr bwMode="auto">
              <a:xfrm rot="-25200000">
                <a:off x="2153" y="3293"/>
                <a:ext cx="92" cy="69"/>
                <a:chOff x="101" y="1265"/>
                <a:chExt cx="112" cy="84"/>
              </a:xfrm>
            </p:grpSpPr>
            <p:sp>
              <p:nvSpPr>
                <p:cNvPr id="473" name="Freeform 236">
                  <a:extLst>
                    <a:ext uri="{FF2B5EF4-FFF2-40B4-BE49-F238E27FC236}">
                      <a16:creationId xmlns:a16="http://schemas.microsoft.com/office/drawing/2014/main" id="{A96F1C84-FE73-B94C-92DD-7C72BB3B85D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4" name="Freeform 237">
                  <a:extLst>
                    <a:ext uri="{FF2B5EF4-FFF2-40B4-BE49-F238E27FC236}">
                      <a16:creationId xmlns:a16="http://schemas.microsoft.com/office/drawing/2014/main" id="{75494606-7CB7-2943-BA98-CF3C5C5616A1}"/>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5" name="Freeform 238">
                  <a:extLst>
                    <a:ext uri="{FF2B5EF4-FFF2-40B4-BE49-F238E27FC236}">
                      <a16:creationId xmlns:a16="http://schemas.microsoft.com/office/drawing/2014/main" id="{0AAD463F-8001-DC46-9B37-27E76C086C6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69" name="Group 239">
                <a:extLst>
                  <a:ext uri="{FF2B5EF4-FFF2-40B4-BE49-F238E27FC236}">
                    <a16:creationId xmlns:a16="http://schemas.microsoft.com/office/drawing/2014/main" id="{01B9F544-1725-AA4D-A16F-FB311C4B40EC}"/>
                  </a:ext>
                </a:extLst>
              </p:cNvPr>
              <p:cNvGrpSpPr>
                <a:grpSpLocks/>
              </p:cNvGrpSpPr>
              <p:nvPr/>
            </p:nvGrpSpPr>
            <p:grpSpPr bwMode="auto">
              <a:xfrm rot="-25200000">
                <a:off x="2136" y="3238"/>
                <a:ext cx="92" cy="69"/>
                <a:chOff x="101" y="1265"/>
                <a:chExt cx="112" cy="84"/>
              </a:xfrm>
            </p:grpSpPr>
            <p:sp>
              <p:nvSpPr>
                <p:cNvPr id="470" name="Freeform 240">
                  <a:extLst>
                    <a:ext uri="{FF2B5EF4-FFF2-40B4-BE49-F238E27FC236}">
                      <a16:creationId xmlns:a16="http://schemas.microsoft.com/office/drawing/2014/main" id="{55BCB524-2006-224D-BF04-FF70D62D019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1" name="Freeform 241">
                  <a:extLst>
                    <a:ext uri="{FF2B5EF4-FFF2-40B4-BE49-F238E27FC236}">
                      <a16:creationId xmlns:a16="http://schemas.microsoft.com/office/drawing/2014/main" id="{8588692B-5106-4049-BA04-3B5208C656B3}"/>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2" name="Freeform 242">
                  <a:extLst>
                    <a:ext uri="{FF2B5EF4-FFF2-40B4-BE49-F238E27FC236}">
                      <a16:creationId xmlns:a16="http://schemas.microsoft.com/office/drawing/2014/main" id="{B4DF67C7-1E8D-2242-8DEC-4CE99B8A4DF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30" name="Group 243">
              <a:extLst>
                <a:ext uri="{FF2B5EF4-FFF2-40B4-BE49-F238E27FC236}">
                  <a16:creationId xmlns:a16="http://schemas.microsoft.com/office/drawing/2014/main" id="{D70DF2B2-9A81-9441-9D4F-0D58178B7689}"/>
                </a:ext>
              </a:extLst>
            </p:cNvPr>
            <p:cNvGrpSpPr>
              <a:grpSpLocks/>
            </p:cNvGrpSpPr>
            <p:nvPr/>
          </p:nvGrpSpPr>
          <p:grpSpPr bwMode="auto">
            <a:xfrm rot="24300000">
              <a:off x="2510" y="2470"/>
              <a:ext cx="346" cy="658"/>
              <a:chOff x="1727" y="3388"/>
              <a:chExt cx="103" cy="245"/>
            </a:xfrm>
          </p:grpSpPr>
          <p:grpSp>
            <p:nvGrpSpPr>
              <p:cNvPr id="449" name="Group 244">
                <a:extLst>
                  <a:ext uri="{FF2B5EF4-FFF2-40B4-BE49-F238E27FC236}">
                    <a16:creationId xmlns:a16="http://schemas.microsoft.com/office/drawing/2014/main" id="{4C8D678D-C40D-814B-88BD-21739BCB6AD0}"/>
                  </a:ext>
                </a:extLst>
              </p:cNvPr>
              <p:cNvGrpSpPr>
                <a:grpSpLocks/>
              </p:cNvGrpSpPr>
              <p:nvPr/>
            </p:nvGrpSpPr>
            <p:grpSpPr bwMode="auto">
              <a:xfrm rot="-24300000">
                <a:off x="1727" y="3564"/>
                <a:ext cx="92" cy="69"/>
                <a:chOff x="101" y="1265"/>
                <a:chExt cx="112" cy="84"/>
              </a:xfrm>
            </p:grpSpPr>
            <p:sp>
              <p:nvSpPr>
                <p:cNvPr id="462" name="Freeform 245">
                  <a:extLst>
                    <a:ext uri="{FF2B5EF4-FFF2-40B4-BE49-F238E27FC236}">
                      <a16:creationId xmlns:a16="http://schemas.microsoft.com/office/drawing/2014/main" id="{21DDEFD5-6C07-5442-99AC-916119ECB9EF}"/>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3" name="Freeform 246">
                  <a:extLst>
                    <a:ext uri="{FF2B5EF4-FFF2-40B4-BE49-F238E27FC236}">
                      <a16:creationId xmlns:a16="http://schemas.microsoft.com/office/drawing/2014/main" id="{97554833-3267-B944-B74D-7A4D948C3C4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4" name="Freeform 247">
                  <a:extLst>
                    <a:ext uri="{FF2B5EF4-FFF2-40B4-BE49-F238E27FC236}">
                      <a16:creationId xmlns:a16="http://schemas.microsoft.com/office/drawing/2014/main" id="{A5FDAF57-9587-5B45-B2DB-8D8BFCCC5B3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0" name="Group 248">
                <a:extLst>
                  <a:ext uri="{FF2B5EF4-FFF2-40B4-BE49-F238E27FC236}">
                    <a16:creationId xmlns:a16="http://schemas.microsoft.com/office/drawing/2014/main" id="{CEF3D34D-D190-DC4C-9FF2-79498F8C13BC}"/>
                  </a:ext>
                </a:extLst>
              </p:cNvPr>
              <p:cNvGrpSpPr>
                <a:grpSpLocks/>
              </p:cNvGrpSpPr>
              <p:nvPr/>
            </p:nvGrpSpPr>
            <p:grpSpPr bwMode="auto">
              <a:xfrm rot="-24300000">
                <a:off x="1731" y="3506"/>
                <a:ext cx="92" cy="69"/>
                <a:chOff x="101" y="1265"/>
                <a:chExt cx="112" cy="84"/>
              </a:xfrm>
            </p:grpSpPr>
            <p:sp>
              <p:nvSpPr>
                <p:cNvPr id="459" name="Freeform 249">
                  <a:extLst>
                    <a:ext uri="{FF2B5EF4-FFF2-40B4-BE49-F238E27FC236}">
                      <a16:creationId xmlns:a16="http://schemas.microsoft.com/office/drawing/2014/main" id="{8E2383F7-830B-D44C-B2B9-6870697A6AD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0" name="Freeform 250">
                  <a:extLst>
                    <a:ext uri="{FF2B5EF4-FFF2-40B4-BE49-F238E27FC236}">
                      <a16:creationId xmlns:a16="http://schemas.microsoft.com/office/drawing/2014/main" id="{35D3E874-D792-4347-824F-923B02FF80F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1" name="Freeform 251">
                  <a:extLst>
                    <a:ext uri="{FF2B5EF4-FFF2-40B4-BE49-F238E27FC236}">
                      <a16:creationId xmlns:a16="http://schemas.microsoft.com/office/drawing/2014/main" id="{9A78FB58-38DD-E54B-876F-6A13B8E7B7B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1" name="Group 252">
                <a:extLst>
                  <a:ext uri="{FF2B5EF4-FFF2-40B4-BE49-F238E27FC236}">
                    <a16:creationId xmlns:a16="http://schemas.microsoft.com/office/drawing/2014/main" id="{28D910E4-788B-044C-A4B7-C6F269ED412D}"/>
                  </a:ext>
                </a:extLst>
              </p:cNvPr>
              <p:cNvGrpSpPr>
                <a:grpSpLocks/>
              </p:cNvGrpSpPr>
              <p:nvPr/>
            </p:nvGrpSpPr>
            <p:grpSpPr bwMode="auto">
              <a:xfrm rot="-24300000">
                <a:off x="1735" y="3447"/>
                <a:ext cx="92" cy="69"/>
                <a:chOff x="101" y="1265"/>
                <a:chExt cx="112" cy="84"/>
              </a:xfrm>
            </p:grpSpPr>
            <p:sp>
              <p:nvSpPr>
                <p:cNvPr id="456" name="Freeform 253">
                  <a:extLst>
                    <a:ext uri="{FF2B5EF4-FFF2-40B4-BE49-F238E27FC236}">
                      <a16:creationId xmlns:a16="http://schemas.microsoft.com/office/drawing/2014/main" id="{D6F44E48-5B23-B944-AE25-3EE46DB692D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7" name="Freeform 254">
                  <a:extLst>
                    <a:ext uri="{FF2B5EF4-FFF2-40B4-BE49-F238E27FC236}">
                      <a16:creationId xmlns:a16="http://schemas.microsoft.com/office/drawing/2014/main" id="{736B95CF-A093-494C-9CA8-E5374C9B0C6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8" name="Freeform 255">
                  <a:extLst>
                    <a:ext uri="{FF2B5EF4-FFF2-40B4-BE49-F238E27FC236}">
                      <a16:creationId xmlns:a16="http://schemas.microsoft.com/office/drawing/2014/main" id="{611B2505-49B1-BE46-9DA9-F15C29153C3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52" name="Group 256">
                <a:extLst>
                  <a:ext uri="{FF2B5EF4-FFF2-40B4-BE49-F238E27FC236}">
                    <a16:creationId xmlns:a16="http://schemas.microsoft.com/office/drawing/2014/main" id="{8D0A8286-B695-CC4F-912F-E509CA59FB23}"/>
                  </a:ext>
                </a:extLst>
              </p:cNvPr>
              <p:cNvGrpSpPr>
                <a:grpSpLocks/>
              </p:cNvGrpSpPr>
              <p:nvPr/>
            </p:nvGrpSpPr>
            <p:grpSpPr bwMode="auto">
              <a:xfrm rot="-24300000">
                <a:off x="1738" y="3388"/>
                <a:ext cx="92" cy="69"/>
                <a:chOff x="101" y="1265"/>
                <a:chExt cx="112" cy="84"/>
              </a:xfrm>
            </p:grpSpPr>
            <p:sp>
              <p:nvSpPr>
                <p:cNvPr id="453" name="Freeform 257">
                  <a:extLst>
                    <a:ext uri="{FF2B5EF4-FFF2-40B4-BE49-F238E27FC236}">
                      <a16:creationId xmlns:a16="http://schemas.microsoft.com/office/drawing/2014/main" id="{233CA3C6-D88D-E34F-88A5-C4A79AC651BC}"/>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4" name="Freeform 258">
                  <a:extLst>
                    <a:ext uri="{FF2B5EF4-FFF2-40B4-BE49-F238E27FC236}">
                      <a16:creationId xmlns:a16="http://schemas.microsoft.com/office/drawing/2014/main" id="{96611A61-DB2F-DE4D-936C-95894176AAD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55" name="Freeform 259">
                  <a:extLst>
                    <a:ext uri="{FF2B5EF4-FFF2-40B4-BE49-F238E27FC236}">
                      <a16:creationId xmlns:a16="http://schemas.microsoft.com/office/drawing/2014/main" id="{3F159387-C3CD-1F45-9B90-E8A13901332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431" name="Group 260">
              <a:extLst>
                <a:ext uri="{FF2B5EF4-FFF2-40B4-BE49-F238E27FC236}">
                  <a16:creationId xmlns:a16="http://schemas.microsoft.com/office/drawing/2014/main" id="{4CC2C221-BCD1-C940-917B-5F4207C4AD3F}"/>
                </a:ext>
              </a:extLst>
            </p:cNvPr>
            <p:cNvGrpSpPr>
              <a:grpSpLocks/>
            </p:cNvGrpSpPr>
            <p:nvPr/>
          </p:nvGrpSpPr>
          <p:grpSpPr bwMode="auto">
            <a:xfrm rot="23400000">
              <a:off x="2740" y="2753"/>
              <a:ext cx="346" cy="658"/>
              <a:chOff x="1727" y="3388"/>
              <a:chExt cx="103" cy="245"/>
            </a:xfrm>
          </p:grpSpPr>
          <p:grpSp>
            <p:nvGrpSpPr>
              <p:cNvPr id="433" name="Group 261">
                <a:extLst>
                  <a:ext uri="{FF2B5EF4-FFF2-40B4-BE49-F238E27FC236}">
                    <a16:creationId xmlns:a16="http://schemas.microsoft.com/office/drawing/2014/main" id="{285C8487-AB0C-8944-90F7-35C5C3A719AD}"/>
                  </a:ext>
                </a:extLst>
              </p:cNvPr>
              <p:cNvGrpSpPr>
                <a:grpSpLocks/>
              </p:cNvGrpSpPr>
              <p:nvPr/>
            </p:nvGrpSpPr>
            <p:grpSpPr bwMode="auto">
              <a:xfrm rot="-24300000">
                <a:off x="1727" y="3564"/>
                <a:ext cx="92" cy="69"/>
                <a:chOff x="101" y="1265"/>
                <a:chExt cx="112" cy="84"/>
              </a:xfrm>
            </p:grpSpPr>
            <p:sp>
              <p:nvSpPr>
                <p:cNvPr id="446" name="Freeform 262">
                  <a:extLst>
                    <a:ext uri="{FF2B5EF4-FFF2-40B4-BE49-F238E27FC236}">
                      <a16:creationId xmlns:a16="http://schemas.microsoft.com/office/drawing/2014/main" id="{A1F85301-4C90-8641-90B6-86FEFC09317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7" name="Freeform 263">
                  <a:extLst>
                    <a:ext uri="{FF2B5EF4-FFF2-40B4-BE49-F238E27FC236}">
                      <a16:creationId xmlns:a16="http://schemas.microsoft.com/office/drawing/2014/main" id="{1A30AD52-2A4B-994C-8DA4-35ECC12CA0C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8" name="Freeform 264">
                  <a:extLst>
                    <a:ext uri="{FF2B5EF4-FFF2-40B4-BE49-F238E27FC236}">
                      <a16:creationId xmlns:a16="http://schemas.microsoft.com/office/drawing/2014/main" id="{22F957FF-C372-EF42-8C16-D05E20063CC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4" name="Group 265">
                <a:extLst>
                  <a:ext uri="{FF2B5EF4-FFF2-40B4-BE49-F238E27FC236}">
                    <a16:creationId xmlns:a16="http://schemas.microsoft.com/office/drawing/2014/main" id="{2156093A-9C0C-5F4E-AF4B-ED8648B60384}"/>
                  </a:ext>
                </a:extLst>
              </p:cNvPr>
              <p:cNvGrpSpPr>
                <a:grpSpLocks/>
              </p:cNvGrpSpPr>
              <p:nvPr/>
            </p:nvGrpSpPr>
            <p:grpSpPr bwMode="auto">
              <a:xfrm rot="-24300000">
                <a:off x="1731" y="3506"/>
                <a:ext cx="92" cy="69"/>
                <a:chOff x="101" y="1265"/>
                <a:chExt cx="112" cy="84"/>
              </a:xfrm>
            </p:grpSpPr>
            <p:sp>
              <p:nvSpPr>
                <p:cNvPr id="443" name="Freeform 266">
                  <a:extLst>
                    <a:ext uri="{FF2B5EF4-FFF2-40B4-BE49-F238E27FC236}">
                      <a16:creationId xmlns:a16="http://schemas.microsoft.com/office/drawing/2014/main" id="{EF864F6D-BF35-E848-91C5-C8FFD23DF90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4" name="Freeform 267">
                  <a:extLst>
                    <a:ext uri="{FF2B5EF4-FFF2-40B4-BE49-F238E27FC236}">
                      <a16:creationId xmlns:a16="http://schemas.microsoft.com/office/drawing/2014/main" id="{01FAFB22-4260-2F4C-8E0A-93C6C46F64F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5" name="Freeform 268">
                  <a:extLst>
                    <a:ext uri="{FF2B5EF4-FFF2-40B4-BE49-F238E27FC236}">
                      <a16:creationId xmlns:a16="http://schemas.microsoft.com/office/drawing/2014/main" id="{5844B534-FA14-6448-976A-DE8F49AECE5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5" name="Group 269">
                <a:extLst>
                  <a:ext uri="{FF2B5EF4-FFF2-40B4-BE49-F238E27FC236}">
                    <a16:creationId xmlns:a16="http://schemas.microsoft.com/office/drawing/2014/main" id="{FC5F60C6-7FFA-0346-BC67-D8DF15F49802}"/>
                  </a:ext>
                </a:extLst>
              </p:cNvPr>
              <p:cNvGrpSpPr>
                <a:grpSpLocks/>
              </p:cNvGrpSpPr>
              <p:nvPr/>
            </p:nvGrpSpPr>
            <p:grpSpPr bwMode="auto">
              <a:xfrm rot="-24300000">
                <a:off x="1735" y="3447"/>
                <a:ext cx="92" cy="69"/>
                <a:chOff x="101" y="1265"/>
                <a:chExt cx="112" cy="84"/>
              </a:xfrm>
            </p:grpSpPr>
            <p:sp>
              <p:nvSpPr>
                <p:cNvPr id="440" name="Freeform 270">
                  <a:extLst>
                    <a:ext uri="{FF2B5EF4-FFF2-40B4-BE49-F238E27FC236}">
                      <a16:creationId xmlns:a16="http://schemas.microsoft.com/office/drawing/2014/main" id="{5B3FA07D-ED8C-AD47-94AB-5637E845D242}"/>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1" name="Freeform 271">
                  <a:extLst>
                    <a:ext uri="{FF2B5EF4-FFF2-40B4-BE49-F238E27FC236}">
                      <a16:creationId xmlns:a16="http://schemas.microsoft.com/office/drawing/2014/main" id="{DBDC329D-434F-5B4A-95D0-FB91F7ADD318}"/>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2" name="Freeform 272">
                  <a:extLst>
                    <a:ext uri="{FF2B5EF4-FFF2-40B4-BE49-F238E27FC236}">
                      <a16:creationId xmlns:a16="http://schemas.microsoft.com/office/drawing/2014/main" id="{D79E3F7F-3C71-674E-A748-0D58FAC1AEE9}"/>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436" name="Group 273">
                <a:extLst>
                  <a:ext uri="{FF2B5EF4-FFF2-40B4-BE49-F238E27FC236}">
                    <a16:creationId xmlns:a16="http://schemas.microsoft.com/office/drawing/2014/main" id="{BEAB8877-1625-CF48-B61B-813BAC7EC933}"/>
                  </a:ext>
                </a:extLst>
              </p:cNvPr>
              <p:cNvGrpSpPr>
                <a:grpSpLocks/>
              </p:cNvGrpSpPr>
              <p:nvPr/>
            </p:nvGrpSpPr>
            <p:grpSpPr bwMode="auto">
              <a:xfrm rot="-24300000">
                <a:off x="1738" y="3388"/>
                <a:ext cx="92" cy="69"/>
                <a:chOff x="101" y="1265"/>
                <a:chExt cx="112" cy="84"/>
              </a:xfrm>
            </p:grpSpPr>
            <p:sp>
              <p:nvSpPr>
                <p:cNvPr id="437" name="Freeform 274">
                  <a:extLst>
                    <a:ext uri="{FF2B5EF4-FFF2-40B4-BE49-F238E27FC236}">
                      <a16:creationId xmlns:a16="http://schemas.microsoft.com/office/drawing/2014/main" id="{DA158ACC-3CA2-F049-ABA1-B3DF2A492ED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38" name="Freeform 275">
                  <a:extLst>
                    <a:ext uri="{FF2B5EF4-FFF2-40B4-BE49-F238E27FC236}">
                      <a16:creationId xmlns:a16="http://schemas.microsoft.com/office/drawing/2014/main" id="{341F1016-5773-3448-A755-F2305B3DC28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39" name="Freeform 276">
                  <a:extLst>
                    <a:ext uri="{FF2B5EF4-FFF2-40B4-BE49-F238E27FC236}">
                      <a16:creationId xmlns:a16="http://schemas.microsoft.com/office/drawing/2014/main" id="{9FF808AA-7208-9C4E-AB10-CFC03A622A5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432" name="Freeform 277">
              <a:extLst>
                <a:ext uri="{FF2B5EF4-FFF2-40B4-BE49-F238E27FC236}">
                  <a16:creationId xmlns:a16="http://schemas.microsoft.com/office/drawing/2014/main" id="{079F61CD-26D1-C44B-A05A-2EF19D4C72C7}"/>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spTree>
    <p:extLst>
      <p:ext uri="{BB962C8B-B14F-4D97-AF65-F5344CB8AC3E}">
        <p14:creationId xmlns:p14="http://schemas.microsoft.com/office/powerpoint/2010/main" val="336700961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9618" name="Rectangle 2"/>
          <p:cNvSpPr>
            <a:spLocks noGrp="1" noChangeArrowheads="1"/>
          </p:cNvSpPr>
          <p:nvPr>
            <p:ph type="title"/>
          </p:nvPr>
        </p:nvSpPr>
        <p:spPr/>
        <p:txBody>
          <a:bodyPr/>
          <a:lstStyle/>
          <a:p>
            <a:r>
              <a:rPr lang="en-GB" altLang="en-GB" dirty="0"/>
              <a:t>programs for molecular replacement</a:t>
            </a:r>
          </a:p>
        </p:txBody>
      </p:sp>
      <p:sp>
        <p:nvSpPr>
          <p:cNvPr id="110" name="Right Brace 109"/>
          <p:cNvSpPr/>
          <p:nvPr/>
        </p:nvSpPr>
        <p:spPr bwMode="auto">
          <a:xfrm>
            <a:off x="3190580" y="1808245"/>
            <a:ext cx="576064" cy="3171924"/>
          </a:xfrm>
          <a:prstGeom prst="rightBrace">
            <a:avLst/>
          </a:prstGeom>
          <a:no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2400" b="0" dirty="0"/>
              <a:t>                                   Patterson based</a:t>
            </a:r>
          </a:p>
        </p:txBody>
      </p:sp>
      <p:sp>
        <p:nvSpPr>
          <p:cNvPr id="6" name="Right Brace 5"/>
          <p:cNvSpPr/>
          <p:nvPr/>
        </p:nvSpPr>
        <p:spPr bwMode="auto">
          <a:xfrm>
            <a:off x="8145987" y="1181738"/>
            <a:ext cx="279371" cy="1284363"/>
          </a:xfrm>
          <a:prstGeom prst="rightBrace">
            <a:avLst/>
          </a:prstGeom>
          <a:noFill/>
          <a:ln w="12700" cap="flat" cmpd="sng" algn="ctr">
            <a:solidFill>
              <a:schemeClr val="tx1"/>
            </a:solidFill>
            <a:prstDash val="solid"/>
            <a:round/>
            <a:headEnd type="none" w="med" len="med"/>
            <a:tailEnd type="none" w="med" len="med"/>
          </a:ln>
          <a:effectLst/>
        </p:spPr>
        <p:txBody>
          <a:bodyPr vert="horz" wrap="none" lIns="108000" tIns="45720" rIns="91440" bIns="45720" numCol="1" rtlCol="0" anchor="ctr" anchorCtr="0" compatLnSpc="1">
            <a:prstTxWarp prst="textNoShape">
              <a:avLst/>
            </a:prstTxWarp>
          </a:bodyPr>
          <a:lstStyle/>
          <a:p>
            <a:pPr algn="l"/>
            <a:r>
              <a:rPr lang="en-GB" dirty="0"/>
              <a:t>          </a:t>
            </a:r>
            <a:r>
              <a:rPr lang="en-GB" sz="2400" b="0" dirty="0"/>
              <a:t>Maximum Likelihood </a:t>
            </a:r>
          </a:p>
          <a:p>
            <a:pPr algn="l"/>
            <a:endParaRPr lang="en-GB" sz="2400" b="0" dirty="0"/>
          </a:p>
        </p:txBody>
      </p:sp>
      <p:sp>
        <p:nvSpPr>
          <p:cNvPr id="2" name="Oval 1">
            <a:extLst>
              <a:ext uri="{FF2B5EF4-FFF2-40B4-BE49-F238E27FC236}">
                <a16:creationId xmlns:a16="http://schemas.microsoft.com/office/drawing/2014/main" id="{471A4325-04CA-1844-AB45-B276E7758C8E}"/>
              </a:ext>
            </a:extLst>
          </p:cNvPr>
          <p:cNvSpPr/>
          <p:nvPr/>
        </p:nvSpPr>
        <p:spPr bwMode="auto">
          <a:xfrm>
            <a:off x="609601" y="1680961"/>
            <a:ext cx="2642346" cy="3795579"/>
          </a:xfrm>
          <a:prstGeom prst="ellipse">
            <a:avLst/>
          </a:prstGeom>
          <a:solidFill>
            <a:schemeClr val="accent2"/>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2400" b="0" i="1" dirty="0" err="1">
                <a:latin typeface="Avenir Light Oblique" panose="020B0402020203090204" pitchFamily="34" charset="77"/>
              </a:rPr>
              <a:t>MolRep</a:t>
            </a:r>
            <a:endParaRPr lang="en-GB" sz="2400" b="0" i="1" dirty="0">
              <a:latin typeface="Avenir Light Oblique" panose="020B0402020203090204" pitchFamily="34" charset="77"/>
            </a:endParaRPr>
          </a:p>
          <a:p>
            <a:r>
              <a:rPr lang="en-GB" sz="2400" b="0" i="1" dirty="0" err="1">
                <a:latin typeface="Avenir Light Oblique" panose="020B0402020203090204" pitchFamily="34" charset="77"/>
              </a:rPr>
              <a:t>AMoRe</a:t>
            </a:r>
            <a:endParaRPr lang="en-GB" sz="2400" b="0" i="1" dirty="0">
              <a:latin typeface="Avenir Light Oblique" panose="020B0402020203090204" pitchFamily="34" charset="77"/>
            </a:endParaRPr>
          </a:p>
          <a:p>
            <a:r>
              <a:rPr lang="en-GB" sz="2400" b="0" i="1" dirty="0">
                <a:latin typeface="Avenir Light Oblique" panose="020B0402020203090204" pitchFamily="34" charset="77"/>
              </a:rPr>
              <a:t>EPMR</a:t>
            </a:r>
          </a:p>
          <a:p>
            <a:r>
              <a:rPr lang="en-GB" sz="2400" b="0" i="1" dirty="0">
                <a:latin typeface="Avenir Light Oblique" panose="020B0402020203090204" pitchFamily="34" charset="77"/>
              </a:rPr>
              <a:t>COMO</a:t>
            </a:r>
          </a:p>
          <a:p>
            <a:r>
              <a:rPr lang="en-GB" sz="2400" b="0" i="1" dirty="0">
                <a:latin typeface="Avenir Light Oblique" panose="020B0402020203090204" pitchFamily="34" charset="77"/>
              </a:rPr>
              <a:t>CNS</a:t>
            </a:r>
          </a:p>
          <a:p>
            <a:r>
              <a:rPr lang="en-GB" sz="2400" b="0" i="1" dirty="0">
                <a:latin typeface="Avenir Light Oblique" panose="020B0402020203090204" pitchFamily="34" charset="77"/>
              </a:rPr>
              <a:t>XPLOR</a:t>
            </a:r>
          </a:p>
          <a:p>
            <a:r>
              <a:rPr lang="en-GB" sz="2400" b="0" i="1" dirty="0" err="1">
                <a:latin typeface="Avenir Light Oblique" panose="020B0402020203090204" pitchFamily="34" charset="77"/>
              </a:rPr>
              <a:t>SOMoRe</a:t>
            </a:r>
            <a:endParaRPr lang="en-GB" sz="2400" b="0" i="1" dirty="0">
              <a:latin typeface="Avenir Light Oblique" panose="020B0402020203090204" pitchFamily="34" charset="77"/>
            </a:endParaRPr>
          </a:p>
        </p:txBody>
      </p:sp>
      <p:sp>
        <p:nvSpPr>
          <p:cNvPr id="9" name="Oval 8">
            <a:extLst>
              <a:ext uri="{FF2B5EF4-FFF2-40B4-BE49-F238E27FC236}">
                <a16:creationId xmlns:a16="http://schemas.microsoft.com/office/drawing/2014/main" id="{6E6342A8-EB92-9F44-BF18-9AB69810DAA8}"/>
              </a:ext>
            </a:extLst>
          </p:cNvPr>
          <p:cNvSpPr/>
          <p:nvPr/>
        </p:nvSpPr>
        <p:spPr bwMode="auto">
          <a:xfrm>
            <a:off x="6043229" y="1181738"/>
            <a:ext cx="1733058" cy="1253013"/>
          </a:xfrm>
          <a:prstGeom prst="ellipse">
            <a:avLst/>
          </a:prstGeom>
          <a:solidFill>
            <a:schemeClr val="accent1"/>
          </a:solidFill>
          <a:ln w="9525" cap="flat" cmpd="sng" algn="ctr">
            <a:noFill/>
            <a:prstDash val="solid"/>
            <a:miter lim="800000"/>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2400" b="0" i="1" dirty="0">
                <a:latin typeface="Avenir Light Oblique" panose="020B0402020203090204" pitchFamily="34" charset="77"/>
              </a:rPr>
              <a:t>Phaser</a:t>
            </a:r>
          </a:p>
        </p:txBody>
      </p:sp>
      <p:sp>
        <p:nvSpPr>
          <p:cNvPr id="5" name="TextBox 4">
            <a:extLst>
              <a:ext uri="{FF2B5EF4-FFF2-40B4-BE49-F238E27FC236}">
                <a16:creationId xmlns:a16="http://schemas.microsoft.com/office/drawing/2014/main" id="{421D89EB-0965-EC4F-A718-2E38C488F870}"/>
              </a:ext>
            </a:extLst>
          </p:cNvPr>
          <p:cNvSpPr txBox="1"/>
          <p:nvPr/>
        </p:nvSpPr>
        <p:spPr>
          <a:xfrm>
            <a:off x="6882655" y="2868406"/>
            <a:ext cx="4114800" cy="3046988"/>
          </a:xfrm>
          <a:prstGeom prst="rect">
            <a:avLst/>
          </a:prstGeom>
          <a:noFill/>
        </p:spPr>
        <p:txBody>
          <a:bodyPr wrap="square" rtlCol="0">
            <a:spAutoFit/>
          </a:bodyPr>
          <a:lstStyle/>
          <a:p>
            <a:pPr algn="l"/>
            <a:r>
              <a:rPr lang="en-US" sz="2400" b="0" dirty="0">
                <a:latin typeface="Avenir Light" panose="020B0402020203020204" pitchFamily="34" charset="77"/>
              </a:rPr>
              <a:t>Maximum likelihood has many advantages over Patterson based methods</a:t>
            </a:r>
          </a:p>
          <a:p>
            <a:pPr marL="457200" indent="-457200" algn="l">
              <a:buAutoNum type="arabicPeriod"/>
            </a:pPr>
            <a:r>
              <a:rPr lang="en-US" sz="2400" b="0" dirty="0">
                <a:latin typeface="Avenir Light" panose="020B0402020203020204" pitchFamily="34" charset="77"/>
              </a:rPr>
              <a:t>Increased signal by accounting for errors</a:t>
            </a:r>
          </a:p>
          <a:p>
            <a:pPr marL="457200" indent="-457200" algn="l">
              <a:buAutoNum type="arabicPeriod"/>
            </a:pPr>
            <a:r>
              <a:rPr lang="en-US" sz="2400" b="0" dirty="0">
                <a:latin typeface="Avenir Light" panose="020B0402020203020204" pitchFamily="34" charset="77"/>
              </a:rPr>
              <a:t>Powerful statistics for predicting and judging results</a:t>
            </a:r>
          </a:p>
        </p:txBody>
      </p:sp>
    </p:spTree>
    <p:extLst>
      <p:ext uri="{BB962C8B-B14F-4D97-AF65-F5344CB8AC3E}">
        <p14:creationId xmlns:p14="http://schemas.microsoft.com/office/powerpoint/2010/main" val="2615411202"/>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lstStyle/>
          <a:p>
            <a:r>
              <a:rPr lang="en-GB" altLang="en-GB" dirty="0"/>
              <a:t>searching for multiple copies</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246092021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63" name="Rectangle 3083">
            <a:extLst>
              <a:ext uri="{FF2B5EF4-FFF2-40B4-BE49-F238E27FC236}">
                <a16:creationId xmlns:a16="http://schemas.microsoft.com/office/drawing/2014/main" id="{D4C5FC8F-D21D-CF4A-803D-54F5895DCA0F}"/>
              </a:ext>
            </a:extLst>
          </p:cNvPr>
          <p:cNvSpPr>
            <a:spLocks noGrp="1" noChangeArrowheads="1"/>
          </p:cNvSpPr>
          <p:nvPr>
            <p:ph type="title"/>
          </p:nvPr>
        </p:nvSpPr>
        <p:spPr/>
        <p:txBody>
          <a:bodyPr>
            <a:normAutofit/>
          </a:bodyPr>
          <a:lstStyle/>
          <a:p>
            <a:r>
              <a:rPr lang="en-US" altLang="en-US" dirty="0"/>
              <a:t>asymmetric unit</a:t>
            </a:r>
            <a:endParaRPr lang="en-GB" altLang="en-US" dirty="0"/>
          </a:p>
        </p:txBody>
      </p:sp>
      <p:sp>
        <p:nvSpPr>
          <p:cNvPr id="49164" name="Rectangle 3084">
            <a:extLst>
              <a:ext uri="{FF2B5EF4-FFF2-40B4-BE49-F238E27FC236}">
                <a16:creationId xmlns:a16="http://schemas.microsoft.com/office/drawing/2014/main" id="{5CFECE02-CC78-4C42-AE0A-26DEAFA5F59F}"/>
              </a:ext>
            </a:extLst>
          </p:cNvPr>
          <p:cNvSpPr>
            <a:spLocks noGrp="1" noChangeArrowheads="1"/>
          </p:cNvSpPr>
          <p:nvPr>
            <p:ph type="body" idx="1"/>
          </p:nvPr>
        </p:nvSpPr>
        <p:spPr/>
        <p:txBody>
          <a:bodyPr/>
          <a:lstStyle/>
          <a:p>
            <a:r>
              <a:rPr lang="en-US" altLang="en-US" dirty="0"/>
              <a:t>The asymmetric unit is the smallest unit of structure that can generate the whole crystal after application of the crystal symmetry</a:t>
            </a:r>
          </a:p>
        </p:txBody>
      </p:sp>
      <p:pic>
        <p:nvPicPr>
          <p:cNvPr id="7" name="Picture 3077" descr="Cface_and_au.tif                                               000B24EDls                             BD669BE5:">
            <a:extLst>
              <a:ext uri="{FF2B5EF4-FFF2-40B4-BE49-F238E27FC236}">
                <a16:creationId xmlns:a16="http://schemas.microsoft.com/office/drawing/2014/main" id="{024C827D-45FA-A74B-83C0-94F74AC82B10}"/>
              </a:ext>
            </a:extLst>
          </p:cNvPr>
          <p:cNvPicPr>
            <a:picLocks noChangeAspect="1" noChangeArrowheads="1"/>
          </p:cNvPicPr>
          <p:nvPr/>
        </p:nvPicPr>
        <p:blipFill>
          <a:blip r:embed="rId2" cstate="screen">
            <a:extLst>
              <a:ext uri="{28A0092B-C50C-407E-A947-70E740481C1C}">
                <a14:useLocalDpi xmlns:a14="http://schemas.microsoft.com/office/drawing/2010/main" val="0"/>
              </a:ext>
            </a:extLst>
          </a:blip>
          <a:srcRect l="35037" t="42323" r="7007"/>
          <a:stretch>
            <a:fillRect/>
          </a:stretch>
        </p:blipFill>
        <p:spPr bwMode="auto">
          <a:xfrm>
            <a:off x="1191210" y="2828835"/>
            <a:ext cx="3871018" cy="32262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TextBox 7">
            <a:extLst>
              <a:ext uri="{FF2B5EF4-FFF2-40B4-BE49-F238E27FC236}">
                <a16:creationId xmlns:a16="http://schemas.microsoft.com/office/drawing/2014/main" id="{43CD2624-BC93-DF4D-8160-3EF89E99515D}"/>
              </a:ext>
            </a:extLst>
          </p:cNvPr>
          <p:cNvSpPr txBox="1"/>
          <p:nvPr/>
        </p:nvSpPr>
        <p:spPr>
          <a:xfrm>
            <a:off x="3627284" y="2560685"/>
            <a:ext cx="2667946" cy="1200329"/>
          </a:xfrm>
          <a:prstGeom prst="rect">
            <a:avLst/>
          </a:prstGeom>
          <a:noFill/>
        </p:spPr>
        <p:txBody>
          <a:bodyPr wrap="square" rtlCol="0">
            <a:spAutoFit/>
          </a:bodyPr>
          <a:lstStyle/>
          <a:p>
            <a:pPr algn="r"/>
            <a:r>
              <a:rPr lang="en-US" altLang="en-US" sz="2400" b="0" dirty="0">
                <a:latin typeface="Avenir Next Condensed" panose="020B0506020202020204" pitchFamily="34" charset="0"/>
              </a:rPr>
              <a:t>Asymmetric unit is                                  shaded duck</a:t>
            </a:r>
            <a:endParaRPr lang="en-GB" altLang="en-US" sz="2400" b="0" dirty="0">
              <a:latin typeface="Avenir Next Condensed" panose="020B0506020202020204" pitchFamily="34" charset="0"/>
            </a:endParaRPr>
          </a:p>
          <a:p>
            <a:pPr algn="r"/>
            <a:endParaRPr lang="en-US" sz="2400" b="0" dirty="0">
              <a:latin typeface="Avenir Next Condensed" panose="020B0506020202020204" pitchFamily="34" charset="0"/>
            </a:endParaRPr>
          </a:p>
        </p:txBody>
      </p:sp>
      <p:grpSp>
        <p:nvGrpSpPr>
          <p:cNvPr id="5" name="Group 4">
            <a:extLst>
              <a:ext uri="{FF2B5EF4-FFF2-40B4-BE49-F238E27FC236}">
                <a16:creationId xmlns:a16="http://schemas.microsoft.com/office/drawing/2014/main" id="{85576595-D82A-BA41-822F-7718D0971AA8}"/>
              </a:ext>
            </a:extLst>
          </p:cNvPr>
          <p:cNvGrpSpPr/>
          <p:nvPr/>
        </p:nvGrpSpPr>
        <p:grpSpPr>
          <a:xfrm>
            <a:off x="5939015" y="2976364"/>
            <a:ext cx="3953787" cy="2867066"/>
            <a:chOff x="441318" y="3589519"/>
            <a:chExt cx="3953787" cy="2867066"/>
          </a:xfrm>
        </p:grpSpPr>
        <p:grpSp>
          <p:nvGrpSpPr>
            <p:cNvPr id="2" name="Group 1">
              <a:extLst>
                <a:ext uri="{FF2B5EF4-FFF2-40B4-BE49-F238E27FC236}">
                  <a16:creationId xmlns:a16="http://schemas.microsoft.com/office/drawing/2014/main" id="{509D69B9-868D-FD40-838C-5EBBD7928116}"/>
                </a:ext>
              </a:extLst>
            </p:cNvPr>
            <p:cNvGrpSpPr/>
            <p:nvPr/>
          </p:nvGrpSpPr>
          <p:grpSpPr>
            <a:xfrm>
              <a:off x="2552142" y="4293096"/>
              <a:ext cx="963401" cy="1096613"/>
              <a:chOff x="1620982" y="3068960"/>
              <a:chExt cx="2038578" cy="2320459"/>
            </a:xfrm>
          </p:grpSpPr>
          <p:pic>
            <p:nvPicPr>
              <p:cNvPr id="29700" name="Picture 4" descr="Yellow Rubber Duck | Buy premium rubber ducks online - world wide delivery!">
                <a:extLst>
                  <a:ext uri="{FF2B5EF4-FFF2-40B4-BE49-F238E27FC236}">
                    <a16:creationId xmlns:a16="http://schemas.microsoft.com/office/drawing/2014/main" id="{7AEED32F-7A59-AF48-96FB-29ED20DA2290}"/>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1620982" y="3837709"/>
                <a:ext cx="1524000" cy="155171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4" descr="Yellow Rubber Duck | Buy premium rubber ducks online - world wide delivery!">
                <a:extLst>
                  <a:ext uri="{FF2B5EF4-FFF2-40B4-BE49-F238E27FC236}">
                    <a16:creationId xmlns:a16="http://schemas.microsoft.com/office/drawing/2014/main" id="{6F632E53-4516-3348-A791-BF631DD7416C}"/>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rot="10800000">
                <a:off x="2135560" y="3068960"/>
                <a:ext cx="1524000" cy="155171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1" name="Group 10">
              <a:extLst>
                <a:ext uri="{FF2B5EF4-FFF2-40B4-BE49-F238E27FC236}">
                  <a16:creationId xmlns:a16="http://schemas.microsoft.com/office/drawing/2014/main" id="{66C06189-C433-AC4E-92E5-D8EEECE8F095}"/>
                </a:ext>
              </a:extLst>
            </p:cNvPr>
            <p:cNvGrpSpPr/>
            <p:nvPr/>
          </p:nvGrpSpPr>
          <p:grpSpPr>
            <a:xfrm>
              <a:off x="3431704" y="4293096"/>
              <a:ext cx="963401" cy="1096613"/>
              <a:chOff x="1620982" y="3068960"/>
              <a:chExt cx="2038579" cy="2320459"/>
            </a:xfrm>
          </p:grpSpPr>
          <p:pic>
            <p:nvPicPr>
              <p:cNvPr id="12" name="Picture 4" descr="Yellow Rubber Duck | Buy premium rubber ducks online - world wide delivery!">
                <a:extLst>
                  <a:ext uri="{FF2B5EF4-FFF2-40B4-BE49-F238E27FC236}">
                    <a16:creationId xmlns:a16="http://schemas.microsoft.com/office/drawing/2014/main" id="{088C991E-2900-9941-AED1-F82B2A1B8B43}"/>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1620982" y="3837709"/>
                <a:ext cx="1524000" cy="155171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4" descr="Yellow Rubber Duck | Buy premium rubber ducks online - world wide delivery!">
                <a:extLst>
                  <a:ext uri="{FF2B5EF4-FFF2-40B4-BE49-F238E27FC236}">
                    <a16:creationId xmlns:a16="http://schemas.microsoft.com/office/drawing/2014/main" id="{0CDF2B12-12AB-E445-87C7-DB5D42D14EFD}"/>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rot="10800000">
                <a:off x="2135560" y="3068960"/>
                <a:ext cx="1524001" cy="155171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1" name="Group 20">
              <a:extLst>
                <a:ext uri="{FF2B5EF4-FFF2-40B4-BE49-F238E27FC236}">
                  <a16:creationId xmlns:a16="http://schemas.microsoft.com/office/drawing/2014/main" id="{086B5A7C-5BC2-FF4B-AD75-3661050DFC87}"/>
                </a:ext>
              </a:extLst>
            </p:cNvPr>
            <p:cNvGrpSpPr/>
            <p:nvPr/>
          </p:nvGrpSpPr>
          <p:grpSpPr>
            <a:xfrm>
              <a:off x="796653" y="4293096"/>
              <a:ext cx="963401" cy="1096613"/>
              <a:chOff x="1620982" y="3068960"/>
              <a:chExt cx="2038578" cy="2320459"/>
            </a:xfrm>
          </p:grpSpPr>
          <p:pic>
            <p:nvPicPr>
              <p:cNvPr id="22" name="Picture 4" descr="Yellow Rubber Duck | Buy premium rubber ducks online - world wide delivery!">
                <a:extLst>
                  <a:ext uri="{FF2B5EF4-FFF2-40B4-BE49-F238E27FC236}">
                    <a16:creationId xmlns:a16="http://schemas.microsoft.com/office/drawing/2014/main" id="{7B050F3C-CE18-5840-AE48-087B6DED4CD8}"/>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1620982" y="3837709"/>
                <a:ext cx="1524000" cy="155171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4" descr="Yellow Rubber Duck | Buy premium rubber ducks online - world wide delivery!">
                <a:extLst>
                  <a:ext uri="{FF2B5EF4-FFF2-40B4-BE49-F238E27FC236}">
                    <a16:creationId xmlns:a16="http://schemas.microsoft.com/office/drawing/2014/main" id="{CC4B13F3-3074-5A4F-89CD-28B3F658C372}"/>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rot="10800000">
                <a:off x="2135560" y="3068960"/>
                <a:ext cx="1524000" cy="155171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4" name="Group 23">
              <a:extLst>
                <a:ext uri="{FF2B5EF4-FFF2-40B4-BE49-F238E27FC236}">
                  <a16:creationId xmlns:a16="http://schemas.microsoft.com/office/drawing/2014/main" id="{5EB9E56F-B930-7740-BC0E-8C1A996F4F2F}"/>
                </a:ext>
              </a:extLst>
            </p:cNvPr>
            <p:cNvGrpSpPr/>
            <p:nvPr/>
          </p:nvGrpSpPr>
          <p:grpSpPr>
            <a:xfrm>
              <a:off x="1676215" y="4293096"/>
              <a:ext cx="963401" cy="1096613"/>
              <a:chOff x="1620982" y="3068960"/>
              <a:chExt cx="2038579" cy="2320459"/>
            </a:xfrm>
          </p:grpSpPr>
          <p:pic>
            <p:nvPicPr>
              <p:cNvPr id="25" name="Picture 4" descr="Yellow Rubber Duck | Buy premium rubber ducks online - world wide delivery!">
                <a:extLst>
                  <a:ext uri="{FF2B5EF4-FFF2-40B4-BE49-F238E27FC236}">
                    <a16:creationId xmlns:a16="http://schemas.microsoft.com/office/drawing/2014/main" id="{ED573FE7-975B-1948-BAB5-EEEEB4941303}"/>
                  </a:ext>
                </a:extLst>
              </p:cNvPr>
              <p:cNvPicPr>
                <a:picLocks noChangeAspect="1" noChangeArrowheads="1"/>
              </p:cNvPicPr>
              <p:nvPr/>
            </p:nvPicPr>
            <p:blipFill rotWithShape="1">
              <a:blip r:embed="rId3"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bwMode="auto">
              <a:xfrm>
                <a:off x="1620982" y="3837709"/>
                <a:ext cx="1524000" cy="1551710"/>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4" descr="Yellow Rubber Duck | Buy premium rubber ducks online - world wide delivery!">
                <a:extLst>
                  <a:ext uri="{FF2B5EF4-FFF2-40B4-BE49-F238E27FC236}">
                    <a16:creationId xmlns:a16="http://schemas.microsoft.com/office/drawing/2014/main" id="{44AF8ABF-AB07-6D47-BFA6-8D2830DF92B9}"/>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rot="10800000">
                <a:off x="2135560" y="3068960"/>
                <a:ext cx="1524001" cy="155171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7" name="Group 26">
              <a:extLst>
                <a:ext uri="{FF2B5EF4-FFF2-40B4-BE49-F238E27FC236}">
                  <a16:creationId xmlns:a16="http://schemas.microsoft.com/office/drawing/2014/main" id="{C3890264-6562-5440-8302-83F997BE961D}"/>
                </a:ext>
              </a:extLst>
            </p:cNvPr>
            <p:cNvGrpSpPr/>
            <p:nvPr/>
          </p:nvGrpSpPr>
          <p:grpSpPr>
            <a:xfrm>
              <a:off x="2196807" y="5359972"/>
              <a:ext cx="963401" cy="1096613"/>
              <a:chOff x="1620982" y="3068960"/>
              <a:chExt cx="2038578" cy="2320459"/>
            </a:xfrm>
          </p:grpSpPr>
          <p:pic>
            <p:nvPicPr>
              <p:cNvPr id="28" name="Picture 4" descr="Yellow Rubber Duck | Buy premium rubber ducks online - world wide delivery!">
                <a:extLst>
                  <a:ext uri="{FF2B5EF4-FFF2-40B4-BE49-F238E27FC236}">
                    <a16:creationId xmlns:a16="http://schemas.microsoft.com/office/drawing/2014/main" id="{D448818F-3BC3-5345-8EA8-279829041DCC}"/>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1620982" y="3837709"/>
                <a:ext cx="1524000" cy="1551710"/>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4" descr="Yellow Rubber Duck | Buy premium rubber ducks online - world wide delivery!">
                <a:extLst>
                  <a:ext uri="{FF2B5EF4-FFF2-40B4-BE49-F238E27FC236}">
                    <a16:creationId xmlns:a16="http://schemas.microsoft.com/office/drawing/2014/main" id="{FE5D6E06-116D-F34E-A8DB-1EE648492050}"/>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rot="10800000">
                <a:off x="2135560" y="3068960"/>
                <a:ext cx="1524000" cy="155171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0" name="Group 29">
              <a:extLst>
                <a:ext uri="{FF2B5EF4-FFF2-40B4-BE49-F238E27FC236}">
                  <a16:creationId xmlns:a16="http://schemas.microsoft.com/office/drawing/2014/main" id="{56352C24-A138-3B43-8829-51DC80E6ABBE}"/>
                </a:ext>
              </a:extLst>
            </p:cNvPr>
            <p:cNvGrpSpPr/>
            <p:nvPr/>
          </p:nvGrpSpPr>
          <p:grpSpPr>
            <a:xfrm>
              <a:off x="3076369" y="5359972"/>
              <a:ext cx="963401" cy="1096613"/>
              <a:chOff x="1620982" y="3068960"/>
              <a:chExt cx="2038579" cy="2320459"/>
            </a:xfrm>
          </p:grpSpPr>
          <p:pic>
            <p:nvPicPr>
              <p:cNvPr id="31" name="Picture 4" descr="Yellow Rubber Duck | Buy premium rubber ducks online - world wide delivery!">
                <a:extLst>
                  <a:ext uri="{FF2B5EF4-FFF2-40B4-BE49-F238E27FC236}">
                    <a16:creationId xmlns:a16="http://schemas.microsoft.com/office/drawing/2014/main" id="{D82F136B-6708-1447-ADA2-5702D6217731}"/>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1620982" y="3837709"/>
                <a:ext cx="1524000" cy="155171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4" descr="Yellow Rubber Duck | Buy premium rubber ducks online - world wide delivery!">
                <a:extLst>
                  <a:ext uri="{FF2B5EF4-FFF2-40B4-BE49-F238E27FC236}">
                    <a16:creationId xmlns:a16="http://schemas.microsoft.com/office/drawing/2014/main" id="{CF1FC86D-22F5-9C48-B93D-28662F5080E4}"/>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rot="10800000">
                <a:off x="2135560" y="3068960"/>
                <a:ext cx="1524001" cy="155171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4" name="Group 33">
              <a:extLst>
                <a:ext uri="{FF2B5EF4-FFF2-40B4-BE49-F238E27FC236}">
                  <a16:creationId xmlns:a16="http://schemas.microsoft.com/office/drawing/2014/main" id="{FF3C9799-2A10-154C-BDA9-FCE410FC3A11}"/>
                </a:ext>
              </a:extLst>
            </p:cNvPr>
            <p:cNvGrpSpPr/>
            <p:nvPr/>
          </p:nvGrpSpPr>
          <p:grpSpPr>
            <a:xfrm>
              <a:off x="441318" y="5359972"/>
              <a:ext cx="963401" cy="1096613"/>
              <a:chOff x="1620982" y="3068960"/>
              <a:chExt cx="2038578" cy="2320459"/>
            </a:xfrm>
          </p:grpSpPr>
          <p:pic>
            <p:nvPicPr>
              <p:cNvPr id="35" name="Picture 4" descr="Yellow Rubber Duck | Buy premium rubber ducks online - world wide delivery!">
                <a:extLst>
                  <a:ext uri="{FF2B5EF4-FFF2-40B4-BE49-F238E27FC236}">
                    <a16:creationId xmlns:a16="http://schemas.microsoft.com/office/drawing/2014/main" id="{FA504144-DB16-6C42-B300-689D886C74A5}"/>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1620982" y="3837709"/>
                <a:ext cx="1524000" cy="155171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Yellow Rubber Duck | Buy premium rubber ducks online - world wide delivery!">
                <a:extLst>
                  <a:ext uri="{FF2B5EF4-FFF2-40B4-BE49-F238E27FC236}">
                    <a16:creationId xmlns:a16="http://schemas.microsoft.com/office/drawing/2014/main" id="{45CEB91E-F7BD-6447-A379-DB473C799874}"/>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rot="10800000">
                <a:off x="2135560" y="3068960"/>
                <a:ext cx="1524000" cy="155171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7" name="Group 36">
              <a:extLst>
                <a:ext uri="{FF2B5EF4-FFF2-40B4-BE49-F238E27FC236}">
                  <a16:creationId xmlns:a16="http://schemas.microsoft.com/office/drawing/2014/main" id="{E0F9D2C8-889C-384A-B6FB-2C995BD61099}"/>
                </a:ext>
              </a:extLst>
            </p:cNvPr>
            <p:cNvGrpSpPr/>
            <p:nvPr/>
          </p:nvGrpSpPr>
          <p:grpSpPr>
            <a:xfrm>
              <a:off x="1320880" y="5359972"/>
              <a:ext cx="963401" cy="1096613"/>
              <a:chOff x="1620982" y="3068960"/>
              <a:chExt cx="2038579" cy="2320459"/>
            </a:xfrm>
          </p:grpSpPr>
          <p:pic>
            <p:nvPicPr>
              <p:cNvPr id="38" name="Picture 4" descr="Yellow Rubber Duck | Buy premium rubber ducks online - world wide delivery!">
                <a:extLst>
                  <a:ext uri="{FF2B5EF4-FFF2-40B4-BE49-F238E27FC236}">
                    <a16:creationId xmlns:a16="http://schemas.microsoft.com/office/drawing/2014/main" id="{6CAA6CD0-CB74-934A-ADA2-1AE4E435F8F2}"/>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1620982" y="3837709"/>
                <a:ext cx="1524000" cy="1551710"/>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4" descr="Yellow Rubber Duck | Buy premium rubber ducks online - world wide delivery!">
                <a:extLst>
                  <a:ext uri="{FF2B5EF4-FFF2-40B4-BE49-F238E27FC236}">
                    <a16:creationId xmlns:a16="http://schemas.microsoft.com/office/drawing/2014/main" id="{D0A1C2C5-E165-044F-8D7A-5C8B181666C6}"/>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rot="10800000">
                <a:off x="2135560" y="3068960"/>
                <a:ext cx="1524001" cy="1551711"/>
              </a:xfrm>
              <a:prstGeom prst="rect">
                <a:avLst/>
              </a:prstGeom>
              <a:noFill/>
              <a:extLst>
                <a:ext uri="{909E8E84-426E-40DD-AFC4-6F175D3DCCD1}">
                  <a14:hiddenFill xmlns:a14="http://schemas.microsoft.com/office/drawing/2010/main">
                    <a:solidFill>
                      <a:srgbClr val="FFFFFF"/>
                    </a:solidFill>
                  </a14:hiddenFill>
                </a:ext>
              </a:extLst>
            </p:spPr>
          </p:pic>
        </p:grpSp>
        <p:sp>
          <p:nvSpPr>
            <p:cNvPr id="3" name="Parallelogram 2">
              <a:extLst>
                <a:ext uri="{FF2B5EF4-FFF2-40B4-BE49-F238E27FC236}">
                  <a16:creationId xmlns:a16="http://schemas.microsoft.com/office/drawing/2014/main" id="{77F17AD0-808A-B244-9A99-C33AF0236552}"/>
                </a:ext>
              </a:extLst>
            </p:cNvPr>
            <p:cNvSpPr/>
            <p:nvPr/>
          </p:nvSpPr>
          <p:spPr bwMode="auto">
            <a:xfrm>
              <a:off x="1821507" y="4832915"/>
              <a:ext cx="1233727" cy="1099125"/>
            </a:xfrm>
            <a:prstGeom prst="parallelogram">
              <a:avLst>
                <a:gd name="adj" fmla="val 32317"/>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pic>
          <p:nvPicPr>
            <p:cNvPr id="42" name="Picture 4" descr="Yellow Rubber Duck | Buy premium rubber ducks online - world wide delivery!">
              <a:extLst>
                <a:ext uri="{FF2B5EF4-FFF2-40B4-BE49-F238E27FC236}">
                  <a16:creationId xmlns:a16="http://schemas.microsoft.com/office/drawing/2014/main" id="{D05D81EC-B766-194A-9E4E-CA28C26FE4D2}"/>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2906461" y="3589519"/>
              <a:ext cx="720219" cy="733314"/>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4" descr="Yellow Rubber Duck | Buy premium rubber ducks online - world wide delivery!">
              <a:extLst>
                <a:ext uri="{FF2B5EF4-FFF2-40B4-BE49-F238E27FC236}">
                  <a16:creationId xmlns:a16="http://schemas.microsoft.com/office/drawing/2014/main" id="{4CA9CBAB-1B46-EA4C-A721-224828986D97}"/>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1150972" y="3589519"/>
              <a:ext cx="720219" cy="733314"/>
            </a:xfrm>
            <a:prstGeom prst="rect">
              <a:avLst/>
            </a:prstGeom>
            <a:noFill/>
            <a:extLst>
              <a:ext uri="{909E8E84-426E-40DD-AFC4-6F175D3DCCD1}">
                <a14:hiddenFill xmlns:a14="http://schemas.microsoft.com/office/drawing/2010/main">
                  <a:solidFill>
                    <a:srgbClr val="FFFFFF"/>
                  </a:solidFill>
                </a14:hiddenFill>
              </a:ext>
            </a:extLst>
          </p:spPr>
        </p:pic>
        <p:pic>
          <p:nvPicPr>
            <p:cNvPr id="48" name="Picture 4" descr="Yellow Rubber Duck | Buy premium rubber ducks online - world wide delivery!">
              <a:extLst>
                <a:ext uri="{FF2B5EF4-FFF2-40B4-BE49-F238E27FC236}">
                  <a16:creationId xmlns:a16="http://schemas.microsoft.com/office/drawing/2014/main" id="{B516E17F-BCC1-2348-BE8C-4D88CF79BCE9}"/>
                </a:ext>
              </a:extLst>
            </p:cNvPr>
            <p:cNvPicPr>
              <a:picLocks noChangeAspect="1" noChangeArrowheads="1"/>
            </p:cNvPicPr>
            <p:nvPr/>
          </p:nvPicPr>
          <p:blipFill rotWithShape="1">
            <a:blip r:embed="rId3" cstate="screen">
              <a:clrChange>
                <a:clrFrom>
                  <a:srgbClr val="FFFFFF"/>
                </a:clrFrom>
                <a:clrTo>
                  <a:srgbClr val="FFFFFF">
                    <a:alpha val="0"/>
                  </a:srgbClr>
                </a:clrTo>
              </a:clrChange>
              <a:grayscl/>
              <a:extLst>
                <a:ext uri="{28A0092B-C50C-407E-A947-70E740481C1C}">
                  <a14:useLocalDpi xmlns:a14="http://schemas.microsoft.com/office/drawing/2010/main" val="0"/>
                </a:ext>
              </a:extLst>
            </a:blip>
            <a:srcRect/>
            <a:stretch/>
          </p:blipFill>
          <p:spPr bwMode="auto">
            <a:xfrm>
              <a:off x="2030534" y="3589519"/>
              <a:ext cx="720219" cy="733314"/>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28308453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6657881-C8D6-294F-8B3B-CC56A48628BE}"/>
              </a:ext>
            </a:extLst>
          </p:cNvPr>
          <p:cNvSpPr>
            <a:spLocks noGrp="1"/>
          </p:cNvSpPr>
          <p:nvPr>
            <p:ph type="title"/>
          </p:nvPr>
        </p:nvSpPr>
        <p:spPr>
          <a:xfrm>
            <a:off x="609601" y="206831"/>
            <a:ext cx="10909300" cy="838199"/>
          </a:xfrm>
        </p:spPr>
        <p:txBody>
          <a:bodyPr/>
          <a:lstStyle/>
          <a:p>
            <a:r>
              <a:rPr lang="en-US" dirty="0"/>
              <a:t>symmetry of asymmetric unit</a:t>
            </a:r>
          </a:p>
        </p:txBody>
      </p:sp>
      <p:sp>
        <p:nvSpPr>
          <p:cNvPr id="3" name="Content Placeholder 2">
            <a:extLst>
              <a:ext uri="{FF2B5EF4-FFF2-40B4-BE49-F238E27FC236}">
                <a16:creationId xmlns:a16="http://schemas.microsoft.com/office/drawing/2014/main" id="{2DC148E0-2943-9948-9969-2EC96C987083}"/>
              </a:ext>
            </a:extLst>
          </p:cNvPr>
          <p:cNvSpPr>
            <a:spLocks noGrp="1"/>
          </p:cNvSpPr>
          <p:nvPr>
            <p:ph idx="1"/>
          </p:nvPr>
        </p:nvSpPr>
        <p:spPr>
          <a:xfrm>
            <a:off x="609600" y="1240971"/>
            <a:ext cx="10871200" cy="5040087"/>
          </a:xfrm>
        </p:spPr>
        <p:txBody>
          <a:bodyPr/>
          <a:lstStyle/>
          <a:p>
            <a:r>
              <a:rPr lang="en-US" dirty="0"/>
              <a:t>non-crystallographic symmetry</a:t>
            </a:r>
          </a:p>
          <a:p>
            <a:r>
              <a:rPr lang="en-US" dirty="0"/>
              <a:t>does not propagate through crystal</a:t>
            </a:r>
          </a:p>
        </p:txBody>
      </p:sp>
      <p:grpSp>
        <p:nvGrpSpPr>
          <p:cNvPr id="7" name="Group 6">
            <a:extLst>
              <a:ext uri="{FF2B5EF4-FFF2-40B4-BE49-F238E27FC236}">
                <a16:creationId xmlns:a16="http://schemas.microsoft.com/office/drawing/2014/main" id="{5D5BA823-A6F6-1841-8769-C4C9D7CFBDAC}"/>
              </a:ext>
            </a:extLst>
          </p:cNvPr>
          <p:cNvGrpSpPr/>
          <p:nvPr/>
        </p:nvGrpSpPr>
        <p:grpSpPr>
          <a:xfrm>
            <a:off x="2286704" y="2184831"/>
            <a:ext cx="2489784" cy="2138445"/>
            <a:chOff x="2286704" y="2184831"/>
            <a:chExt cx="2489784" cy="2138445"/>
          </a:xfrm>
        </p:grpSpPr>
        <p:sp>
          <p:nvSpPr>
            <p:cNvPr id="13" name="TextBox 12">
              <a:extLst>
                <a:ext uri="{FF2B5EF4-FFF2-40B4-BE49-F238E27FC236}">
                  <a16:creationId xmlns:a16="http://schemas.microsoft.com/office/drawing/2014/main" id="{21B4087E-1C09-6448-8D95-46A659C3903D}"/>
                </a:ext>
              </a:extLst>
            </p:cNvPr>
            <p:cNvSpPr txBox="1"/>
            <p:nvPr/>
          </p:nvSpPr>
          <p:spPr>
            <a:xfrm>
              <a:off x="2286704" y="3615390"/>
              <a:ext cx="2489784" cy="707886"/>
            </a:xfrm>
            <a:prstGeom prst="rect">
              <a:avLst/>
            </a:prstGeom>
            <a:noFill/>
          </p:spPr>
          <p:txBody>
            <a:bodyPr wrap="none" rtlCol="0">
              <a:spAutoFit/>
            </a:bodyPr>
            <a:lstStyle/>
            <a:p>
              <a:r>
                <a:rPr lang="en-US" sz="2000" b="0" dirty="0">
                  <a:latin typeface="Avenir Next Condensed" panose="020B0506020202020204" pitchFamily="34" charset="0"/>
                </a:rPr>
                <a:t>A brace of ducks</a:t>
              </a:r>
            </a:p>
            <a:p>
              <a:r>
                <a:rPr lang="en-US" sz="2000" b="0" dirty="0">
                  <a:latin typeface="Avenir Next Condensed" panose="020B0506020202020204" pitchFamily="34" charset="0"/>
                </a:rPr>
                <a:t>No point group symmetry</a:t>
              </a:r>
            </a:p>
          </p:txBody>
        </p:sp>
        <p:pic>
          <p:nvPicPr>
            <p:cNvPr id="28686" name="Picture 14" descr="LED Ducks">
              <a:extLst>
                <a:ext uri="{FF2B5EF4-FFF2-40B4-BE49-F238E27FC236}">
                  <a16:creationId xmlns:a16="http://schemas.microsoft.com/office/drawing/2014/main" id="{77D9FDD5-C605-7946-95EA-00A297BE2BCC}"/>
                </a:ext>
              </a:extLst>
            </p:cNvPr>
            <p:cNvPicPr>
              <a:picLocks noChangeAspect="1" noChangeArrowheads="1"/>
            </p:cNvPicPr>
            <p:nvPr/>
          </p:nvPicPr>
          <p:blipFill>
            <a:blip r:embed="rId2" cstate="screen">
              <a:clrChange>
                <a:clrFrom>
                  <a:srgbClr val="F4F4F2"/>
                </a:clrFrom>
                <a:clrTo>
                  <a:srgbClr val="F4F4F2">
                    <a:alpha val="0"/>
                  </a:srgbClr>
                </a:clrTo>
              </a:clrChange>
              <a:extLst>
                <a:ext uri="{28A0092B-C50C-407E-A947-70E740481C1C}">
                  <a14:useLocalDpi xmlns:a14="http://schemas.microsoft.com/office/drawing/2010/main" val="0"/>
                </a:ext>
              </a:extLst>
            </a:blip>
            <a:srcRect/>
            <a:stretch>
              <a:fillRect/>
            </a:stretch>
          </p:blipFill>
          <p:spPr bwMode="auto">
            <a:xfrm>
              <a:off x="2571216" y="2184831"/>
              <a:ext cx="1576855" cy="1576855"/>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 name="Group 7">
            <a:extLst>
              <a:ext uri="{FF2B5EF4-FFF2-40B4-BE49-F238E27FC236}">
                <a16:creationId xmlns:a16="http://schemas.microsoft.com/office/drawing/2014/main" id="{46C563FB-35E0-304F-BD88-56D987E52DD9}"/>
              </a:ext>
            </a:extLst>
          </p:cNvPr>
          <p:cNvGrpSpPr/>
          <p:nvPr/>
        </p:nvGrpSpPr>
        <p:grpSpPr>
          <a:xfrm>
            <a:off x="5326379" y="2799782"/>
            <a:ext cx="1930352" cy="2035310"/>
            <a:chOff x="5326379" y="2799782"/>
            <a:chExt cx="1930352" cy="2035310"/>
          </a:xfrm>
        </p:grpSpPr>
        <p:sp>
          <p:nvSpPr>
            <p:cNvPr id="14" name="TextBox 13">
              <a:extLst>
                <a:ext uri="{FF2B5EF4-FFF2-40B4-BE49-F238E27FC236}">
                  <a16:creationId xmlns:a16="http://schemas.microsoft.com/office/drawing/2014/main" id="{23FAC3DB-DBE8-AD47-8B90-339E53B66600}"/>
                </a:ext>
              </a:extLst>
            </p:cNvPr>
            <p:cNvSpPr txBox="1"/>
            <p:nvPr/>
          </p:nvSpPr>
          <p:spPr>
            <a:xfrm>
              <a:off x="5359071" y="3819429"/>
              <a:ext cx="1733167" cy="1015663"/>
            </a:xfrm>
            <a:prstGeom prst="rect">
              <a:avLst/>
            </a:prstGeom>
            <a:noFill/>
          </p:spPr>
          <p:txBody>
            <a:bodyPr wrap="none" rtlCol="0">
              <a:spAutoFit/>
            </a:bodyPr>
            <a:lstStyle/>
            <a:p>
              <a:r>
                <a:rPr lang="en-US" sz="2000" b="0" dirty="0">
                  <a:latin typeface="Avenir Next Condensed" panose="020B0506020202020204" pitchFamily="34" charset="0"/>
                </a:rPr>
                <a:t>A brace of ducks</a:t>
              </a:r>
            </a:p>
            <a:p>
              <a:r>
                <a:rPr lang="en-US" sz="2000" b="0" dirty="0">
                  <a:latin typeface="Avenir Next Condensed" panose="020B0506020202020204" pitchFamily="34" charset="0"/>
                </a:rPr>
                <a:t>with point group </a:t>
              </a:r>
            </a:p>
            <a:p>
              <a:r>
                <a:rPr lang="en-US" sz="2000" b="0" dirty="0">
                  <a:latin typeface="Avenir Next Condensed" panose="020B0506020202020204" pitchFamily="34" charset="0"/>
                </a:rPr>
                <a:t>symmetry</a:t>
              </a:r>
            </a:p>
          </p:txBody>
        </p:sp>
        <p:pic>
          <p:nvPicPr>
            <p:cNvPr id="28688" name="Picture 16" descr="Ducks Kissing Photos - Free &amp;amp; Royalty-Free Stock Photos from Dreamstime">
              <a:extLst>
                <a:ext uri="{FF2B5EF4-FFF2-40B4-BE49-F238E27FC236}">
                  <a16:creationId xmlns:a16="http://schemas.microsoft.com/office/drawing/2014/main" id="{A4BAFA7C-47DA-1244-AC92-56ED71FF62C9}"/>
                </a:ext>
              </a:extLst>
            </p:cNvPr>
            <p:cNvPicPr>
              <a:picLocks noChangeAspect="1" noChangeArrowheads="1"/>
            </p:cNvPicPr>
            <p:nvPr/>
          </p:nvPicPr>
          <p:blipFill rotWithShape="1">
            <a:blip r:embed="rId3" cstate="screen">
              <a:extLst>
                <a:ext uri="{28A0092B-C50C-407E-A947-70E740481C1C}">
                  <a14:useLocalDpi xmlns:a14="http://schemas.microsoft.com/office/drawing/2010/main" val="0"/>
                </a:ext>
              </a:extLst>
            </a:blip>
            <a:srcRect/>
            <a:stretch/>
          </p:blipFill>
          <p:spPr bwMode="auto">
            <a:xfrm>
              <a:off x="5326379" y="2799782"/>
              <a:ext cx="1930352" cy="879578"/>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 name="Group 15">
            <a:extLst>
              <a:ext uri="{FF2B5EF4-FFF2-40B4-BE49-F238E27FC236}">
                <a16:creationId xmlns:a16="http://schemas.microsoft.com/office/drawing/2014/main" id="{F03DEAE9-27EC-9244-B852-0363B92AF4F5}"/>
              </a:ext>
            </a:extLst>
          </p:cNvPr>
          <p:cNvGrpSpPr/>
          <p:nvPr/>
        </p:nvGrpSpPr>
        <p:grpSpPr>
          <a:xfrm>
            <a:off x="654949" y="3266173"/>
            <a:ext cx="1032745" cy="1702564"/>
            <a:chOff x="654949" y="3266173"/>
            <a:chExt cx="1032745" cy="1702564"/>
          </a:xfrm>
        </p:grpSpPr>
        <p:pic>
          <p:nvPicPr>
            <p:cNvPr id="28680" name="Picture 8" descr="Download Rubber Duck Png Image - Transparent Rubber Duck Png PNG Image with  No Background - PNGkey.com">
              <a:extLst>
                <a:ext uri="{FF2B5EF4-FFF2-40B4-BE49-F238E27FC236}">
                  <a16:creationId xmlns:a16="http://schemas.microsoft.com/office/drawing/2014/main" id="{057E0D61-EC46-464F-9D58-2807C979FC29}"/>
                </a:ext>
              </a:extLst>
            </p:cNvPr>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a:fillRect/>
            </a:stretch>
          </p:blipFill>
          <p:spPr bwMode="auto">
            <a:xfrm>
              <a:off x="654949" y="3266173"/>
              <a:ext cx="1032745" cy="1106513"/>
            </a:xfrm>
            <a:prstGeom prst="rect">
              <a:avLst/>
            </a:prstGeom>
            <a:noFill/>
            <a:extLst>
              <a:ext uri="{909E8E84-426E-40DD-AFC4-6F175D3DCCD1}">
                <a14:hiddenFill xmlns:a14="http://schemas.microsoft.com/office/drawing/2010/main">
                  <a:solidFill>
                    <a:srgbClr val="FFFFFF"/>
                  </a:solidFill>
                </a14:hiddenFill>
              </a:ext>
            </a:extLst>
          </p:spPr>
        </p:pic>
        <p:sp>
          <p:nvSpPr>
            <p:cNvPr id="27" name="TextBox 26">
              <a:extLst>
                <a:ext uri="{FF2B5EF4-FFF2-40B4-BE49-F238E27FC236}">
                  <a16:creationId xmlns:a16="http://schemas.microsoft.com/office/drawing/2014/main" id="{D84997A7-4503-264B-B017-3C693F56C8F2}"/>
                </a:ext>
              </a:extLst>
            </p:cNvPr>
            <p:cNvSpPr txBox="1"/>
            <p:nvPr/>
          </p:nvSpPr>
          <p:spPr>
            <a:xfrm>
              <a:off x="731921" y="4568627"/>
              <a:ext cx="776366" cy="400110"/>
            </a:xfrm>
            <a:prstGeom prst="rect">
              <a:avLst/>
            </a:prstGeom>
            <a:noFill/>
          </p:spPr>
          <p:txBody>
            <a:bodyPr wrap="none" rtlCol="0">
              <a:spAutoFit/>
            </a:bodyPr>
            <a:lstStyle/>
            <a:p>
              <a:r>
                <a:rPr lang="en-US" sz="2000" b="0" dirty="0">
                  <a:latin typeface="Avenir Next Condensed" panose="020B0506020202020204" pitchFamily="34" charset="0"/>
                </a:rPr>
                <a:t>A duck</a:t>
              </a:r>
            </a:p>
          </p:txBody>
        </p:sp>
      </p:grpSp>
      <p:grpSp>
        <p:nvGrpSpPr>
          <p:cNvPr id="11" name="Group 10">
            <a:extLst>
              <a:ext uri="{FF2B5EF4-FFF2-40B4-BE49-F238E27FC236}">
                <a16:creationId xmlns:a16="http://schemas.microsoft.com/office/drawing/2014/main" id="{9449E857-1A87-8F4D-9E07-27717A9D3622}"/>
              </a:ext>
            </a:extLst>
          </p:cNvPr>
          <p:cNvGrpSpPr/>
          <p:nvPr/>
        </p:nvGrpSpPr>
        <p:grpSpPr>
          <a:xfrm>
            <a:off x="7256731" y="3329786"/>
            <a:ext cx="3192993" cy="2764468"/>
            <a:chOff x="7256731" y="3329786"/>
            <a:chExt cx="3192993" cy="2764468"/>
          </a:xfrm>
        </p:grpSpPr>
        <p:pic>
          <p:nvPicPr>
            <p:cNvPr id="18444" name="Picture 12" descr="292 Ducks Circle Photos - Free &amp;amp; Royalty-Free Stock Photos from Dreamstime">
              <a:extLst>
                <a:ext uri="{FF2B5EF4-FFF2-40B4-BE49-F238E27FC236}">
                  <a16:creationId xmlns:a16="http://schemas.microsoft.com/office/drawing/2014/main" id="{7E7F9C0A-960D-AA4F-A748-52C949356849}"/>
                </a:ext>
              </a:extLst>
            </p:cNvPr>
            <p:cNvPicPr>
              <a:picLocks noChangeAspect="1" noChangeArrowheads="1"/>
            </p:cNvPicPr>
            <p:nvPr/>
          </p:nvPicPr>
          <p:blipFill rotWithShape="1">
            <a:blip r:embed="rId5" cstate="screen">
              <a:extLst>
                <a:ext uri="{28A0092B-C50C-407E-A947-70E740481C1C}">
                  <a14:useLocalDpi xmlns:a14="http://schemas.microsoft.com/office/drawing/2010/main" val="0"/>
                </a:ext>
              </a:extLst>
            </a:blip>
            <a:srcRect/>
            <a:stretch/>
          </p:blipFill>
          <p:spPr bwMode="auto">
            <a:xfrm>
              <a:off x="7256731" y="3329786"/>
              <a:ext cx="3192993" cy="2764468"/>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a:extLst>
                <a:ext uri="{FF2B5EF4-FFF2-40B4-BE49-F238E27FC236}">
                  <a16:creationId xmlns:a16="http://schemas.microsoft.com/office/drawing/2014/main" id="{EE3623E6-4270-9249-A02A-F021E38570FB}"/>
                </a:ext>
              </a:extLst>
            </p:cNvPr>
            <p:cNvSpPr txBox="1"/>
            <p:nvPr/>
          </p:nvSpPr>
          <p:spPr>
            <a:xfrm>
              <a:off x="7979694" y="4206209"/>
              <a:ext cx="1771639" cy="1015663"/>
            </a:xfrm>
            <a:prstGeom prst="rect">
              <a:avLst/>
            </a:prstGeom>
            <a:noFill/>
          </p:spPr>
          <p:txBody>
            <a:bodyPr wrap="none" rtlCol="0">
              <a:spAutoFit/>
            </a:bodyPr>
            <a:lstStyle/>
            <a:p>
              <a:r>
                <a:rPr lang="en-US" sz="2000" b="0" dirty="0">
                  <a:latin typeface="Avenir Next Condensed" panose="020B0506020202020204" pitchFamily="34" charset="0"/>
                </a:rPr>
                <a:t>A raft of ducks</a:t>
              </a:r>
            </a:p>
            <a:p>
              <a:r>
                <a:rPr lang="en-US" sz="2000" b="0" dirty="0">
                  <a:latin typeface="Avenir Next Condensed" panose="020B0506020202020204" pitchFamily="34" charset="0"/>
                </a:rPr>
                <a:t>with point group </a:t>
              </a:r>
            </a:p>
            <a:p>
              <a:r>
                <a:rPr lang="en-US" sz="2000" b="0" dirty="0">
                  <a:latin typeface="Avenir Next Condensed" panose="020B0506020202020204" pitchFamily="34" charset="0"/>
                </a:rPr>
                <a:t>symmetry</a:t>
              </a:r>
            </a:p>
          </p:txBody>
        </p:sp>
      </p:grpSp>
      <p:grpSp>
        <p:nvGrpSpPr>
          <p:cNvPr id="10" name="Group 9">
            <a:extLst>
              <a:ext uri="{FF2B5EF4-FFF2-40B4-BE49-F238E27FC236}">
                <a16:creationId xmlns:a16="http://schemas.microsoft.com/office/drawing/2014/main" id="{C1E7D3FC-1890-C14B-9C7A-7189B2BDA0BE}"/>
              </a:ext>
            </a:extLst>
          </p:cNvPr>
          <p:cNvGrpSpPr/>
          <p:nvPr/>
        </p:nvGrpSpPr>
        <p:grpSpPr>
          <a:xfrm>
            <a:off x="10259616" y="383280"/>
            <a:ext cx="1826141" cy="5604225"/>
            <a:chOff x="10259616" y="383280"/>
            <a:chExt cx="1826141" cy="5604225"/>
          </a:xfrm>
        </p:grpSpPr>
        <p:pic>
          <p:nvPicPr>
            <p:cNvPr id="28694" name="Picture 22" descr="Yellow rubber ducks aligned in a line Stock Photo by ©bogdandreava 117425492">
              <a:extLst>
                <a:ext uri="{FF2B5EF4-FFF2-40B4-BE49-F238E27FC236}">
                  <a16:creationId xmlns:a16="http://schemas.microsoft.com/office/drawing/2014/main" id="{0316F00C-E360-A143-9993-0E59AD424950}"/>
                </a:ext>
              </a:extLst>
            </p:cNvPr>
            <p:cNvPicPr>
              <a:picLocks noChangeAspect="1" noChangeArrowheads="1"/>
            </p:cNvPicPr>
            <p:nvPr/>
          </p:nvPicPr>
          <p:blipFill rotWithShape="1">
            <a:blip r:embed="rId6" cstate="screen">
              <a:extLst>
                <a:ext uri="{28A0092B-C50C-407E-A947-70E740481C1C}">
                  <a14:useLocalDpi xmlns:a14="http://schemas.microsoft.com/office/drawing/2010/main" val="0"/>
                </a:ext>
              </a:extLst>
            </a:blip>
            <a:srcRect/>
            <a:stretch/>
          </p:blipFill>
          <p:spPr bwMode="auto">
            <a:xfrm rot="10800000">
              <a:off x="10747560" y="383280"/>
              <a:ext cx="1032745" cy="4607612"/>
            </a:xfrm>
            <a:prstGeom prst="rect">
              <a:avLst/>
            </a:prstGeom>
            <a:noFill/>
            <a:extLst>
              <a:ext uri="{909E8E84-426E-40DD-AFC4-6F175D3DCCD1}">
                <a14:hiddenFill xmlns:a14="http://schemas.microsoft.com/office/drawing/2010/main">
                  <a:solidFill>
                    <a:srgbClr val="FFFFFF"/>
                  </a:solidFill>
                </a14:hiddenFill>
              </a:ext>
            </a:extLst>
          </p:spPr>
        </p:pic>
        <p:sp>
          <p:nvSpPr>
            <p:cNvPr id="32" name="TextBox 31">
              <a:extLst>
                <a:ext uri="{FF2B5EF4-FFF2-40B4-BE49-F238E27FC236}">
                  <a16:creationId xmlns:a16="http://schemas.microsoft.com/office/drawing/2014/main" id="{3E0C1AAC-E7F1-1C4F-80F1-47E625B24EF5}"/>
                </a:ext>
              </a:extLst>
            </p:cNvPr>
            <p:cNvSpPr txBox="1"/>
            <p:nvPr/>
          </p:nvSpPr>
          <p:spPr>
            <a:xfrm>
              <a:off x="10259616" y="4971842"/>
              <a:ext cx="1826141" cy="1015663"/>
            </a:xfrm>
            <a:prstGeom prst="rect">
              <a:avLst/>
            </a:prstGeom>
            <a:noFill/>
          </p:spPr>
          <p:txBody>
            <a:bodyPr wrap="none" rtlCol="0">
              <a:spAutoFit/>
            </a:bodyPr>
            <a:lstStyle/>
            <a:p>
              <a:r>
                <a:rPr lang="en-US" sz="2000" b="0" dirty="0">
                  <a:latin typeface="Avenir Next Condensed" panose="020B0506020202020204" pitchFamily="34" charset="0"/>
                </a:rPr>
                <a:t>Four ducks</a:t>
              </a:r>
            </a:p>
            <a:p>
              <a:r>
                <a:rPr lang="en-US" sz="2000" b="0" dirty="0">
                  <a:latin typeface="Avenir Next Condensed" panose="020B0506020202020204" pitchFamily="34" charset="0"/>
                </a:rPr>
                <a:t>with translational </a:t>
              </a:r>
            </a:p>
            <a:p>
              <a:r>
                <a:rPr lang="en-US" sz="2000" b="0" dirty="0">
                  <a:latin typeface="Avenir Next Condensed" panose="020B0506020202020204" pitchFamily="34" charset="0"/>
                </a:rPr>
                <a:t>symmetry</a:t>
              </a:r>
            </a:p>
          </p:txBody>
        </p:sp>
      </p:grpSp>
      <p:grpSp>
        <p:nvGrpSpPr>
          <p:cNvPr id="9" name="Group 8">
            <a:extLst>
              <a:ext uri="{FF2B5EF4-FFF2-40B4-BE49-F238E27FC236}">
                <a16:creationId xmlns:a16="http://schemas.microsoft.com/office/drawing/2014/main" id="{3D807DE6-CC9D-BB4D-808E-5DE20E140021}"/>
              </a:ext>
            </a:extLst>
          </p:cNvPr>
          <p:cNvGrpSpPr/>
          <p:nvPr/>
        </p:nvGrpSpPr>
        <p:grpSpPr>
          <a:xfrm>
            <a:off x="7577435" y="307524"/>
            <a:ext cx="2297848" cy="2826321"/>
            <a:chOff x="7577435" y="307524"/>
            <a:chExt cx="2297848" cy="2826321"/>
          </a:xfrm>
        </p:grpSpPr>
        <p:pic>
          <p:nvPicPr>
            <p:cNvPr id="28692" name="Picture 20" descr="Yellow Rubber Duckies - 12 Pc. | Oriental Trading">
              <a:extLst>
                <a:ext uri="{FF2B5EF4-FFF2-40B4-BE49-F238E27FC236}">
                  <a16:creationId xmlns:a16="http://schemas.microsoft.com/office/drawing/2014/main" id="{782F028C-CF5B-5541-B8C4-13A57E289AB7}"/>
                </a:ext>
              </a:extLst>
            </p:cNvPr>
            <p:cNvPicPr>
              <a:picLocks noChangeAspect="1" noChangeArrowheads="1"/>
            </p:cNvPicPr>
            <p:nvPr/>
          </p:nvPicPr>
          <p:blipFill>
            <a:blip r:embed="rId7"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577435" y="307524"/>
              <a:ext cx="2297848" cy="2297848"/>
            </a:xfrm>
            <a:prstGeom prst="rect">
              <a:avLst/>
            </a:prstGeom>
            <a:noFill/>
            <a:extLst>
              <a:ext uri="{909E8E84-426E-40DD-AFC4-6F175D3DCCD1}">
                <a14:hiddenFill xmlns:a14="http://schemas.microsoft.com/office/drawing/2010/main">
                  <a:solidFill>
                    <a:srgbClr val="FFFFFF"/>
                  </a:solidFill>
                </a14:hiddenFill>
              </a:ext>
            </a:extLst>
          </p:spPr>
        </p:pic>
        <p:sp>
          <p:nvSpPr>
            <p:cNvPr id="33" name="TextBox 32">
              <a:extLst>
                <a:ext uri="{FF2B5EF4-FFF2-40B4-BE49-F238E27FC236}">
                  <a16:creationId xmlns:a16="http://schemas.microsoft.com/office/drawing/2014/main" id="{A8B1B418-AFDC-EC43-9474-5B1EE89C0DF8}"/>
                </a:ext>
              </a:extLst>
            </p:cNvPr>
            <p:cNvSpPr txBox="1"/>
            <p:nvPr/>
          </p:nvSpPr>
          <p:spPr>
            <a:xfrm>
              <a:off x="7658757" y="2118182"/>
              <a:ext cx="2084225" cy="1015663"/>
            </a:xfrm>
            <a:prstGeom prst="rect">
              <a:avLst/>
            </a:prstGeom>
            <a:noFill/>
          </p:spPr>
          <p:txBody>
            <a:bodyPr wrap="none" rtlCol="0">
              <a:spAutoFit/>
            </a:bodyPr>
            <a:lstStyle/>
            <a:p>
              <a:r>
                <a:rPr lang="en-US" sz="2000" b="0" dirty="0">
                  <a:latin typeface="Avenir Next Condensed" panose="020B0506020202020204" pitchFamily="34" charset="0"/>
                </a:rPr>
                <a:t>Four ducks</a:t>
              </a:r>
            </a:p>
            <a:p>
              <a:r>
                <a:rPr lang="en-US" sz="2000" b="0" dirty="0">
                  <a:latin typeface="Avenir Next Condensed" panose="020B0506020202020204" pitchFamily="34" charset="0"/>
                </a:rPr>
                <a:t>without translational </a:t>
              </a:r>
            </a:p>
            <a:p>
              <a:r>
                <a:rPr lang="en-US" sz="2000" b="0" dirty="0">
                  <a:latin typeface="Avenir Next Condensed" panose="020B0506020202020204" pitchFamily="34" charset="0"/>
                </a:rPr>
                <a:t>symmetry</a:t>
              </a:r>
            </a:p>
          </p:txBody>
        </p:sp>
      </p:grpSp>
      <p:grpSp>
        <p:nvGrpSpPr>
          <p:cNvPr id="15" name="Group 14">
            <a:extLst>
              <a:ext uri="{FF2B5EF4-FFF2-40B4-BE49-F238E27FC236}">
                <a16:creationId xmlns:a16="http://schemas.microsoft.com/office/drawing/2014/main" id="{E273A1A1-292F-C445-99DD-D8F341135EEC}"/>
              </a:ext>
            </a:extLst>
          </p:cNvPr>
          <p:cNvGrpSpPr/>
          <p:nvPr/>
        </p:nvGrpSpPr>
        <p:grpSpPr>
          <a:xfrm>
            <a:off x="1334487" y="4645154"/>
            <a:ext cx="3991892" cy="2175075"/>
            <a:chOff x="1334487" y="4645154"/>
            <a:chExt cx="3991892" cy="2175075"/>
          </a:xfrm>
        </p:grpSpPr>
        <p:sp>
          <p:nvSpPr>
            <p:cNvPr id="12" name="TextBox 11">
              <a:extLst>
                <a:ext uri="{FF2B5EF4-FFF2-40B4-BE49-F238E27FC236}">
                  <a16:creationId xmlns:a16="http://schemas.microsoft.com/office/drawing/2014/main" id="{0FC198D0-95C5-F14D-98C7-00F7CD3FC9AC}"/>
                </a:ext>
              </a:extLst>
            </p:cNvPr>
            <p:cNvSpPr txBox="1"/>
            <p:nvPr/>
          </p:nvSpPr>
          <p:spPr>
            <a:xfrm>
              <a:off x="3146298" y="6112343"/>
              <a:ext cx="1435072" cy="707886"/>
            </a:xfrm>
            <a:prstGeom prst="rect">
              <a:avLst/>
            </a:prstGeom>
            <a:noFill/>
          </p:spPr>
          <p:txBody>
            <a:bodyPr wrap="none" rtlCol="0">
              <a:spAutoFit/>
            </a:bodyPr>
            <a:lstStyle/>
            <a:p>
              <a:r>
                <a:rPr lang="en-US" sz="2000" b="0" dirty="0">
                  <a:latin typeface="Avenir Next Condensed" panose="020B0506020202020204" pitchFamily="34" charset="0"/>
                </a:rPr>
                <a:t>A raft of ducks</a:t>
              </a:r>
            </a:p>
            <a:p>
              <a:endParaRPr lang="en-US" sz="2000" b="0" dirty="0">
                <a:latin typeface="Avenir Next Condensed" panose="020B0506020202020204" pitchFamily="34" charset="0"/>
              </a:endParaRPr>
            </a:p>
          </p:txBody>
        </p:sp>
        <p:pic>
          <p:nvPicPr>
            <p:cNvPr id="28678" name="Picture 6" descr="Buy DuomiW Yellow Rubber Bath Ducks Baby Bath Toy 20 Pack Online in Italy.  B07QPRPX9C">
              <a:extLst>
                <a:ext uri="{FF2B5EF4-FFF2-40B4-BE49-F238E27FC236}">
                  <a16:creationId xmlns:a16="http://schemas.microsoft.com/office/drawing/2014/main" id="{D88E2E02-A7CB-C94B-AB6B-E66A25580DE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98484" y="4645154"/>
              <a:ext cx="2127895" cy="1350685"/>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2" descr="Amazon.com: Rhode Island Novelty 2 Inch Baby Rubber Ducks (12 Piece) : Toys  &amp; Games">
              <a:extLst>
                <a:ext uri="{FF2B5EF4-FFF2-40B4-BE49-F238E27FC236}">
                  <a16:creationId xmlns:a16="http://schemas.microsoft.com/office/drawing/2014/main" id="{0AB6860D-788D-C441-9BDD-73999A86DF55}"/>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34487" y="5129988"/>
              <a:ext cx="1764837" cy="1312689"/>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46391398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1" name="Picture 3077" descr="Cface_and_au.tif                                               000B24EDls                             BD669BE5:">
            <a:extLst>
              <a:ext uri="{FF2B5EF4-FFF2-40B4-BE49-F238E27FC236}">
                <a16:creationId xmlns:a16="http://schemas.microsoft.com/office/drawing/2014/main" id="{7EE782A0-D0DD-E04E-9568-3F74BD8E6BC8}"/>
              </a:ext>
            </a:extLst>
          </p:cNvPr>
          <p:cNvPicPr>
            <a:picLocks noChangeAspect="1" noChangeArrowheads="1"/>
          </p:cNvPicPr>
          <p:nvPr/>
        </p:nvPicPr>
        <p:blipFill rotWithShape="1">
          <a:blip r:embed="rId2" cstate="screen">
            <a:extLst>
              <a:ext uri="{28A0092B-C50C-407E-A947-70E740481C1C}">
                <a14:useLocalDpi xmlns:a14="http://schemas.microsoft.com/office/drawing/2010/main" val="0"/>
              </a:ext>
            </a:extLst>
          </a:blip>
          <a:srcRect/>
          <a:stretch/>
        </p:blipFill>
        <p:spPr bwMode="auto">
          <a:xfrm>
            <a:off x="2257460" y="2846249"/>
            <a:ext cx="3621697" cy="32474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 name="Picture 3077" descr="Cface_and_au.tif                                               000B24EDls                             BD669BE5:">
            <a:extLst>
              <a:ext uri="{FF2B5EF4-FFF2-40B4-BE49-F238E27FC236}">
                <a16:creationId xmlns:a16="http://schemas.microsoft.com/office/drawing/2014/main" id="{49D9C1E3-8317-9F45-A043-5496CCA96D3A}"/>
              </a:ext>
            </a:extLst>
          </p:cNvPr>
          <p:cNvPicPr>
            <a:picLocks noChangeAspect="1" noChangeArrowheads="1"/>
          </p:cNvPicPr>
          <p:nvPr/>
        </p:nvPicPr>
        <p:blipFill rotWithShape="1">
          <a:blip r:embed="rId2" cstate="screen">
            <a:extLst>
              <a:ext uri="{28A0092B-C50C-407E-A947-70E740481C1C}">
                <a14:useLocalDpi xmlns:a14="http://schemas.microsoft.com/office/drawing/2010/main" val="0"/>
              </a:ext>
            </a:extLst>
          </a:blip>
          <a:srcRect/>
          <a:stretch/>
        </p:blipFill>
        <p:spPr bwMode="auto">
          <a:xfrm>
            <a:off x="6158933" y="2828966"/>
            <a:ext cx="3621697" cy="32474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3">
            <a:extLst>
              <a:ext uri="{FF2B5EF4-FFF2-40B4-BE49-F238E27FC236}">
                <a16:creationId xmlns:a16="http://schemas.microsoft.com/office/drawing/2014/main" id="{D6657881-C8D6-294F-8B3B-CC56A48628BE}"/>
              </a:ext>
            </a:extLst>
          </p:cNvPr>
          <p:cNvSpPr>
            <a:spLocks noGrp="1"/>
          </p:cNvSpPr>
          <p:nvPr>
            <p:ph type="title"/>
          </p:nvPr>
        </p:nvSpPr>
        <p:spPr>
          <a:xfrm>
            <a:off x="609601" y="206831"/>
            <a:ext cx="10909300" cy="838199"/>
          </a:xfrm>
        </p:spPr>
        <p:txBody>
          <a:bodyPr/>
          <a:lstStyle/>
          <a:p>
            <a:r>
              <a:rPr lang="en-US" dirty="0"/>
              <a:t>symmetry of asymmetric unit</a:t>
            </a:r>
          </a:p>
        </p:txBody>
      </p:sp>
      <p:sp>
        <p:nvSpPr>
          <p:cNvPr id="5" name="Content Placeholder 4">
            <a:extLst>
              <a:ext uri="{FF2B5EF4-FFF2-40B4-BE49-F238E27FC236}">
                <a16:creationId xmlns:a16="http://schemas.microsoft.com/office/drawing/2014/main" id="{12D019E8-10E4-BD48-81A6-904ABD1DB558}"/>
              </a:ext>
            </a:extLst>
          </p:cNvPr>
          <p:cNvSpPr>
            <a:spLocks noGrp="1"/>
          </p:cNvSpPr>
          <p:nvPr>
            <p:ph idx="1"/>
          </p:nvPr>
        </p:nvSpPr>
        <p:spPr>
          <a:xfrm>
            <a:off x="609600" y="1240971"/>
            <a:ext cx="10871200" cy="5040087"/>
          </a:xfrm>
        </p:spPr>
        <p:txBody>
          <a:bodyPr/>
          <a:lstStyle/>
          <a:p>
            <a:r>
              <a:rPr lang="en-US" dirty="0"/>
              <a:t>Symmetry of asymmetric unit and complexes in the asymmetric unit are equivalent problems in molecular replacement</a:t>
            </a:r>
          </a:p>
          <a:p>
            <a:r>
              <a:rPr lang="en-US" dirty="0"/>
              <a:t>Find position of rigid elements</a:t>
            </a:r>
          </a:p>
        </p:txBody>
      </p:sp>
      <p:grpSp>
        <p:nvGrpSpPr>
          <p:cNvPr id="20" name="Group 60">
            <a:extLst>
              <a:ext uri="{FF2B5EF4-FFF2-40B4-BE49-F238E27FC236}">
                <a16:creationId xmlns:a16="http://schemas.microsoft.com/office/drawing/2014/main" id="{48F558C0-1ADE-C744-BCCD-B070945A32DA}"/>
              </a:ext>
            </a:extLst>
          </p:cNvPr>
          <p:cNvGrpSpPr>
            <a:grpSpLocks/>
          </p:cNvGrpSpPr>
          <p:nvPr/>
        </p:nvGrpSpPr>
        <p:grpSpPr bwMode="auto">
          <a:xfrm>
            <a:off x="7169888" y="3741991"/>
            <a:ext cx="1519237" cy="1376362"/>
            <a:chOff x="1575" y="2572"/>
            <a:chExt cx="502" cy="455"/>
          </a:xfrm>
        </p:grpSpPr>
        <p:sp>
          <p:nvSpPr>
            <p:cNvPr id="21" name="Freeform 61">
              <a:extLst>
                <a:ext uri="{FF2B5EF4-FFF2-40B4-BE49-F238E27FC236}">
                  <a16:creationId xmlns:a16="http://schemas.microsoft.com/office/drawing/2014/main" id="{39EC01F5-4E73-D74A-922F-FC5F3ECBB8D2}"/>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2" name="Group 62">
              <a:extLst>
                <a:ext uri="{FF2B5EF4-FFF2-40B4-BE49-F238E27FC236}">
                  <a16:creationId xmlns:a16="http://schemas.microsoft.com/office/drawing/2014/main" id="{E5BB2832-8120-C94B-BB28-09F7ABF8B693}"/>
                </a:ext>
              </a:extLst>
            </p:cNvPr>
            <p:cNvGrpSpPr>
              <a:grpSpLocks/>
            </p:cNvGrpSpPr>
            <p:nvPr/>
          </p:nvGrpSpPr>
          <p:grpSpPr bwMode="auto">
            <a:xfrm rot="6300000">
              <a:off x="1768" y="2583"/>
              <a:ext cx="92" cy="69"/>
              <a:chOff x="101" y="1265"/>
              <a:chExt cx="112" cy="84"/>
            </a:xfrm>
          </p:grpSpPr>
          <p:sp>
            <p:nvSpPr>
              <p:cNvPr id="76" name="Freeform 63">
                <a:extLst>
                  <a:ext uri="{FF2B5EF4-FFF2-40B4-BE49-F238E27FC236}">
                    <a16:creationId xmlns:a16="http://schemas.microsoft.com/office/drawing/2014/main" id="{8EE7BF8B-8530-DF4D-A22C-E4BC97385DD3}"/>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77" name="Freeform 64">
                <a:extLst>
                  <a:ext uri="{FF2B5EF4-FFF2-40B4-BE49-F238E27FC236}">
                    <a16:creationId xmlns:a16="http://schemas.microsoft.com/office/drawing/2014/main" id="{FA002B43-73A1-9240-9345-C6B49613B354}"/>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78" name="Freeform 65">
                <a:extLst>
                  <a:ext uri="{FF2B5EF4-FFF2-40B4-BE49-F238E27FC236}">
                    <a16:creationId xmlns:a16="http://schemas.microsoft.com/office/drawing/2014/main" id="{4F8AAFE3-B308-F147-BC68-05B4FDF2A22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3" name="Group 66">
              <a:extLst>
                <a:ext uri="{FF2B5EF4-FFF2-40B4-BE49-F238E27FC236}">
                  <a16:creationId xmlns:a16="http://schemas.microsoft.com/office/drawing/2014/main" id="{E0CC41FB-159A-3941-BC01-E20FE65024AE}"/>
                </a:ext>
              </a:extLst>
            </p:cNvPr>
            <p:cNvGrpSpPr>
              <a:grpSpLocks/>
            </p:cNvGrpSpPr>
            <p:nvPr/>
          </p:nvGrpSpPr>
          <p:grpSpPr bwMode="auto">
            <a:xfrm rot="6300000">
              <a:off x="1793" y="2636"/>
              <a:ext cx="92" cy="69"/>
              <a:chOff x="101" y="1265"/>
              <a:chExt cx="112" cy="84"/>
            </a:xfrm>
          </p:grpSpPr>
          <p:sp>
            <p:nvSpPr>
              <p:cNvPr id="73" name="Freeform 67">
                <a:extLst>
                  <a:ext uri="{FF2B5EF4-FFF2-40B4-BE49-F238E27FC236}">
                    <a16:creationId xmlns:a16="http://schemas.microsoft.com/office/drawing/2014/main" id="{1E302F7F-BD19-6748-B360-ADC8AC2AC5A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74" name="Freeform 68">
                <a:extLst>
                  <a:ext uri="{FF2B5EF4-FFF2-40B4-BE49-F238E27FC236}">
                    <a16:creationId xmlns:a16="http://schemas.microsoft.com/office/drawing/2014/main" id="{E6DAD6D0-5600-CC49-982D-1D73B2C4B6D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75" name="Freeform 69">
                <a:extLst>
                  <a:ext uri="{FF2B5EF4-FFF2-40B4-BE49-F238E27FC236}">
                    <a16:creationId xmlns:a16="http://schemas.microsoft.com/office/drawing/2014/main" id="{8845C765-CBC8-1743-B492-33A40831C9B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4" name="Freeform 70">
              <a:extLst>
                <a:ext uri="{FF2B5EF4-FFF2-40B4-BE49-F238E27FC236}">
                  <a16:creationId xmlns:a16="http://schemas.microsoft.com/office/drawing/2014/main" id="{F5DA7FEE-3212-2240-B5F1-8C6275C7A8B0}"/>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5" name="Group 71">
              <a:extLst>
                <a:ext uri="{FF2B5EF4-FFF2-40B4-BE49-F238E27FC236}">
                  <a16:creationId xmlns:a16="http://schemas.microsoft.com/office/drawing/2014/main" id="{753CE8F5-FFF1-BB4B-835F-8691F2F4EB00}"/>
                </a:ext>
              </a:extLst>
            </p:cNvPr>
            <p:cNvGrpSpPr>
              <a:grpSpLocks/>
            </p:cNvGrpSpPr>
            <p:nvPr/>
          </p:nvGrpSpPr>
          <p:grpSpPr bwMode="auto">
            <a:xfrm rot="6300000">
              <a:off x="1820" y="2688"/>
              <a:ext cx="92" cy="69"/>
              <a:chOff x="101" y="1265"/>
              <a:chExt cx="112" cy="84"/>
            </a:xfrm>
          </p:grpSpPr>
          <p:sp>
            <p:nvSpPr>
              <p:cNvPr id="70" name="Freeform 72">
                <a:extLst>
                  <a:ext uri="{FF2B5EF4-FFF2-40B4-BE49-F238E27FC236}">
                    <a16:creationId xmlns:a16="http://schemas.microsoft.com/office/drawing/2014/main" id="{11CD6F70-38E9-8843-B319-4F253708F722}"/>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71" name="Freeform 73">
                <a:extLst>
                  <a:ext uri="{FF2B5EF4-FFF2-40B4-BE49-F238E27FC236}">
                    <a16:creationId xmlns:a16="http://schemas.microsoft.com/office/drawing/2014/main" id="{94F96895-4019-BF44-9A94-F700E708805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72" name="Freeform 74">
                <a:extLst>
                  <a:ext uri="{FF2B5EF4-FFF2-40B4-BE49-F238E27FC236}">
                    <a16:creationId xmlns:a16="http://schemas.microsoft.com/office/drawing/2014/main" id="{7D21237F-6B82-4C40-AE23-4AB56B0C47B8}"/>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6" name="Freeform 75">
              <a:extLst>
                <a:ext uri="{FF2B5EF4-FFF2-40B4-BE49-F238E27FC236}">
                  <a16:creationId xmlns:a16="http://schemas.microsoft.com/office/drawing/2014/main" id="{6C91E466-4B66-104B-AFF2-E82502C43A4D}"/>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8" name="Freeform 76">
              <a:extLst>
                <a:ext uri="{FF2B5EF4-FFF2-40B4-BE49-F238E27FC236}">
                  <a16:creationId xmlns:a16="http://schemas.microsoft.com/office/drawing/2014/main" id="{09CE41AD-5B1D-6043-8F7E-E3E95F677BFA}"/>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9" name="Freeform 77">
              <a:extLst>
                <a:ext uri="{FF2B5EF4-FFF2-40B4-BE49-F238E27FC236}">
                  <a16:creationId xmlns:a16="http://schemas.microsoft.com/office/drawing/2014/main" id="{7223B965-E541-1E4D-BD06-37E821C4638E}"/>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0" name="Group 78">
              <a:extLst>
                <a:ext uri="{FF2B5EF4-FFF2-40B4-BE49-F238E27FC236}">
                  <a16:creationId xmlns:a16="http://schemas.microsoft.com/office/drawing/2014/main" id="{BA046FD4-3210-D546-AB76-740010252167}"/>
                </a:ext>
              </a:extLst>
            </p:cNvPr>
            <p:cNvGrpSpPr>
              <a:grpSpLocks/>
            </p:cNvGrpSpPr>
            <p:nvPr/>
          </p:nvGrpSpPr>
          <p:grpSpPr bwMode="auto">
            <a:xfrm rot="6300000">
              <a:off x="1847" y="2741"/>
              <a:ext cx="92" cy="69"/>
              <a:chOff x="101" y="1265"/>
              <a:chExt cx="112" cy="84"/>
            </a:xfrm>
          </p:grpSpPr>
          <p:sp>
            <p:nvSpPr>
              <p:cNvPr id="67" name="Freeform 79">
                <a:extLst>
                  <a:ext uri="{FF2B5EF4-FFF2-40B4-BE49-F238E27FC236}">
                    <a16:creationId xmlns:a16="http://schemas.microsoft.com/office/drawing/2014/main" id="{AA36F71F-01B2-5F4D-9380-3FC9D7F1805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68" name="Freeform 80">
                <a:extLst>
                  <a:ext uri="{FF2B5EF4-FFF2-40B4-BE49-F238E27FC236}">
                    <a16:creationId xmlns:a16="http://schemas.microsoft.com/office/drawing/2014/main" id="{2326D1E9-3FF9-0F41-A55A-F82D60EA2E83}"/>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69" name="Freeform 81">
                <a:extLst>
                  <a:ext uri="{FF2B5EF4-FFF2-40B4-BE49-F238E27FC236}">
                    <a16:creationId xmlns:a16="http://schemas.microsoft.com/office/drawing/2014/main" id="{A99102DA-704D-5F41-9941-FC917F42F61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4" name="Group 82">
              <a:extLst>
                <a:ext uri="{FF2B5EF4-FFF2-40B4-BE49-F238E27FC236}">
                  <a16:creationId xmlns:a16="http://schemas.microsoft.com/office/drawing/2014/main" id="{89EABBBD-B25E-894A-95CF-78875440DCAC}"/>
                </a:ext>
              </a:extLst>
            </p:cNvPr>
            <p:cNvGrpSpPr>
              <a:grpSpLocks/>
            </p:cNvGrpSpPr>
            <p:nvPr/>
          </p:nvGrpSpPr>
          <p:grpSpPr bwMode="auto">
            <a:xfrm rot="2794966">
              <a:off x="1698" y="2788"/>
              <a:ext cx="92" cy="69"/>
              <a:chOff x="101" y="1265"/>
              <a:chExt cx="112" cy="84"/>
            </a:xfrm>
          </p:grpSpPr>
          <p:sp>
            <p:nvSpPr>
              <p:cNvPr id="64" name="Freeform 83">
                <a:extLst>
                  <a:ext uri="{FF2B5EF4-FFF2-40B4-BE49-F238E27FC236}">
                    <a16:creationId xmlns:a16="http://schemas.microsoft.com/office/drawing/2014/main" id="{3785CD6D-4D29-9843-9FDD-9F758633AF81}"/>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65" name="Freeform 84">
                <a:extLst>
                  <a:ext uri="{FF2B5EF4-FFF2-40B4-BE49-F238E27FC236}">
                    <a16:creationId xmlns:a16="http://schemas.microsoft.com/office/drawing/2014/main" id="{208E8664-8CE5-5D4D-B0E3-94B1061C26C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66" name="Freeform 85">
                <a:extLst>
                  <a:ext uri="{FF2B5EF4-FFF2-40B4-BE49-F238E27FC236}">
                    <a16:creationId xmlns:a16="http://schemas.microsoft.com/office/drawing/2014/main" id="{D4348BAB-3044-954E-9BB9-96C1ADA1722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5" name="Group 86">
              <a:extLst>
                <a:ext uri="{FF2B5EF4-FFF2-40B4-BE49-F238E27FC236}">
                  <a16:creationId xmlns:a16="http://schemas.microsoft.com/office/drawing/2014/main" id="{4BE636B2-7503-F94D-9E1F-C38F332D6E13}"/>
                </a:ext>
              </a:extLst>
            </p:cNvPr>
            <p:cNvGrpSpPr>
              <a:grpSpLocks/>
            </p:cNvGrpSpPr>
            <p:nvPr/>
          </p:nvGrpSpPr>
          <p:grpSpPr bwMode="auto">
            <a:xfrm rot="2794966">
              <a:off x="1764" y="2802"/>
              <a:ext cx="92" cy="69"/>
              <a:chOff x="101" y="1265"/>
              <a:chExt cx="112" cy="84"/>
            </a:xfrm>
          </p:grpSpPr>
          <p:sp>
            <p:nvSpPr>
              <p:cNvPr id="61" name="Freeform 87">
                <a:extLst>
                  <a:ext uri="{FF2B5EF4-FFF2-40B4-BE49-F238E27FC236}">
                    <a16:creationId xmlns:a16="http://schemas.microsoft.com/office/drawing/2014/main" id="{5512162F-DF42-B743-BA2F-B25ACE5A7A5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62" name="Freeform 88">
                <a:extLst>
                  <a:ext uri="{FF2B5EF4-FFF2-40B4-BE49-F238E27FC236}">
                    <a16:creationId xmlns:a16="http://schemas.microsoft.com/office/drawing/2014/main" id="{09EA0443-A118-B94C-AB80-45DDF2D7774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63" name="Freeform 89">
                <a:extLst>
                  <a:ext uri="{FF2B5EF4-FFF2-40B4-BE49-F238E27FC236}">
                    <a16:creationId xmlns:a16="http://schemas.microsoft.com/office/drawing/2014/main" id="{C0948C99-0F6A-5D49-9869-D3B0BB64B58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36" name="Freeform 90">
              <a:extLst>
                <a:ext uri="{FF2B5EF4-FFF2-40B4-BE49-F238E27FC236}">
                  <a16:creationId xmlns:a16="http://schemas.microsoft.com/office/drawing/2014/main" id="{D5E41C32-EE9C-034C-A307-DE02CD20CEB5}"/>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37" name="Freeform 91">
              <a:extLst>
                <a:ext uri="{FF2B5EF4-FFF2-40B4-BE49-F238E27FC236}">
                  <a16:creationId xmlns:a16="http://schemas.microsoft.com/office/drawing/2014/main" id="{EE2647ED-5CAE-124A-B530-4CE68184024B}"/>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38" name="Group 92">
              <a:extLst>
                <a:ext uri="{FF2B5EF4-FFF2-40B4-BE49-F238E27FC236}">
                  <a16:creationId xmlns:a16="http://schemas.microsoft.com/office/drawing/2014/main" id="{36C76D43-58C0-AB4E-BDA6-A2D1B1F745CB}"/>
                </a:ext>
              </a:extLst>
            </p:cNvPr>
            <p:cNvGrpSpPr>
              <a:grpSpLocks/>
            </p:cNvGrpSpPr>
            <p:nvPr/>
          </p:nvGrpSpPr>
          <p:grpSpPr bwMode="auto">
            <a:xfrm rot="2431219">
              <a:off x="1664" y="2898"/>
              <a:ext cx="92" cy="69"/>
              <a:chOff x="101" y="1265"/>
              <a:chExt cx="112" cy="84"/>
            </a:xfrm>
          </p:grpSpPr>
          <p:sp>
            <p:nvSpPr>
              <p:cNvPr id="58" name="Freeform 93">
                <a:extLst>
                  <a:ext uri="{FF2B5EF4-FFF2-40B4-BE49-F238E27FC236}">
                    <a16:creationId xmlns:a16="http://schemas.microsoft.com/office/drawing/2014/main" id="{B775B93D-3E0C-4C45-9061-5657BF2F784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59" name="Freeform 94">
                <a:extLst>
                  <a:ext uri="{FF2B5EF4-FFF2-40B4-BE49-F238E27FC236}">
                    <a16:creationId xmlns:a16="http://schemas.microsoft.com/office/drawing/2014/main" id="{AF5F2470-76C2-9F42-9F7F-56F3A91F0E40}"/>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60" name="Freeform 95">
                <a:extLst>
                  <a:ext uri="{FF2B5EF4-FFF2-40B4-BE49-F238E27FC236}">
                    <a16:creationId xmlns:a16="http://schemas.microsoft.com/office/drawing/2014/main" id="{691EFAC8-174C-1740-AF8E-20DBAFF4601E}"/>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39" name="Group 96">
              <a:extLst>
                <a:ext uri="{FF2B5EF4-FFF2-40B4-BE49-F238E27FC236}">
                  <a16:creationId xmlns:a16="http://schemas.microsoft.com/office/drawing/2014/main" id="{88C68FD3-090D-1E47-A82B-ADF4681C8705}"/>
                </a:ext>
              </a:extLst>
            </p:cNvPr>
            <p:cNvGrpSpPr>
              <a:grpSpLocks/>
            </p:cNvGrpSpPr>
            <p:nvPr/>
          </p:nvGrpSpPr>
          <p:grpSpPr bwMode="auto">
            <a:xfrm rot="2431219">
              <a:off x="1723" y="2901"/>
              <a:ext cx="92" cy="69"/>
              <a:chOff x="101" y="1265"/>
              <a:chExt cx="112" cy="84"/>
            </a:xfrm>
          </p:grpSpPr>
          <p:sp>
            <p:nvSpPr>
              <p:cNvPr id="55" name="Freeform 97">
                <a:extLst>
                  <a:ext uri="{FF2B5EF4-FFF2-40B4-BE49-F238E27FC236}">
                    <a16:creationId xmlns:a16="http://schemas.microsoft.com/office/drawing/2014/main" id="{FF3FB45C-BA8F-AF4A-A3CE-CC0BB158DAD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56" name="Freeform 98">
                <a:extLst>
                  <a:ext uri="{FF2B5EF4-FFF2-40B4-BE49-F238E27FC236}">
                    <a16:creationId xmlns:a16="http://schemas.microsoft.com/office/drawing/2014/main" id="{E0AFCCDD-C587-CE48-BD63-93CB8ACE78EA}"/>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57" name="Freeform 99">
                <a:extLst>
                  <a:ext uri="{FF2B5EF4-FFF2-40B4-BE49-F238E27FC236}">
                    <a16:creationId xmlns:a16="http://schemas.microsoft.com/office/drawing/2014/main" id="{8A929707-B09A-A548-A844-C51DDA33D6E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40" name="Freeform 100">
              <a:extLst>
                <a:ext uri="{FF2B5EF4-FFF2-40B4-BE49-F238E27FC236}">
                  <a16:creationId xmlns:a16="http://schemas.microsoft.com/office/drawing/2014/main" id="{6D4976FB-8612-614D-BEA0-358D68FDDC84}"/>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1" name="Freeform 101">
              <a:extLst>
                <a:ext uri="{FF2B5EF4-FFF2-40B4-BE49-F238E27FC236}">
                  <a16:creationId xmlns:a16="http://schemas.microsoft.com/office/drawing/2014/main" id="{300C4446-48ED-DD43-8454-FA26C1528286}"/>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2" name="Freeform 102">
              <a:extLst>
                <a:ext uri="{FF2B5EF4-FFF2-40B4-BE49-F238E27FC236}">
                  <a16:creationId xmlns:a16="http://schemas.microsoft.com/office/drawing/2014/main" id="{4ED88503-E41D-EE48-870D-6DA9AE744432}"/>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43" name="Freeform 103">
              <a:extLst>
                <a:ext uri="{FF2B5EF4-FFF2-40B4-BE49-F238E27FC236}">
                  <a16:creationId xmlns:a16="http://schemas.microsoft.com/office/drawing/2014/main" id="{ED048595-E0E0-8341-8CA9-F5893A722D9A}"/>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44" name="Group 104">
              <a:extLst>
                <a:ext uri="{FF2B5EF4-FFF2-40B4-BE49-F238E27FC236}">
                  <a16:creationId xmlns:a16="http://schemas.microsoft.com/office/drawing/2014/main" id="{BF80DAB1-833E-A240-ABDE-6A89FB9A51BA}"/>
                </a:ext>
              </a:extLst>
            </p:cNvPr>
            <p:cNvGrpSpPr>
              <a:grpSpLocks/>
            </p:cNvGrpSpPr>
            <p:nvPr/>
          </p:nvGrpSpPr>
          <p:grpSpPr bwMode="auto">
            <a:xfrm rot="2431219">
              <a:off x="1789" y="2906"/>
              <a:ext cx="92" cy="69"/>
              <a:chOff x="101" y="1265"/>
              <a:chExt cx="112" cy="84"/>
            </a:xfrm>
          </p:grpSpPr>
          <p:sp>
            <p:nvSpPr>
              <p:cNvPr id="52" name="Freeform 105">
                <a:extLst>
                  <a:ext uri="{FF2B5EF4-FFF2-40B4-BE49-F238E27FC236}">
                    <a16:creationId xmlns:a16="http://schemas.microsoft.com/office/drawing/2014/main" id="{F8A2AAAB-59C6-304C-87F6-B1868D324FC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53" name="Freeform 106">
                <a:extLst>
                  <a:ext uri="{FF2B5EF4-FFF2-40B4-BE49-F238E27FC236}">
                    <a16:creationId xmlns:a16="http://schemas.microsoft.com/office/drawing/2014/main" id="{C171A12D-78BE-C74B-BA48-2DBDA9A8EA7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54" name="Freeform 107">
                <a:extLst>
                  <a:ext uri="{FF2B5EF4-FFF2-40B4-BE49-F238E27FC236}">
                    <a16:creationId xmlns:a16="http://schemas.microsoft.com/office/drawing/2014/main" id="{6E47EC2C-CCDC-694D-9102-A6C6B75062B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45" name="Freeform 108">
              <a:extLst>
                <a:ext uri="{FF2B5EF4-FFF2-40B4-BE49-F238E27FC236}">
                  <a16:creationId xmlns:a16="http://schemas.microsoft.com/office/drawing/2014/main" id="{D7B9F5A5-1778-A547-AC12-AA24CE79AEB7}"/>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46" name="Freeform 109">
              <a:extLst>
                <a:ext uri="{FF2B5EF4-FFF2-40B4-BE49-F238E27FC236}">
                  <a16:creationId xmlns:a16="http://schemas.microsoft.com/office/drawing/2014/main" id="{B706E34D-350D-744C-ABEA-CF984BAE9215}"/>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47" name="Freeform 110">
              <a:extLst>
                <a:ext uri="{FF2B5EF4-FFF2-40B4-BE49-F238E27FC236}">
                  <a16:creationId xmlns:a16="http://schemas.microsoft.com/office/drawing/2014/main" id="{E7C0433D-AE58-BC41-87F0-DB7743369A6B}"/>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48" name="Freeform 111">
              <a:extLst>
                <a:ext uri="{FF2B5EF4-FFF2-40B4-BE49-F238E27FC236}">
                  <a16:creationId xmlns:a16="http://schemas.microsoft.com/office/drawing/2014/main" id="{450FA3F5-00BC-C143-A8D8-F93895491718}"/>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49" name="Freeform 112">
              <a:extLst>
                <a:ext uri="{FF2B5EF4-FFF2-40B4-BE49-F238E27FC236}">
                  <a16:creationId xmlns:a16="http://schemas.microsoft.com/office/drawing/2014/main" id="{7822DB7E-A0AA-574D-BDDA-F27AA25EF751}"/>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50" name="Freeform 113">
              <a:extLst>
                <a:ext uri="{FF2B5EF4-FFF2-40B4-BE49-F238E27FC236}">
                  <a16:creationId xmlns:a16="http://schemas.microsoft.com/office/drawing/2014/main" id="{7FB78706-8EF5-104B-BE54-E41735AA3BE3}"/>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51" name="Freeform 114">
              <a:extLst>
                <a:ext uri="{FF2B5EF4-FFF2-40B4-BE49-F238E27FC236}">
                  <a16:creationId xmlns:a16="http://schemas.microsoft.com/office/drawing/2014/main" id="{72FC1D83-7F6F-5D47-9A97-D903151AA986}"/>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79" name="Group 198">
            <a:extLst>
              <a:ext uri="{FF2B5EF4-FFF2-40B4-BE49-F238E27FC236}">
                <a16:creationId xmlns:a16="http://schemas.microsoft.com/office/drawing/2014/main" id="{D5F120E7-1556-114B-85B3-DA0418A18190}"/>
              </a:ext>
            </a:extLst>
          </p:cNvPr>
          <p:cNvGrpSpPr>
            <a:grpSpLocks/>
          </p:cNvGrpSpPr>
          <p:nvPr/>
        </p:nvGrpSpPr>
        <p:grpSpPr bwMode="auto">
          <a:xfrm rot="10800000">
            <a:off x="7481958" y="3560572"/>
            <a:ext cx="1512076" cy="1024984"/>
            <a:chOff x="2354" y="2465"/>
            <a:chExt cx="1396" cy="946"/>
          </a:xfrm>
        </p:grpSpPr>
        <p:sp>
          <p:nvSpPr>
            <p:cNvPr id="80" name="Freeform 199">
              <a:extLst>
                <a:ext uri="{FF2B5EF4-FFF2-40B4-BE49-F238E27FC236}">
                  <a16:creationId xmlns:a16="http://schemas.microsoft.com/office/drawing/2014/main" id="{1ED1A4C7-8388-3946-8911-570D113F4353}"/>
                </a:ext>
              </a:extLst>
            </p:cNvPr>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81" name="Freeform 200">
              <a:extLst>
                <a:ext uri="{FF2B5EF4-FFF2-40B4-BE49-F238E27FC236}">
                  <a16:creationId xmlns:a16="http://schemas.microsoft.com/office/drawing/2014/main" id="{A7B6505E-BDB9-4847-8F8F-262CBB53B534}"/>
                </a:ext>
              </a:extLst>
            </p:cNvPr>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82" name="Group 201">
              <a:extLst>
                <a:ext uri="{FF2B5EF4-FFF2-40B4-BE49-F238E27FC236}">
                  <a16:creationId xmlns:a16="http://schemas.microsoft.com/office/drawing/2014/main" id="{E35433AA-01C6-5048-9DF2-6FCB45422130}"/>
                </a:ext>
              </a:extLst>
            </p:cNvPr>
            <p:cNvGrpSpPr>
              <a:grpSpLocks/>
            </p:cNvGrpSpPr>
            <p:nvPr/>
          </p:nvGrpSpPr>
          <p:grpSpPr bwMode="auto">
            <a:xfrm rot="25389882">
              <a:off x="3008" y="2580"/>
              <a:ext cx="403" cy="859"/>
              <a:chOff x="2147" y="3227"/>
              <a:chExt cx="120" cy="320"/>
            </a:xfrm>
          </p:grpSpPr>
          <p:grpSp>
            <p:nvGrpSpPr>
              <p:cNvPr id="139" name="Group 202">
                <a:extLst>
                  <a:ext uri="{FF2B5EF4-FFF2-40B4-BE49-F238E27FC236}">
                    <a16:creationId xmlns:a16="http://schemas.microsoft.com/office/drawing/2014/main" id="{BA5B334F-F86F-DA46-B969-8AAA36B9ECBF}"/>
                  </a:ext>
                </a:extLst>
              </p:cNvPr>
              <p:cNvGrpSpPr>
                <a:grpSpLocks/>
              </p:cNvGrpSpPr>
              <p:nvPr/>
            </p:nvGrpSpPr>
            <p:grpSpPr bwMode="auto">
              <a:xfrm rot="-25200000">
                <a:off x="2187" y="3466"/>
                <a:ext cx="92" cy="69"/>
                <a:chOff x="101" y="1265"/>
                <a:chExt cx="112" cy="84"/>
              </a:xfrm>
            </p:grpSpPr>
            <p:sp>
              <p:nvSpPr>
                <p:cNvPr id="156" name="Freeform 203">
                  <a:extLst>
                    <a:ext uri="{FF2B5EF4-FFF2-40B4-BE49-F238E27FC236}">
                      <a16:creationId xmlns:a16="http://schemas.microsoft.com/office/drawing/2014/main" id="{327A5AED-D07B-754E-A3FC-4180E55D0F5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57" name="Freeform 204">
                  <a:extLst>
                    <a:ext uri="{FF2B5EF4-FFF2-40B4-BE49-F238E27FC236}">
                      <a16:creationId xmlns:a16="http://schemas.microsoft.com/office/drawing/2014/main" id="{F75015A3-CACB-1248-A21A-B7782BB55AD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58" name="Freeform 205">
                  <a:extLst>
                    <a:ext uri="{FF2B5EF4-FFF2-40B4-BE49-F238E27FC236}">
                      <a16:creationId xmlns:a16="http://schemas.microsoft.com/office/drawing/2014/main" id="{2BC758E7-4B97-D745-9017-119371945895}"/>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40" name="Group 206">
                <a:extLst>
                  <a:ext uri="{FF2B5EF4-FFF2-40B4-BE49-F238E27FC236}">
                    <a16:creationId xmlns:a16="http://schemas.microsoft.com/office/drawing/2014/main" id="{92382C80-24FE-C846-B4B4-E00BE49C53F2}"/>
                  </a:ext>
                </a:extLst>
              </p:cNvPr>
              <p:cNvGrpSpPr>
                <a:grpSpLocks/>
              </p:cNvGrpSpPr>
              <p:nvPr/>
            </p:nvGrpSpPr>
            <p:grpSpPr bwMode="auto">
              <a:xfrm rot="-25200000">
                <a:off x="2176" y="3409"/>
                <a:ext cx="92" cy="69"/>
                <a:chOff x="101" y="1265"/>
                <a:chExt cx="112" cy="84"/>
              </a:xfrm>
            </p:grpSpPr>
            <p:sp>
              <p:nvSpPr>
                <p:cNvPr id="153" name="Freeform 207">
                  <a:extLst>
                    <a:ext uri="{FF2B5EF4-FFF2-40B4-BE49-F238E27FC236}">
                      <a16:creationId xmlns:a16="http://schemas.microsoft.com/office/drawing/2014/main" id="{C60E44A8-4783-BC4E-99A0-515B08EAABB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54" name="Freeform 208">
                  <a:extLst>
                    <a:ext uri="{FF2B5EF4-FFF2-40B4-BE49-F238E27FC236}">
                      <a16:creationId xmlns:a16="http://schemas.microsoft.com/office/drawing/2014/main" id="{AB667B08-069E-434C-94AC-3B57BEA40B3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55" name="Freeform 209">
                  <a:extLst>
                    <a:ext uri="{FF2B5EF4-FFF2-40B4-BE49-F238E27FC236}">
                      <a16:creationId xmlns:a16="http://schemas.microsoft.com/office/drawing/2014/main" id="{A7054972-E78E-C147-AD2C-D045C5989067}"/>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41" name="Group 210">
                <a:extLst>
                  <a:ext uri="{FF2B5EF4-FFF2-40B4-BE49-F238E27FC236}">
                    <a16:creationId xmlns:a16="http://schemas.microsoft.com/office/drawing/2014/main" id="{5C0670D8-5EB8-0F4E-B2E1-2144131542FD}"/>
                  </a:ext>
                </a:extLst>
              </p:cNvPr>
              <p:cNvGrpSpPr>
                <a:grpSpLocks/>
              </p:cNvGrpSpPr>
              <p:nvPr/>
            </p:nvGrpSpPr>
            <p:grpSpPr bwMode="auto">
              <a:xfrm rot="-25200000">
                <a:off x="2165" y="3351"/>
                <a:ext cx="92" cy="69"/>
                <a:chOff x="101" y="1265"/>
                <a:chExt cx="112" cy="84"/>
              </a:xfrm>
            </p:grpSpPr>
            <p:sp>
              <p:nvSpPr>
                <p:cNvPr id="150" name="Freeform 211">
                  <a:extLst>
                    <a:ext uri="{FF2B5EF4-FFF2-40B4-BE49-F238E27FC236}">
                      <a16:creationId xmlns:a16="http://schemas.microsoft.com/office/drawing/2014/main" id="{77CFE31A-F3A2-4746-88E0-D857D76AF59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51" name="Freeform 212">
                  <a:extLst>
                    <a:ext uri="{FF2B5EF4-FFF2-40B4-BE49-F238E27FC236}">
                      <a16:creationId xmlns:a16="http://schemas.microsoft.com/office/drawing/2014/main" id="{1DB491E9-C798-1A48-BB0C-A02BA7B899A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52" name="Freeform 213">
                  <a:extLst>
                    <a:ext uri="{FF2B5EF4-FFF2-40B4-BE49-F238E27FC236}">
                      <a16:creationId xmlns:a16="http://schemas.microsoft.com/office/drawing/2014/main" id="{28091D80-CEE4-E34A-ADE2-12D0299B460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42" name="Group 214">
                <a:extLst>
                  <a:ext uri="{FF2B5EF4-FFF2-40B4-BE49-F238E27FC236}">
                    <a16:creationId xmlns:a16="http://schemas.microsoft.com/office/drawing/2014/main" id="{54762CA3-E630-7549-A1C4-B72D3DA407F1}"/>
                  </a:ext>
                </a:extLst>
              </p:cNvPr>
              <p:cNvGrpSpPr>
                <a:grpSpLocks/>
              </p:cNvGrpSpPr>
              <p:nvPr/>
            </p:nvGrpSpPr>
            <p:grpSpPr bwMode="auto">
              <a:xfrm rot="-25200000">
                <a:off x="2153" y="3293"/>
                <a:ext cx="92" cy="69"/>
                <a:chOff x="101" y="1265"/>
                <a:chExt cx="112" cy="84"/>
              </a:xfrm>
            </p:grpSpPr>
            <p:sp>
              <p:nvSpPr>
                <p:cNvPr id="147" name="Freeform 215">
                  <a:extLst>
                    <a:ext uri="{FF2B5EF4-FFF2-40B4-BE49-F238E27FC236}">
                      <a16:creationId xmlns:a16="http://schemas.microsoft.com/office/drawing/2014/main" id="{B637B36B-68CB-7945-BC40-50BE479DB515}"/>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48" name="Freeform 216">
                  <a:extLst>
                    <a:ext uri="{FF2B5EF4-FFF2-40B4-BE49-F238E27FC236}">
                      <a16:creationId xmlns:a16="http://schemas.microsoft.com/office/drawing/2014/main" id="{7C598C72-EDBA-8540-81BA-0B472CAF4C32}"/>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49" name="Freeform 217">
                  <a:extLst>
                    <a:ext uri="{FF2B5EF4-FFF2-40B4-BE49-F238E27FC236}">
                      <a16:creationId xmlns:a16="http://schemas.microsoft.com/office/drawing/2014/main" id="{712EB1D2-C102-0E49-91A0-9642ED22B05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43" name="Group 218">
                <a:extLst>
                  <a:ext uri="{FF2B5EF4-FFF2-40B4-BE49-F238E27FC236}">
                    <a16:creationId xmlns:a16="http://schemas.microsoft.com/office/drawing/2014/main" id="{9E7AF96F-EC6A-5243-9A58-BB3A84645679}"/>
                  </a:ext>
                </a:extLst>
              </p:cNvPr>
              <p:cNvGrpSpPr>
                <a:grpSpLocks/>
              </p:cNvGrpSpPr>
              <p:nvPr/>
            </p:nvGrpSpPr>
            <p:grpSpPr bwMode="auto">
              <a:xfrm rot="-25200000">
                <a:off x="2136" y="3238"/>
                <a:ext cx="92" cy="69"/>
                <a:chOff x="101" y="1265"/>
                <a:chExt cx="112" cy="84"/>
              </a:xfrm>
            </p:grpSpPr>
            <p:sp>
              <p:nvSpPr>
                <p:cNvPr id="144" name="Freeform 219">
                  <a:extLst>
                    <a:ext uri="{FF2B5EF4-FFF2-40B4-BE49-F238E27FC236}">
                      <a16:creationId xmlns:a16="http://schemas.microsoft.com/office/drawing/2014/main" id="{3FEC08D2-4277-7840-90CB-DF7F6C74CDD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45" name="Freeform 220">
                  <a:extLst>
                    <a:ext uri="{FF2B5EF4-FFF2-40B4-BE49-F238E27FC236}">
                      <a16:creationId xmlns:a16="http://schemas.microsoft.com/office/drawing/2014/main" id="{D7CAC589-E52E-1344-9FA6-FB730D6458BC}"/>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46" name="Freeform 221">
                  <a:extLst>
                    <a:ext uri="{FF2B5EF4-FFF2-40B4-BE49-F238E27FC236}">
                      <a16:creationId xmlns:a16="http://schemas.microsoft.com/office/drawing/2014/main" id="{1EFF4440-2F33-1045-8BB7-EE921FC5BFC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83" name="Group 222">
              <a:extLst>
                <a:ext uri="{FF2B5EF4-FFF2-40B4-BE49-F238E27FC236}">
                  <a16:creationId xmlns:a16="http://schemas.microsoft.com/office/drawing/2014/main" id="{A91D31D3-DA70-1E4C-A116-467F4C3AC3E1}"/>
                </a:ext>
              </a:extLst>
            </p:cNvPr>
            <p:cNvGrpSpPr>
              <a:grpSpLocks/>
            </p:cNvGrpSpPr>
            <p:nvPr/>
          </p:nvGrpSpPr>
          <p:grpSpPr bwMode="auto">
            <a:xfrm rot="24300000">
              <a:off x="2768" y="2298"/>
              <a:ext cx="403" cy="859"/>
              <a:chOff x="2147" y="3227"/>
              <a:chExt cx="120" cy="320"/>
            </a:xfrm>
          </p:grpSpPr>
          <p:grpSp>
            <p:nvGrpSpPr>
              <p:cNvPr id="119" name="Group 223">
                <a:extLst>
                  <a:ext uri="{FF2B5EF4-FFF2-40B4-BE49-F238E27FC236}">
                    <a16:creationId xmlns:a16="http://schemas.microsoft.com/office/drawing/2014/main" id="{C3F7C5C5-C968-574D-8D0D-757512317BA5}"/>
                  </a:ext>
                </a:extLst>
              </p:cNvPr>
              <p:cNvGrpSpPr>
                <a:grpSpLocks/>
              </p:cNvGrpSpPr>
              <p:nvPr/>
            </p:nvGrpSpPr>
            <p:grpSpPr bwMode="auto">
              <a:xfrm rot="-25200000">
                <a:off x="2187" y="3466"/>
                <a:ext cx="92" cy="69"/>
                <a:chOff x="101" y="1265"/>
                <a:chExt cx="112" cy="84"/>
              </a:xfrm>
            </p:grpSpPr>
            <p:sp>
              <p:nvSpPr>
                <p:cNvPr id="136" name="Freeform 224">
                  <a:extLst>
                    <a:ext uri="{FF2B5EF4-FFF2-40B4-BE49-F238E27FC236}">
                      <a16:creationId xmlns:a16="http://schemas.microsoft.com/office/drawing/2014/main" id="{33EB3479-A972-804D-A025-297AB2CE1DA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37" name="Freeform 225">
                  <a:extLst>
                    <a:ext uri="{FF2B5EF4-FFF2-40B4-BE49-F238E27FC236}">
                      <a16:creationId xmlns:a16="http://schemas.microsoft.com/office/drawing/2014/main" id="{465900AE-6988-C346-BC46-A1800735F90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38" name="Freeform 226">
                  <a:extLst>
                    <a:ext uri="{FF2B5EF4-FFF2-40B4-BE49-F238E27FC236}">
                      <a16:creationId xmlns:a16="http://schemas.microsoft.com/office/drawing/2014/main" id="{E6B3708F-5BBF-8E4B-A33E-9D14D14AC91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20" name="Group 227">
                <a:extLst>
                  <a:ext uri="{FF2B5EF4-FFF2-40B4-BE49-F238E27FC236}">
                    <a16:creationId xmlns:a16="http://schemas.microsoft.com/office/drawing/2014/main" id="{C951FCA9-4950-8349-A52D-48C32B0134C6}"/>
                  </a:ext>
                </a:extLst>
              </p:cNvPr>
              <p:cNvGrpSpPr>
                <a:grpSpLocks/>
              </p:cNvGrpSpPr>
              <p:nvPr/>
            </p:nvGrpSpPr>
            <p:grpSpPr bwMode="auto">
              <a:xfrm rot="-25200000">
                <a:off x="2176" y="3409"/>
                <a:ext cx="92" cy="69"/>
                <a:chOff x="101" y="1265"/>
                <a:chExt cx="112" cy="84"/>
              </a:xfrm>
            </p:grpSpPr>
            <p:sp>
              <p:nvSpPr>
                <p:cNvPr id="133" name="Freeform 228">
                  <a:extLst>
                    <a:ext uri="{FF2B5EF4-FFF2-40B4-BE49-F238E27FC236}">
                      <a16:creationId xmlns:a16="http://schemas.microsoft.com/office/drawing/2014/main" id="{4A456E2D-F352-9447-A392-CEC08FF997BB}"/>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34" name="Freeform 229">
                  <a:extLst>
                    <a:ext uri="{FF2B5EF4-FFF2-40B4-BE49-F238E27FC236}">
                      <a16:creationId xmlns:a16="http://schemas.microsoft.com/office/drawing/2014/main" id="{21314BCC-F738-8A4B-B55C-F0602D5B63F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35" name="Freeform 230">
                  <a:extLst>
                    <a:ext uri="{FF2B5EF4-FFF2-40B4-BE49-F238E27FC236}">
                      <a16:creationId xmlns:a16="http://schemas.microsoft.com/office/drawing/2014/main" id="{BF4C801D-6A4D-ED4C-B0D4-460FDD87B36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21" name="Group 231">
                <a:extLst>
                  <a:ext uri="{FF2B5EF4-FFF2-40B4-BE49-F238E27FC236}">
                    <a16:creationId xmlns:a16="http://schemas.microsoft.com/office/drawing/2014/main" id="{17593D47-68A0-B44B-8F44-3A43F0D90282}"/>
                  </a:ext>
                </a:extLst>
              </p:cNvPr>
              <p:cNvGrpSpPr>
                <a:grpSpLocks/>
              </p:cNvGrpSpPr>
              <p:nvPr/>
            </p:nvGrpSpPr>
            <p:grpSpPr bwMode="auto">
              <a:xfrm rot="-25200000">
                <a:off x="2165" y="3351"/>
                <a:ext cx="92" cy="69"/>
                <a:chOff x="101" y="1265"/>
                <a:chExt cx="112" cy="84"/>
              </a:xfrm>
            </p:grpSpPr>
            <p:sp>
              <p:nvSpPr>
                <p:cNvPr id="130" name="Freeform 232">
                  <a:extLst>
                    <a:ext uri="{FF2B5EF4-FFF2-40B4-BE49-F238E27FC236}">
                      <a16:creationId xmlns:a16="http://schemas.microsoft.com/office/drawing/2014/main" id="{4CA9795D-005D-3147-8D9E-BDBE8FE6D87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31" name="Freeform 233">
                  <a:extLst>
                    <a:ext uri="{FF2B5EF4-FFF2-40B4-BE49-F238E27FC236}">
                      <a16:creationId xmlns:a16="http://schemas.microsoft.com/office/drawing/2014/main" id="{13BFF77E-03AB-9740-95AA-49CE8B44230D}"/>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32" name="Freeform 234">
                  <a:extLst>
                    <a:ext uri="{FF2B5EF4-FFF2-40B4-BE49-F238E27FC236}">
                      <a16:creationId xmlns:a16="http://schemas.microsoft.com/office/drawing/2014/main" id="{BF016AF1-9A1B-D34D-8DA2-327E2075AE5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22" name="Group 235">
                <a:extLst>
                  <a:ext uri="{FF2B5EF4-FFF2-40B4-BE49-F238E27FC236}">
                    <a16:creationId xmlns:a16="http://schemas.microsoft.com/office/drawing/2014/main" id="{628D7245-AAC4-9942-8FB2-026CCBC547F2}"/>
                  </a:ext>
                </a:extLst>
              </p:cNvPr>
              <p:cNvGrpSpPr>
                <a:grpSpLocks/>
              </p:cNvGrpSpPr>
              <p:nvPr/>
            </p:nvGrpSpPr>
            <p:grpSpPr bwMode="auto">
              <a:xfrm rot="-25200000">
                <a:off x="2153" y="3293"/>
                <a:ext cx="92" cy="69"/>
                <a:chOff x="101" y="1265"/>
                <a:chExt cx="112" cy="84"/>
              </a:xfrm>
            </p:grpSpPr>
            <p:sp>
              <p:nvSpPr>
                <p:cNvPr id="127" name="Freeform 236">
                  <a:extLst>
                    <a:ext uri="{FF2B5EF4-FFF2-40B4-BE49-F238E27FC236}">
                      <a16:creationId xmlns:a16="http://schemas.microsoft.com/office/drawing/2014/main" id="{07E7B319-1A49-A545-86B7-3323E63BF058}"/>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28" name="Freeform 237">
                  <a:extLst>
                    <a:ext uri="{FF2B5EF4-FFF2-40B4-BE49-F238E27FC236}">
                      <a16:creationId xmlns:a16="http://schemas.microsoft.com/office/drawing/2014/main" id="{799B54C2-2C85-7A47-8075-FE9B2EDF434E}"/>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29" name="Freeform 238">
                  <a:extLst>
                    <a:ext uri="{FF2B5EF4-FFF2-40B4-BE49-F238E27FC236}">
                      <a16:creationId xmlns:a16="http://schemas.microsoft.com/office/drawing/2014/main" id="{FC921AD1-61D7-734C-B5C0-D24C6E8651A4}"/>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23" name="Group 239">
                <a:extLst>
                  <a:ext uri="{FF2B5EF4-FFF2-40B4-BE49-F238E27FC236}">
                    <a16:creationId xmlns:a16="http://schemas.microsoft.com/office/drawing/2014/main" id="{78F97E22-C340-A14E-8495-C234FE6CB709}"/>
                  </a:ext>
                </a:extLst>
              </p:cNvPr>
              <p:cNvGrpSpPr>
                <a:grpSpLocks/>
              </p:cNvGrpSpPr>
              <p:nvPr/>
            </p:nvGrpSpPr>
            <p:grpSpPr bwMode="auto">
              <a:xfrm rot="-25200000">
                <a:off x="2136" y="3238"/>
                <a:ext cx="92" cy="69"/>
                <a:chOff x="101" y="1265"/>
                <a:chExt cx="112" cy="84"/>
              </a:xfrm>
            </p:grpSpPr>
            <p:sp>
              <p:nvSpPr>
                <p:cNvPr id="124" name="Freeform 240">
                  <a:extLst>
                    <a:ext uri="{FF2B5EF4-FFF2-40B4-BE49-F238E27FC236}">
                      <a16:creationId xmlns:a16="http://schemas.microsoft.com/office/drawing/2014/main" id="{C0871BE1-DFBF-2049-AB84-5FC1C8D3D13D}"/>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25" name="Freeform 241">
                  <a:extLst>
                    <a:ext uri="{FF2B5EF4-FFF2-40B4-BE49-F238E27FC236}">
                      <a16:creationId xmlns:a16="http://schemas.microsoft.com/office/drawing/2014/main" id="{99B35137-99CB-3B4F-972B-B5CF1A202AD4}"/>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26" name="Freeform 242">
                  <a:extLst>
                    <a:ext uri="{FF2B5EF4-FFF2-40B4-BE49-F238E27FC236}">
                      <a16:creationId xmlns:a16="http://schemas.microsoft.com/office/drawing/2014/main" id="{8E83B786-1BD6-7049-B55A-6598A2284502}"/>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84" name="Group 243">
              <a:extLst>
                <a:ext uri="{FF2B5EF4-FFF2-40B4-BE49-F238E27FC236}">
                  <a16:creationId xmlns:a16="http://schemas.microsoft.com/office/drawing/2014/main" id="{34FA05C0-22AA-F54D-9580-BFE192A91CDF}"/>
                </a:ext>
              </a:extLst>
            </p:cNvPr>
            <p:cNvGrpSpPr>
              <a:grpSpLocks/>
            </p:cNvGrpSpPr>
            <p:nvPr/>
          </p:nvGrpSpPr>
          <p:grpSpPr bwMode="auto">
            <a:xfrm rot="24300000">
              <a:off x="2510" y="2470"/>
              <a:ext cx="346" cy="658"/>
              <a:chOff x="1727" y="3388"/>
              <a:chExt cx="103" cy="245"/>
            </a:xfrm>
          </p:grpSpPr>
          <p:grpSp>
            <p:nvGrpSpPr>
              <p:cNvPr id="103" name="Group 244">
                <a:extLst>
                  <a:ext uri="{FF2B5EF4-FFF2-40B4-BE49-F238E27FC236}">
                    <a16:creationId xmlns:a16="http://schemas.microsoft.com/office/drawing/2014/main" id="{1D10DE8F-5C19-FA46-8C62-C1F82E902750}"/>
                  </a:ext>
                </a:extLst>
              </p:cNvPr>
              <p:cNvGrpSpPr>
                <a:grpSpLocks/>
              </p:cNvGrpSpPr>
              <p:nvPr/>
            </p:nvGrpSpPr>
            <p:grpSpPr bwMode="auto">
              <a:xfrm rot="-24300000">
                <a:off x="1727" y="3564"/>
                <a:ext cx="92" cy="69"/>
                <a:chOff x="101" y="1265"/>
                <a:chExt cx="112" cy="84"/>
              </a:xfrm>
            </p:grpSpPr>
            <p:sp>
              <p:nvSpPr>
                <p:cNvPr id="116" name="Freeform 245">
                  <a:extLst>
                    <a:ext uri="{FF2B5EF4-FFF2-40B4-BE49-F238E27FC236}">
                      <a16:creationId xmlns:a16="http://schemas.microsoft.com/office/drawing/2014/main" id="{B8574C8F-4950-6349-A644-14DCC1E3FC4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17" name="Freeform 246">
                  <a:extLst>
                    <a:ext uri="{FF2B5EF4-FFF2-40B4-BE49-F238E27FC236}">
                      <a16:creationId xmlns:a16="http://schemas.microsoft.com/office/drawing/2014/main" id="{8ED548E1-6B76-C148-AEA7-BE69D40F938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18" name="Freeform 247">
                  <a:extLst>
                    <a:ext uri="{FF2B5EF4-FFF2-40B4-BE49-F238E27FC236}">
                      <a16:creationId xmlns:a16="http://schemas.microsoft.com/office/drawing/2014/main" id="{058036C2-BA93-6E41-AF64-A65455DFC2A0}"/>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04" name="Group 248">
                <a:extLst>
                  <a:ext uri="{FF2B5EF4-FFF2-40B4-BE49-F238E27FC236}">
                    <a16:creationId xmlns:a16="http://schemas.microsoft.com/office/drawing/2014/main" id="{28A7C6A3-C872-184A-AE5B-D4ADBE1083AF}"/>
                  </a:ext>
                </a:extLst>
              </p:cNvPr>
              <p:cNvGrpSpPr>
                <a:grpSpLocks/>
              </p:cNvGrpSpPr>
              <p:nvPr/>
            </p:nvGrpSpPr>
            <p:grpSpPr bwMode="auto">
              <a:xfrm rot="-24300000">
                <a:off x="1731" y="3506"/>
                <a:ext cx="92" cy="69"/>
                <a:chOff x="101" y="1265"/>
                <a:chExt cx="112" cy="84"/>
              </a:xfrm>
            </p:grpSpPr>
            <p:sp>
              <p:nvSpPr>
                <p:cNvPr id="113" name="Freeform 249">
                  <a:extLst>
                    <a:ext uri="{FF2B5EF4-FFF2-40B4-BE49-F238E27FC236}">
                      <a16:creationId xmlns:a16="http://schemas.microsoft.com/office/drawing/2014/main" id="{AD005758-124B-E142-BDED-4FA2C993FA31}"/>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14" name="Freeform 250">
                  <a:extLst>
                    <a:ext uri="{FF2B5EF4-FFF2-40B4-BE49-F238E27FC236}">
                      <a16:creationId xmlns:a16="http://schemas.microsoft.com/office/drawing/2014/main" id="{FB648614-F10F-554E-9452-5C6BC420EB9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15" name="Freeform 251">
                  <a:extLst>
                    <a:ext uri="{FF2B5EF4-FFF2-40B4-BE49-F238E27FC236}">
                      <a16:creationId xmlns:a16="http://schemas.microsoft.com/office/drawing/2014/main" id="{0B989D93-CC43-904E-9821-38105E3512DF}"/>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05" name="Group 252">
                <a:extLst>
                  <a:ext uri="{FF2B5EF4-FFF2-40B4-BE49-F238E27FC236}">
                    <a16:creationId xmlns:a16="http://schemas.microsoft.com/office/drawing/2014/main" id="{1163E2B8-76B8-9B44-AA0D-5084A566E610}"/>
                  </a:ext>
                </a:extLst>
              </p:cNvPr>
              <p:cNvGrpSpPr>
                <a:grpSpLocks/>
              </p:cNvGrpSpPr>
              <p:nvPr/>
            </p:nvGrpSpPr>
            <p:grpSpPr bwMode="auto">
              <a:xfrm rot="-24300000">
                <a:off x="1735" y="3447"/>
                <a:ext cx="92" cy="69"/>
                <a:chOff x="101" y="1265"/>
                <a:chExt cx="112" cy="84"/>
              </a:xfrm>
            </p:grpSpPr>
            <p:sp>
              <p:nvSpPr>
                <p:cNvPr id="110" name="Freeform 253">
                  <a:extLst>
                    <a:ext uri="{FF2B5EF4-FFF2-40B4-BE49-F238E27FC236}">
                      <a16:creationId xmlns:a16="http://schemas.microsoft.com/office/drawing/2014/main" id="{116BBAD4-EC6C-CD42-AEEE-441A0CD33F14}"/>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11" name="Freeform 254">
                  <a:extLst>
                    <a:ext uri="{FF2B5EF4-FFF2-40B4-BE49-F238E27FC236}">
                      <a16:creationId xmlns:a16="http://schemas.microsoft.com/office/drawing/2014/main" id="{74A8325C-0878-F240-8A12-7D1B7FD87F30}"/>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12" name="Freeform 255">
                  <a:extLst>
                    <a:ext uri="{FF2B5EF4-FFF2-40B4-BE49-F238E27FC236}">
                      <a16:creationId xmlns:a16="http://schemas.microsoft.com/office/drawing/2014/main" id="{F8BF7D01-D571-DD4A-BEF4-B0A2A5EEF1E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06" name="Group 256">
                <a:extLst>
                  <a:ext uri="{FF2B5EF4-FFF2-40B4-BE49-F238E27FC236}">
                    <a16:creationId xmlns:a16="http://schemas.microsoft.com/office/drawing/2014/main" id="{B153FE92-EBEC-8647-9A0A-0857A1950845}"/>
                  </a:ext>
                </a:extLst>
              </p:cNvPr>
              <p:cNvGrpSpPr>
                <a:grpSpLocks/>
              </p:cNvGrpSpPr>
              <p:nvPr/>
            </p:nvGrpSpPr>
            <p:grpSpPr bwMode="auto">
              <a:xfrm rot="-24300000">
                <a:off x="1738" y="3388"/>
                <a:ext cx="92" cy="69"/>
                <a:chOff x="101" y="1265"/>
                <a:chExt cx="112" cy="84"/>
              </a:xfrm>
            </p:grpSpPr>
            <p:sp>
              <p:nvSpPr>
                <p:cNvPr id="107" name="Freeform 257">
                  <a:extLst>
                    <a:ext uri="{FF2B5EF4-FFF2-40B4-BE49-F238E27FC236}">
                      <a16:creationId xmlns:a16="http://schemas.microsoft.com/office/drawing/2014/main" id="{E7867C18-B741-0742-A3B9-3E01A8082356}"/>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08" name="Freeform 258">
                  <a:extLst>
                    <a:ext uri="{FF2B5EF4-FFF2-40B4-BE49-F238E27FC236}">
                      <a16:creationId xmlns:a16="http://schemas.microsoft.com/office/drawing/2014/main" id="{81E89D97-A424-4C49-96DE-2AD8AD938D19}"/>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09" name="Freeform 259">
                  <a:extLst>
                    <a:ext uri="{FF2B5EF4-FFF2-40B4-BE49-F238E27FC236}">
                      <a16:creationId xmlns:a16="http://schemas.microsoft.com/office/drawing/2014/main" id="{CA927516-248E-B142-AE4C-6236B1436AC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85" name="Group 260">
              <a:extLst>
                <a:ext uri="{FF2B5EF4-FFF2-40B4-BE49-F238E27FC236}">
                  <a16:creationId xmlns:a16="http://schemas.microsoft.com/office/drawing/2014/main" id="{52E2E772-EE6B-1640-A0DF-FA0A78A516F4}"/>
                </a:ext>
              </a:extLst>
            </p:cNvPr>
            <p:cNvGrpSpPr>
              <a:grpSpLocks/>
            </p:cNvGrpSpPr>
            <p:nvPr/>
          </p:nvGrpSpPr>
          <p:grpSpPr bwMode="auto">
            <a:xfrm rot="23400000">
              <a:off x="2740" y="2753"/>
              <a:ext cx="346" cy="658"/>
              <a:chOff x="1727" y="3388"/>
              <a:chExt cx="103" cy="245"/>
            </a:xfrm>
          </p:grpSpPr>
          <p:grpSp>
            <p:nvGrpSpPr>
              <p:cNvPr id="87" name="Group 261">
                <a:extLst>
                  <a:ext uri="{FF2B5EF4-FFF2-40B4-BE49-F238E27FC236}">
                    <a16:creationId xmlns:a16="http://schemas.microsoft.com/office/drawing/2014/main" id="{B544A795-E0AE-344E-B29B-9C9D8930CF42}"/>
                  </a:ext>
                </a:extLst>
              </p:cNvPr>
              <p:cNvGrpSpPr>
                <a:grpSpLocks/>
              </p:cNvGrpSpPr>
              <p:nvPr/>
            </p:nvGrpSpPr>
            <p:grpSpPr bwMode="auto">
              <a:xfrm rot="-24300000">
                <a:off x="1727" y="3564"/>
                <a:ext cx="92" cy="69"/>
                <a:chOff x="101" y="1265"/>
                <a:chExt cx="112" cy="84"/>
              </a:xfrm>
            </p:grpSpPr>
            <p:sp>
              <p:nvSpPr>
                <p:cNvPr id="100" name="Freeform 262">
                  <a:extLst>
                    <a:ext uri="{FF2B5EF4-FFF2-40B4-BE49-F238E27FC236}">
                      <a16:creationId xmlns:a16="http://schemas.microsoft.com/office/drawing/2014/main" id="{89374D18-BB7B-EB48-B95C-015A87C9D979}"/>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01" name="Freeform 263">
                  <a:extLst>
                    <a:ext uri="{FF2B5EF4-FFF2-40B4-BE49-F238E27FC236}">
                      <a16:creationId xmlns:a16="http://schemas.microsoft.com/office/drawing/2014/main" id="{1273B106-00E8-9441-AE2C-0287B129879F}"/>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02" name="Freeform 264">
                  <a:extLst>
                    <a:ext uri="{FF2B5EF4-FFF2-40B4-BE49-F238E27FC236}">
                      <a16:creationId xmlns:a16="http://schemas.microsoft.com/office/drawing/2014/main" id="{3D08F573-C1D8-384B-B150-083AF7550FA3}"/>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88" name="Group 265">
                <a:extLst>
                  <a:ext uri="{FF2B5EF4-FFF2-40B4-BE49-F238E27FC236}">
                    <a16:creationId xmlns:a16="http://schemas.microsoft.com/office/drawing/2014/main" id="{FE39E8C1-D910-364E-8E76-A68AC7C1D881}"/>
                  </a:ext>
                </a:extLst>
              </p:cNvPr>
              <p:cNvGrpSpPr>
                <a:grpSpLocks/>
              </p:cNvGrpSpPr>
              <p:nvPr/>
            </p:nvGrpSpPr>
            <p:grpSpPr bwMode="auto">
              <a:xfrm rot="-24300000">
                <a:off x="1731" y="3506"/>
                <a:ext cx="92" cy="69"/>
                <a:chOff x="101" y="1265"/>
                <a:chExt cx="112" cy="84"/>
              </a:xfrm>
            </p:grpSpPr>
            <p:sp>
              <p:nvSpPr>
                <p:cNvPr id="97" name="Freeform 266">
                  <a:extLst>
                    <a:ext uri="{FF2B5EF4-FFF2-40B4-BE49-F238E27FC236}">
                      <a16:creationId xmlns:a16="http://schemas.microsoft.com/office/drawing/2014/main" id="{42AE6EF5-7570-584C-A2D7-3D5E86DF9AC3}"/>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 name="Freeform 267">
                  <a:extLst>
                    <a:ext uri="{FF2B5EF4-FFF2-40B4-BE49-F238E27FC236}">
                      <a16:creationId xmlns:a16="http://schemas.microsoft.com/office/drawing/2014/main" id="{C63194C2-6453-8148-864B-BB94B502AE45}"/>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9" name="Freeform 268">
                  <a:extLst>
                    <a:ext uri="{FF2B5EF4-FFF2-40B4-BE49-F238E27FC236}">
                      <a16:creationId xmlns:a16="http://schemas.microsoft.com/office/drawing/2014/main" id="{A744335C-587E-6B4F-8849-DB1B4619395C}"/>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89" name="Group 269">
                <a:extLst>
                  <a:ext uri="{FF2B5EF4-FFF2-40B4-BE49-F238E27FC236}">
                    <a16:creationId xmlns:a16="http://schemas.microsoft.com/office/drawing/2014/main" id="{224F5BF6-9698-7C4D-8A8E-C3C1122022B9}"/>
                  </a:ext>
                </a:extLst>
              </p:cNvPr>
              <p:cNvGrpSpPr>
                <a:grpSpLocks/>
              </p:cNvGrpSpPr>
              <p:nvPr/>
            </p:nvGrpSpPr>
            <p:grpSpPr bwMode="auto">
              <a:xfrm rot="-24300000">
                <a:off x="1735" y="3447"/>
                <a:ext cx="92" cy="69"/>
                <a:chOff x="101" y="1265"/>
                <a:chExt cx="112" cy="84"/>
              </a:xfrm>
            </p:grpSpPr>
            <p:sp>
              <p:nvSpPr>
                <p:cNvPr id="94" name="Freeform 270">
                  <a:extLst>
                    <a:ext uri="{FF2B5EF4-FFF2-40B4-BE49-F238E27FC236}">
                      <a16:creationId xmlns:a16="http://schemas.microsoft.com/office/drawing/2014/main" id="{7FD79B1C-563C-AF4C-B055-8E2216BF975E}"/>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5" name="Freeform 271">
                  <a:extLst>
                    <a:ext uri="{FF2B5EF4-FFF2-40B4-BE49-F238E27FC236}">
                      <a16:creationId xmlns:a16="http://schemas.microsoft.com/office/drawing/2014/main" id="{46864F68-EA3D-0C46-B7D8-8E5F519AF2BB}"/>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6" name="Freeform 272">
                  <a:extLst>
                    <a:ext uri="{FF2B5EF4-FFF2-40B4-BE49-F238E27FC236}">
                      <a16:creationId xmlns:a16="http://schemas.microsoft.com/office/drawing/2014/main" id="{DCF6DDEE-E00B-054F-AA94-A76B46D5510A}"/>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0" name="Group 273">
                <a:extLst>
                  <a:ext uri="{FF2B5EF4-FFF2-40B4-BE49-F238E27FC236}">
                    <a16:creationId xmlns:a16="http://schemas.microsoft.com/office/drawing/2014/main" id="{02E431E8-3D1C-B947-989F-2398E63BE590}"/>
                  </a:ext>
                </a:extLst>
              </p:cNvPr>
              <p:cNvGrpSpPr>
                <a:grpSpLocks/>
              </p:cNvGrpSpPr>
              <p:nvPr/>
            </p:nvGrpSpPr>
            <p:grpSpPr bwMode="auto">
              <a:xfrm rot="-24300000">
                <a:off x="1738" y="3388"/>
                <a:ext cx="92" cy="69"/>
                <a:chOff x="101" y="1265"/>
                <a:chExt cx="112" cy="84"/>
              </a:xfrm>
            </p:grpSpPr>
            <p:sp>
              <p:nvSpPr>
                <p:cNvPr id="91" name="Freeform 274">
                  <a:extLst>
                    <a:ext uri="{FF2B5EF4-FFF2-40B4-BE49-F238E27FC236}">
                      <a16:creationId xmlns:a16="http://schemas.microsoft.com/office/drawing/2014/main" id="{049D2C12-D151-DE41-A241-0AB8401F9F67}"/>
                    </a:ext>
                  </a:extLst>
                </p:cNvPr>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2" name="Freeform 275">
                  <a:extLst>
                    <a:ext uri="{FF2B5EF4-FFF2-40B4-BE49-F238E27FC236}">
                      <a16:creationId xmlns:a16="http://schemas.microsoft.com/office/drawing/2014/main" id="{83A04B6F-E1D6-6641-85E4-F1EA020BAD7A}"/>
                    </a:ext>
                  </a:extLst>
                </p:cNvPr>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3" name="Freeform 276">
                  <a:extLst>
                    <a:ext uri="{FF2B5EF4-FFF2-40B4-BE49-F238E27FC236}">
                      <a16:creationId xmlns:a16="http://schemas.microsoft.com/office/drawing/2014/main" id="{AE343547-7232-FC42-A1C8-BBE0DF595B6E}"/>
                    </a:ext>
                  </a:extLst>
                </p:cNvPr>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86" name="Freeform 277">
              <a:extLst>
                <a:ext uri="{FF2B5EF4-FFF2-40B4-BE49-F238E27FC236}">
                  <a16:creationId xmlns:a16="http://schemas.microsoft.com/office/drawing/2014/main" id="{2F0F52EB-3781-6E47-9C1E-F86D3F099FF8}"/>
                </a:ext>
              </a:extLst>
            </p:cNvPr>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59" name="Group 60">
            <a:extLst>
              <a:ext uri="{FF2B5EF4-FFF2-40B4-BE49-F238E27FC236}">
                <a16:creationId xmlns:a16="http://schemas.microsoft.com/office/drawing/2014/main" id="{6CB0D219-3369-AB42-999A-3788D3F349C4}"/>
              </a:ext>
            </a:extLst>
          </p:cNvPr>
          <p:cNvGrpSpPr>
            <a:grpSpLocks/>
          </p:cNvGrpSpPr>
          <p:nvPr/>
        </p:nvGrpSpPr>
        <p:grpSpPr bwMode="auto">
          <a:xfrm>
            <a:off x="2757607" y="3824829"/>
            <a:ext cx="1519237" cy="1376362"/>
            <a:chOff x="1575" y="2572"/>
            <a:chExt cx="502" cy="455"/>
          </a:xfrm>
        </p:grpSpPr>
        <p:sp>
          <p:nvSpPr>
            <p:cNvPr id="160" name="Freeform 61">
              <a:extLst>
                <a:ext uri="{FF2B5EF4-FFF2-40B4-BE49-F238E27FC236}">
                  <a16:creationId xmlns:a16="http://schemas.microsoft.com/office/drawing/2014/main" id="{A58EB8C4-1981-494D-B6E9-ECB24C14BA7D}"/>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61" name="Group 62">
              <a:extLst>
                <a:ext uri="{FF2B5EF4-FFF2-40B4-BE49-F238E27FC236}">
                  <a16:creationId xmlns:a16="http://schemas.microsoft.com/office/drawing/2014/main" id="{7596C083-1735-AE4E-B7FD-8A7FC2EBAC4F}"/>
                </a:ext>
              </a:extLst>
            </p:cNvPr>
            <p:cNvGrpSpPr>
              <a:grpSpLocks/>
            </p:cNvGrpSpPr>
            <p:nvPr/>
          </p:nvGrpSpPr>
          <p:grpSpPr bwMode="auto">
            <a:xfrm rot="6300000">
              <a:off x="1768" y="2583"/>
              <a:ext cx="92" cy="69"/>
              <a:chOff x="101" y="1265"/>
              <a:chExt cx="112" cy="84"/>
            </a:xfrm>
          </p:grpSpPr>
          <p:sp>
            <p:nvSpPr>
              <p:cNvPr id="211" name="Freeform 63">
                <a:extLst>
                  <a:ext uri="{FF2B5EF4-FFF2-40B4-BE49-F238E27FC236}">
                    <a16:creationId xmlns:a16="http://schemas.microsoft.com/office/drawing/2014/main" id="{71FF001E-29F6-D04C-853C-F1C784091D5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12" name="Freeform 64">
                <a:extLst>
                  <a:ext uri="{FF2B5EF4-FFF2-40B4-BE49-F238E27FC236}">
                    <a16:creationId xmlns:a16="http://schemas.microsoft.com/office/drawing/2014/main" id="{6792FC03-A67C-7245-B6C2-9E798C03C5E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13" name="Freeform 65">
                <a:extLst>
                  <a:ext uri="{FF2B5EF4-FFF2-40B4-BE49-F238E27FC236}">
                    <a16:creationId xmlns:a16="http://schemas.microsoft.com/office/drawing/2014/main" id="{E90F71CB-FFD0-6B41-AF4A-871CC56AB11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2" name="Group 66">
              <a:extLst>
                <a:ext uri="{FF2B5EF4-FFF2-40B4-BE49-F238E27FC236}">
                  <a16:creationId xmlns:a16="http://schemas.microsoft.com/office/drawing/2014/main" id="{2C957E74-E0BE-D044-8AEB-4B631EC36A4F}"/>
                </a:ext>
              </a:extLst>
            </p:cNvPr>
            <p:cNvGrpSpPr>
              <a:grpSpLocks/>
            </p:cNvGrpSpPr>
            <p:nvPr/>
          </p:nvGrpSpPr>
          <p:grpSpPr bwMode="auto">
            <a:xfrm rot="6300000">
              <a:off x="1793" y="2636"/>
              <a:ext cx="92" cy="69"/>
              <a:chOff x="101" y="1265"/>
              <a:chExt cx="112" cy="84"/>
            </a:xfrm>
          </p:grpSpPr>
          <p:sp>
            <p:nvSpPr>
              <p:cNvPr id="208" name="Freeform 67">
                <a:extLst>
                  <a:ext uri="{FF2B5EF4-FFF2-40B4-BE49-F238E27FC236}">
                    <a16:creationId xmlns:a16="http://schemas.microsoft.com/office/drawing/2014/main" id="{FFDE54B3-BEDC-B94C-B51E-D0611425DB0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9" name="Freeform 68">
                <a:extLst>
                  <a:ext uri="{FF2B5EF4-FFF2-40B4-BE49-F238E27FC236}">
                    <a16:creationId xmlns:a16="http://schemas.microsoft.com/office/drawing/2014/main" id="{EA717971-2D43-F341-BE32-6677A544B4D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10" name="Freeform 69">
                <a:extLst>
                  <a:ext uri="{FF2B5EF4-FFF2-40B4-BE49-F238E27FC236}">
                    <a16:creationId xmlns:a16="http://schemas.microsoft.com/office/drawing/2014/main" id="{98ADFD36-5CA2-B145-A736-2413DEB267F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63" name="Freeform 70">
              <a:extLst>
                <a:ext uri="{FF2B5EF4-FFF2-40B4-BE49-F238E27FC236}">
                  <a16:creationId xmlns:a16="http://schemas.microsoft.com/office/drawing/2014/main" id="{D0BA61BE-E2DF-3341-A5C7-51824E90FE9C}"/>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164" name="Group 71">
              <a:extLst>
                <a:ext uri="{FF2B5EF4-FFF2-40B4-BE49-F238E27FC236}">
                  <a16:creationId xmlns:a16="http://schemas.microsoft.com/office/drawing/2014/main" id="{86EAD399-7605-D54E-816B-060D06D026EA}"/>
                </a:ext>
              </a:extLst>
            </p:cNvPr>
            <p:cNvGrpSpPr>
              <a:grpSpLocks/>
            </p:cNvGrpSpPr>
            <p:nvPr/>
          </p:nvGrpSpPr>
          <p:grpSpPr bwMode="auto">
            <a:xfrm rot="6300000">
              <a:off x="1820" y="2688"/>
              <a:ext cx="92" cy="69"/>
              <a:chOff x="101" y="1265"/>
              <a:chExt cx="112" cy="84"/>
            </a:xfrm>
          </p:grpSpPr>
          <p:sp>
            <p:nvSpPr>
              <p:cNvPr id="205" name="Freeform 72">
                <a:extLst>
                  <a:ext uri="{FF2B5EF4-FFF2-40B4-BE49-F238E27FC236}">
                    <a16:creationId xmlns:a16="http://schemas.microsoft.com/office/drawing/2014/main" id="{0A672391-FA7C-344C-A734-B13146634354}"/>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6" name="Freeform 73">
                <a:extLst>
                  <a:ext uri="{FF2B5EF4-FFF2-40B4-BE49-F238E27FC236}">
                    <a16:creationId xmlns:a16="http://schemas.microsoft.com/office/drawing/2014/main" id="{2847674A-794C-BC40-B584-3F4D280646C3}"/>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7" name="Freeform 74">
                <a:extLst>
                  <a:ext uri="{FF2B5EF4-FFF2-40B4-BE49-F238E27FC236}">
                    <a16:creationId xmlns:a16="http://schemas.microsoft.com/office/drawing/2014/main" id="{B98BF85B-C057-9944-B092-01FEBDD97FB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65" name="Freeform 75">
              <a:extLst>
                <a:ext uri="{FF2B5EF4-FFF2-40B4-BE49-F238E27FC236}">
                  <a16:creationId xmlns:a16="http://schemas.microsoft.com/office/drawing/2014/main" id="{7671094D-F432-EF4D-BFB4-23FF787E657E}"/>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66" name="Freeform 76">
              <a:extLst>
                <a:ext uri="{FF2B5EF4-FFF2-40B4-BE49-F238E27FC236}">
                  <a16:creationId xmlns:a16="http://schemas.microsoft.com/office/drawing/2014/main" id="{340074A3-839A-BC4F-ACF6-27D7AEE7C35A}"/>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67" name="Freeform 77">
              <a:extLst>
                <a:ext uri="{FF2B5EF4-FFF2-40B4-BE49-F238E27FC236}">
                  <a16:creationId xmlns:a16="http://schemas.microsoft.com/office/drawing/2014/main" id="{042754B0-FC2F-1543-9D41-B0FC962E7796}"/>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68" name="Group 78">
              <a:extLst>
                <a:ext uri="{FF2B5EF4-FFF2-40B4-BE49-F238E27FC236}">
                  <a16:creationId xmlns:a16="http://schemas.microsoft.com/office/drawing/2014/main" id="{EAE6C064-AA39-5042-BC17-99DA5EA5914B}"/>
                </a:ext>
              </a:extLst>
            </p:cNvPr>
            <p:cNvGrpSpPr>
              <a:grpSpLocks/>
            </p:cNvGrpSpPr>
            <p:nvPr/>
          </p:nvGrpSpPr>
          <p:grpSpPr bwMode="auto">
            <a:xfrm rot="6300000">
              <a:off x="1847" y="2741"/>
              <a:ext cx="92" cy="69"/>
              <a:chOff x="101" y="1265"/>
              <a:chExt cx="112" cy="84"/>
            </a:xfrm>
          </p:grpSpPr>
          <p:sp>
            <p:nvSpPr>
              <p:cNvPr id="202" name="Freeform 79">
                <a:extLst>
                  <a:ext uri="{FF2B5EF4-FFF2-40B4-BE49-F238E27FC236}">
                    <a16:creationId xmlns:a16="http://schemas.microsoft.com/office/drawing/2014/main" id="{FBD93FAC-925D-324D-A292-F35AB68037A3}"/>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3" name="Freeform 80">
                <a:extLst>
                  <a:ext uri="{FF2B5EF4-FFF2-40B4-BE49-F238E27FC236}">
                    <a16:creationId xmlns:a16="http://schemas.microsoft.com/office/drawing/2014/main" id="{4742FC8E-AEB4-E04E-AF1F-E910FA15FF06}"/>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4" name="Freeform 81">
                <a:extLst>
                  <a:ext uri="{FF2B5EF4-FFF2-40B4-BE49-F238E27FC236}">
                    <a16:creationId xmlns:a16="http://schemas.microsoft.com/office/drawing/2014/main" id="{2B164FD2-9FDC-374D-8F02-68CA2D9DFAD3}"/>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69" name="Group 82">
              <a:extLst>
                <a:ext uri="{FF2B5EF4-FFF2-40B4-BE49-F238E27FC236}">
                  <a16:creationId xmlns:a16="http://schemas.microsoft.com/office/drawing/2014/main" id="{844E5CC3-3767-DE45-9C70-190E738AE2A6}"/>
                </a:ext>
              </a:extLst>
            </p:cNvPr>
            <p:cNvGrpSpPr>
              <a:grpSpLocks/>
            </p:cNvGrpSpPr>
            <p:nvPr/>
          </p:nvGrpSpPr>
          <p:grpSpPr bwMode="auto">
            <a:xfrm rot="2794966">
              <a:off x="1698" y="2788"/>
              <a:ext cx="92" cy="69"/>
              <a:chOff x="101" y="1265"/>
              <a:chExt cx="112" cy="84"/>
            </a:xfrm>
          </p:grpSpPr>
          <p:sp>
            <p:nvSpPr>
              <p:cNvPr id="199" name="Freeform 83">
                <a:extLst>
                  <a:ext uri="{FF2B5EF4-FFF2-40B4-BE49-F238E27FC236}">
                    <a16:creationId xmlns:a16="http://schemas.microsoft.com/office/drawing/2014/main" id="{611186B2-3B3A-9F41-AB0A-20177D797F7A}"/>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00" name="Freeform 84">
                <a:extLst>
                  <a:ext uri="{FF2B5EF4-FFF2-40B4-BE49-F238E27FC236}">
                    <a16:creationId xmlns:a16="http://schemas.microsoft.com/office/drawing/2014/main" id="{83680CF1-2090-B840-A0D4-0A911A60B39B}"/>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01" name="Freeform 85">
                <a:extLst>
                  <a:ext uri="{FF2B5EF4-FFF2-40B4-BE49-F238E27FC236}">
                    <a16:creationId xmlns:a16="http://schemas.microsoft.com/office/drawing/2014/main" id="{67FE61D8-B0A0-EB4D-BADD-BBBD1A3DAD5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70" name="Group 86">
              <a:extLst>
                <a:ext uri="{FF2B5EF4-FFF2-40B4-BE49-F238E27FC236}">
                  <a16:creationId xmlns:a16="http://schemas.microsoft.com/office/drawing/2014/main" id="{7A3DAB58-7996-6B4D-97BC-186D5669FEA6}"/>
                </a:ext>
              </a:extLst>
            </p:cNvPr>
            <p:cNvGrpSpPr>
              <a:grpSpLocks/>
            </p:cNvGrpSpPr>
            <p:nvPr/>
          </p:nvGrpSpPr>
          <p:grpSpPr bwMode="auto">
            <a:xfrm rot="2794966">
              <a:off x="1764" y="2802"/>
              <a:ext cx="92" cy="69"/>
              <a:chOff x="101" y="1265"/>
              <a:chExt cx="112" cy="84"/>
            </a:xfrm>
          </p:grpSpPr>
          <p:sp>
            <p:nvSpPr>
              <p:cNvPr id="196" name="Freeform 87">
                <a:extLst>
                  <a:ext uri="{FF2B5EF4-FFF2-40B4-BE49-F238E27FC236}">
                    <a16:creationId xmlns:a16="http://schemas.microsoft.com/office/drawing/2014/main" id="{A3DCE29A-58F7-FF4B-8D94-435C179D47E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7" name="Freeform 88">
                <a:extLst>
                  <a:ext uri="{FF2B5EF4-FFF2-40B4-BE49-F238E27FC236}">
                    <a16:creationId xmlns:a16="http://schemas.microsoft.com/office/drawing/2014/main" id="{AF015C32-D556-4745-AEE5-2CF63BD948A1}"/>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8" name="Freeform 89">
                <a:extLst>
                  <a:ext uri="{FF2B5EF4-FFF2-40B4-BE49-F238E27FC236}">
                    <a16:creationId xmlns:a16="http://schemas.microsoft.com/office/drawing/2014/main" id="{FBAAF31A-FD77-3A4C-A44E-8F6FD00C4876}"/>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71" name="Freeform 90">
              <a:extLst>
                <a:ext uri="{FF2B5EF4-FFF2-40B4-BE49-F238E27FC236}">
                  <a16:creationId xmlns:a16="http://schemas.microsoft.com/office/drawing/2014/main" id="{D47FFBFB-8F71-C544-9F53-9366E036E018}"/>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72" name="Freeform 91">
              <a:extLst>
                <a:ext uri="{FF2B5EF4-FFF2-40B4-BE49-F238E27FC236}">
                  <a16:creationId xmlns:a16="http://schemas.microsoft.com/office/drawing/2014/main" id="{90C70D27-A046-5A48-B794-EEF141E11614}"/>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73" name="Group 92">
              <a:extLst>
                <a:ext uri="{FF2B5EF4-FFF2-40B4-BE49-F238E27FC236}">
                  <a16:creationId xmlns:a16="http://schemas.microsoft.com/office/drawing/2014/main" id="{9676BCD3-4306-ED44-8927-76275A573AEA}"/>
                </a:ext>
              </a:extLst>
            </p:cNvPr>
            <p:cNvGrpSpPr>
              <a:grpSpLocks/>
            </p:cNvGrpSpPr>
            <p:nvPr/>
          </p:nvGrpSpPr>
          <p:grpSpPr bwMode="auto">
            <a:xfrm rot="2431219">
              <a:off x="1664" y="2898"/>
              <a:ext cx="92" cy="69"/>
              <a:chOff x="101" y="1265"/>
              <a:chExt cx="112" cy="84"/>
            </a:xfrm>
          </p:grpSpPr>
          <p:sp>
            <p:nvSpPr>
              <p:cNvPr id="193" name="Freeform 93">
                <a:extLst>
                  <a:ext uri="{FF2B5EF4-FFF2-40B4-BE49-F238E27FC236}">
                    <a16:creationId xmlns:a16="http://schemas.microsoft.com/office/drawing/2014/main" id="{A871CA85-EAE8-E142-A542-CDBE6969AB21}"/>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4" name="Freeform 94">
                <a:extLst>
                  <a:ext uri="{FF2B5EF4-FFF2-40B4-BE49-F238E27FC236}">
                    <a16:creationId xmlns:a16="http://schemas.microsoft.com/office/drawing/2014/main" id="{F805B3F2-6576-6E48-82B9-B9DBA1DA2559}"/>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5" name="Freeform 95">
                <a:extLst>
                  <a:ext uri="{FF2B5EF4-FFF2-40B4-BE49-F238E27FC236}">
                    <a16:creationId xmlns:a16="http://schemas.microsoft.com/office/drawing/2014/main" id="{C6DBC269-3BA6-CC40-BC9E-18E59EFDC24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174" name="Group 96">
              <a:extLst>
                <a:ext uri="{FF2B5EF4-FFF2-40B4-BE49-F238E27FC236}">
                  <a16:creationId xmlns:a16="http://schemas.microsoft.com/office/drawing/2014/main" id="{1ED32D5A-039E-8D4F-997D-F2DF15CAE473}"/>
                </a:ext>
              </a:extLst>
            </p:cNvPr>
            <p:cNvGrpSpPr>
              <a:grpSpLocks/>
            </p:cNvGrpSpPr>
            <p:nvPr/>
          </p:nvGrpSpPr>
          <p:grpSpPr bwMode="auto">
            <a:xfrm rot="2431219">
              <a:off x="1723" y="2901"/>
              <a:ext cx="92" cy="69"/>
              <a:chOff x="101" y="1265"/>
              <a:chExt cx="112" cy="84"/>
            </a:xfrm>
          </p:grpSpPr>
          <p:sp>
            <p:nvSpPr>
              <p:cNvPr id="190" name="Freeform 97">
                <a:extLst>
                  <a:ext uri="{FF2B5EF4-FFF2-40B4-BE49-F238E27FC236}">
                    <a16:creationId xmlns:a16="http://schemas.microsoft.com/office/drawing/2014/main" id="{D2EAE90F-22B7-6849-8C03-C0B89DF2904D}"/>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91" name="Freeform 98">
                <a:extLst>
                  <a:ext uri="{FF2B5EF4-FFF2-40B4-BE49-F238E27FC236}">
                    <a16:creationId xmlns:a16="http://schemas.microsoft.com/office/drawing/2014/main" id="{AE46F13B-079A-8E49-B73A-C9C8C9A5065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92" name="Freeform 99">
                <a:extLst>
                  <a:ext uri="{FF2B5EF4-FFF2-40B4-BE49-F238E27FC236}">
                    <a16:creationId xmlns:a16="http://schemas.microsoft.com/office/drawing/2014/main" id="{51C66127-E221-8F4D-8139-9CDED7539587}"/>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75" name="Freeform 100">
              <a:extLst>
                <a:ext uri="{FF2B5EF4-FFF2-40B4-BE49-F238E27FC236}">
                  <a16:creationId xmlns:a16="http://schemas.microsoft.com/office/drawing/2014/main" id="{DA008FC7-93EE-A94C-89AE-6486CB65C216}"/>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6" name="Freeform 101">
              <a:extLst>
                <a:ext uri="{FF2B5EF4-FFF2-40B4-BE49-F238E27FC236}">
                  <a16:creationId xmlns:a16="http://schemas.microsoft.com/office/drawing/2014/main" id="{89649B2C-E604-D049-9D79-398708A8B67C}"/>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7" name="Freeform 102">
              <a:extLst>
                <a:ext uri="{FF2B5EF4-FFF2-40B4-BE49-F238E27FC236}">
                  <a16:creationId xmlns:a16="http://schemas.microsoft.com/office/drawing/2014/main" id="{DA189D42-0BF4-D341-A72C-F9DCEA5F04E9}"/>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78" name="Freeform 103">
              <a:extLst>
                <a:ext uri="{FF2B5EF4-FFF2-40B4-BE49-F238E27FC236}">
                  <a16:creationId xmlns:a16="http://schemas.microsoft.com/office/drawing/2014/main" id="{52338295-554E-4F48-B1ED-04B696D76B20}"/>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179" name="Group 104">
              <a:extLst>
                <a:ext uri="{FF2B5EF4-FFF2-40B4-BE49-F238E27FC236}">
                  <a16:creationId xmlns:a16="http://schemas.microsoft.com/office/drawing/2014/main" id="{6F5A7A7D-FBA2-2F4C-8283-6339CCC3EA0F}"/>
                </a:ext>
              </a:extLst>
            </p:cNvPr>
            <p:cNvGrpSpPr>
              <a:grpSpLocks/>
            </p:cNvGrpSpPr>
            <p:nvPr/>
          </p:nvGrpSpPr>
          <p:grpSpPr bwMode="auto">
            <a:xfrm rot="2431219">
              <a:off x="1789" y="2906"/>
              <a:ext cx="92" cy="69"/>
              <a:chOff x="101" y="1265"/>
              <a:chExt cx="112" cy="84"/>
            </a:xfrm>
          </p:grpSpPr>
          <p:sp>
            <p:nvSpPr>
              <p:cNvPr id="187" name="Freeform 105">
                <a:extLst>
                  <a:ext uri="{FF2B5EF4-FFF2-40B4-BE49-F238E27FC236}">
                    <a16:creationId xmlns:a16="http://schemas.microsoft.com/office/drawing/2014/main" id="{D8597D44-E865-6E43-B320-D4DBE4071FC0}"/>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188" name="Freeform 106">
                <a:extLst>
                  <a:ext uri="{FF2B5EF4-FFF2-40B4-BE49-F238E27FC236}">
                    <a16:creationId xmlns:a16="http://schemas.microsoft.com/office/drawing/2014/main" id="{168B5194-24D0-8047-B6A1-C06E432C71B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189" name="Freeform 107">
                <a:extLst>
                  <a:ext uri="{FF2B5EF4-FFF2-40B4-BE49-F238E27FC236}">
                    <a16:creationId xmlns:a16="http://schemas.microsoft.com/office/drawing/2014/main" id="{30E08D22-9C48-6E44-8F9B-B828E5BBE20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180" name="Freeform 108">
              <a:extLst>
                <a:ext uri="{FF2B5EF4-FFF2-40B4-BE49-F238E27FC236}">
                  <a16:creationId xmlns:a16="http://schemas.microsoft.com/office/drawing/2014/main" id="{AAAAB781-94F8-644F-987C-46D0E951DE7B}"/>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181" name="Freeform 109">
              <a:extLst>
                <a:ext uri="{FF2B5EF4-FFF2-40B4-BE49-F238E27FC236}">
                  <a16:creationId xmlns:a16="http://schemas.microsoft.com/office/drawing/2014/main" id="{6984367B-1CFD-014F-B032-85140B83D43F}"/>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182" name="Freeform 110">
              <a:extLst>
                <a:ext uri="{FF2B5EF4-FFF2-40B4-BE49-F238E27FC236}">
                  <a16:creationId xmlns:a16="http://schemas.microsoft.com/office/drawing/2014/main" id="{C37C1AEB-61D0-C743-9382-7BE464A2CD94}"/>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183" name="Freeform 111">
              <a:extLst>
                <a:ext uri="{FF2B5EF4-FFF2-40B4-BE49-F238E27FC236}">
                  <a16:creationId xmlns:a16="http://schemas.microsoft.com/office/drawing/2014/main" id="{B89807A6-0F39-8E42-9471-554D7989C4B7}"/>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184" name="Freeform 112">
              <a:extLst>
                <a:ext uri="{FF2B5EF4-FFF2-40B4-BE49-F238E27FC236}">
                  <a16:creationId xmlns:a16="http://schemas.microsoft.com/office/drawing/2014/main" id="{DF882AEB-47D1-A74C-AF5F-4E22811EBD86}"/>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185" name="Freeform 113">
              <a:extLst>
                <a:ext uri="{FF2B5EF4-FFF2-40B4-BE49-F238E27FC236}">
                  <a16:creationId xmlns:a16="http://schemas.microsoft.com/office/drawing/2014/main" id="{00C9EF57-16A1-5B44-89BF-7FAAA7772E29}"/>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186" name="Freeform 114">
              <a:extLst>
                <a:ext uri="{FF2B5EF4-FFF2-40B4-BE49-F238E27FC236}">
                  <a16:creationId xmlns:a16="http://schemas.microsoft.com/office/drawing/2014/main" id="{F0566849-128C-564F-A6B2-C93DFB75C4C4}"/>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grpSp>
        <p:nvGrpSpPr>
          <p:cNvPr id="214" name="Group 60">
            <a:extLst>
              <a:ext uri="{FF2B5EF4-FFF2-40B4-BE49-F238E27FC236}">
                <a16:creationId xmlns:a16="http://schemas.microsoft.com/office/drawing/2014/main" id="{3D216DC0-ACF1-6C48-BDF8-4930EBBD3E42}"/>
              </a:ext>
            </a:extLst>
          </p:cNvPr>
          <p:cNvGrpSpPr>
            <a:grpSpLocks/>
          </p:cNvGrpSpPr>
          <p:nvPr/>
        </p:nvGrpSpPr>
        <p:grpSpPr bwMode="auto">
          <a:xfrm>
            <a:off x="4142882" y="4019073"/>
            <a:ext cx="1519237" cy="1376362"/>
            <a:chOff x="1575" y="2572"/>
            <a:chExt cx="502" cy="455"/>
          </a:xfrm>
        </p:grpSpPr>
        <p:sp>
          <p:nvSpPr>
            <p:cNvPr id="215" name="Freeform 61">
              <a:extLst>
                <a:ext uri="{FF2B5EF4-FFF2-40B4-BE49-F238E27FC236}">
                  <a16:creationId xmlns:a16="http://schemas.microsoft.com/office/drawing/2014/main" id="{5C30D010-6F64-2C4F-AFB7-E92A7037CB02}"/>
                </a:ext>
              </a:extLst>
            </p:cNvPr>
            <p:cNvSpPr>
              <a:spLocks/>
            </p:cNvSpPr>
            <p:nvPr/>
          </p:nvSpPr>
          <p:spPr bwMode="auto">
            <a:xfrm rot="6300000">
              <a:off x="1812" y="253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16" name="Group 62">
              <a:extLst>
                <a:ext uri="{FF2B5EF4-FFF2-40B4-BE49-F238E27FC236}">
                  <a16:creationId xmlns:a16="http://schemas.microsoft.com/office/drawing/2014/main" id="{1A443B17-B322-A942-81F5-280338138202}"/>
                </a:ext>
              </a:extLst>
            </p:cNvPr>
            <p:cNvGrpSpPr>
              <a:grpSpLocks/>
            </p:cNvGrpSpPr>
            <p:nvPr/>
          </p:nvGrpSpPr>
          <p:grpSpPr bwMode="auto">
            <a:xfrm rot="6300000">
              <a:off x="1768" y="2583"/>
              <a:ext cx="92" cy="69"/>
              <a:chOff x="101" y="1265"/>
              <a:chExt cx="112" cy="84"/>
            </a:xfrm>
          </p:grpSpPr>
          <p:sp>
            <p:nvSpPr>
              <p:cNvPr id="266" name="Freeform 63">
                <a:extLst>
                  <a:ext uri="{FF2B5EF4-FFF2-40B4-BE49-F238E27FC236}">
                    <a16:creationId xmlns:a16="http://schemas.microsoft.com/office/drawing/2014/main" id="{74F7A3C2-CF9A-134D-B4AF-FDEF6AF22A1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7" name="Freeform 64">
                <a:extLst>
                  <a:ext uri="{FF2B5EF4-FFF2-40B4-BE49-F238E27FC236}">
                    <a16:creationId xmlns:a16="http://schemas.microsoft.com/office/drawing/2014/main" id="{3FB03E5B-0659-834E-A597-32D2DE64123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8" name="Freeform 65">
                <a:extLst>
                  <a:ext uri="{FF2B5EF4-FFF2-40B4-BE49-F238E27FC236}">
                    <a16:creationId xmlns:a16="http://schemas.microsoft.com/office/drawing/2014/main" id="{E26783DD-8377-CB4D-BD68-BE126736FBBD}"/>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17" name="Group 66">
              <a:extLst>
                <a:ext uri="{FF2B5EF4-FFF2-40B4-BE49-F238E27FC236}">
                  <a16:creationId xmlns:a16="http://schemas.microsoft.com/office/drawing/2014/main" id="{108CC725-DBEF-474C-8BBD-F10B74B3BC1F}"/>
                </a:ext>
              </a:extLst>
            </p:cNvPr>
            <p:cNvGrpSpPr>
              <a:grpSpLocks/>
            </p:cNvGrpSpPr>
            <p:nvPr/>
          </p:nvGrpSpPr>
          <p:grpSpPr bwMode="auto">
            <a:xfrm rot="6300000">
              <a:off x="1793" y="2636"/>
              <a:ext cx="92" cy="69"/>
              <a:chOff x="101" y="1265"/>
              <a:chExt cx="112" cy="84"/>
            </a:xfrm>
          </p:grpSpPr>
          <p:sp>
            <p:nvSpPr>
              <p:cNvPr id="263" name="Freeform 67">
                <a:extLst>
                  <a:ext uri="{FF2B5EF4-FFF2-40B4-BE49-F238E27FC236}">
                    <a16:creationId xmlns:a16="http://schemas.microsoft.com/office/drawing/2014/main" id="{93406238-EEA8-D14D-A77D-31D22547338B}"/>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4" name="Freeform 68">
                <a:extLst>
                  <a:ext uri="{FF2B5EF4-FFF2-40B4-BE49-F238E27FC236}">
                    <a16:creationId xmlns:a16="http://schemas.microsoft.com/office/drawing/2014/main" id="{0332B667-A5C8-0248-8A26-F6B2A9CB527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5" name="Freeform 69">
                <a:extLst>
                  <a:ext uri="{FF2B5EF4-FFF2-40B4-BE49-F238E27FC236}">
                    <a16:creationId xmlns:a16="http://schemas.microsoft.com/office/drawing/2014/main" id="{9C7E9ECF-776D-6E42-B3C1-F901F1431F50}"/>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18" name="Freeform 70">
              <a:extLst>
                <a:ext uri="{FF2B5EF4-FFF2-40B4-BE49-F238E27FC236}">
                  <a16:creationId xmlns:a16="http://schemas.microsoft.com/office/drawing/2014/main" id="{26CE6B61-6F94-F34E-9A02-1A7F4FA8B672}"/>
                </a:ext>
              </a:extLst>
            </p:cNvPr>
            <p:cNvSpPr>
              <a:spLocks/>
            </p:cNvSpPr>
            <p:nvPr/>
          </p:nvSpPr>
          <p:spPr bwMode="auto">
            <a:xfrm rot="6300000">
              <a:off x="1819" y="2578"/>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grpSp>
          <p:nvGrpSpPr>
            <p:cNvPr id="219" name="Group 71">
              <a:extLst>
                <a:ext uri="{FF2B5EF4-FFF2-40B4-BE49-F238E27FC236}">
                  <a16:creationId xmlns:a16="http://schemas.microsoft.com/office/drawing/2014/main" id="{DAA27ACE-4175-1141-B662-1F1A15420BCE}"/>
                </a:ext>
              </a:extLst>
            </p:cNvPr>
            <p:cNvGrpSpPr>
              <a:grpSpLocks/>
            </p:cNvGrpSpPr>
            <p:nvPr/>
          </p:nvGrpSpPr>
          <p:grpSpPr bwMode="auto">
            <a:xfrm rot="6300000">
              <a:off x="1820" y="2688"/>
              <a:ext cx="92" cy="69"/>
              <a:chOff x="101" y="1265"/>
              <a:chExt cx="112" cy="84"/>
            </a:xfrm>
          </p:grpSpPr>
          <p:sp>
            <p:nvSpPr>
              <p:cNvPr id="260" name="Freeform 72">
                <a:extLst>
                  <a:ext uri="{FF2B5EF4-FFF2-40B4-BE49-F238E27FC236}">
                    <a16:creationId xmlns:a16="http://schemas.microsoft.com/office/drawing/2014/main" id="{BCF576BE-B9CC-BC44-B478-4580668E2225}"/>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61" name="Freeform 73">
                <a:extLst>
                  <a:ext uri="{FF2B5EF4-FFF2-40B4-BE49-F238E27FC236}">
                    <a16:creationId xmlns:a16="http://schemas.microsoft.com/office/drawing/2014/main" id="{AB6248D8-4288-3347-82D6-738C3FC0AEB8}"/>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62" name="Freeform 74">
                <a:extLst>
                  <a:ext uri="{FF2B5EF4-FFF2-40B4-BE49-F238E27FC236}">
                    <a16:creationId xmlns:a16="http://schemas.microsoft.com/office/drawing/2014/main" id="{991037A8-7A21-4C45-9466-DEAEE496B51A}"/>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20" name="Freeform 75">
              <a:extLst>
                <a:ext uri="{FF2B5EF4-FFF2-40B4-BE49-F238E27FC236}">
                  <a16:creationId xmlns:a16="http://schemas.microsoft.com/office/drawing/2014/main" id="{025A1D1D-6042-F649-9380-235ABC9AD95A}"/>
                </a:ext>
              </a:extLst>
            </p:cNvPr>
            <p:cNvSpPr>
              <a:spLocks/>
            </p:cNvSpPr>
            <p:nvPr/>
          </p:nvSpPr>
          <p:spPr bwMode="auto">
            <a:xfrm rot="6300000">
              <a:off x="1819" y="2622"/>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21" name="Freeform 76">
              <a:extLst>
                <a:ext uri="{FF2B5EF4-FFF2-40B4-BE49-F238E27FC236}">
                  <a16:creationId xmlns:a16="http://schemas.microsoft.com/office/drawing/2014/main" id="{303CC0F6-51BA-CA4E-A94E-F64F5076A157}"/>
                </a:ext>
              </a:extLst>
            </p:cNvPr>
            <p:cNvSpPr>
              <a:spLocks/>
            </p:cNvSpPr>
            <p:nvPr/>
          </p:nvSpPr>
          <p:spPr bwMode="auto">
            <a:xfrm rot="6300000">
              <a:off x="1833" y="2692"/>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22" name="Freeform 77">
              <a:extLst>
                <a:ext uri="{FF2B5EF4-FFF2-40B4-BE49-F238E27FC236}">
                  <a16:creationId xmlns:a16="http://schemas.microsoft.com/office/drawing/2014/main" id="{C583D752-498A-A84E-8DCF-6886257BA981}"/>
                </a:ext>
              </a:extLst>
            </p:cNvPr>
            <p:cNvSpPr>
              <a:spLocks/>
            </p:cNvSpPr>
            <p:nvPr/>
          </p:nvSpPr>
          <p:spPr bwMode="auto">
            <a:xfrm rot="6300000">
              <a:off x="1744" y="2884"/>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23" name="Group 78">
              <a:extLst>
                <a:ext uri="{FF2B5EF4-FFF2-40B4-BE49-F238E27FC236}">
                  <a16:creationId xmlns:a16="http://schemas.microsoft.com/office/drawing/2014/main" id="{7F1E7CF4-C70C-C545-94D7-DEF1D93255BA}"/>
                </a:ext>
              </a:extLst>
            </p:cNvPr>
            <p:cNvGrpSpPr>
              <a:grpSpLocks/>
            </p:cNvGrpSpPr>
            <p:nvPr/>
          </p:nvGrpSpPr>
          <p:grpSpPr bwMode="auto">
            <a:xfrm rot="6300000">
              <a:off x="1847" y="2741"/>
              <a:ext cx="92" cy="69"/>
              <a:chOff x="101" y="1265"/>
              <a:chExt cx="112" cy="84"/>
            </a:xfrm>
          </p:grpSpPr>
          <p:sp>
            <p:nvSpPr>
              <p:cNvPr id="257" name="Freeform 79">
                <a:extLst>
                  <a:ext uri="{FF2B5EF4-FFF2-40B4-BE49-F238E27FC236}">
                    <a16:creationId xmlns:a16="http://schemas.microsoft.com/office/drawing/2014/main" id="{9C33C25F-190E-A14D-8AE5-C1F4DDFB6F3F}"/>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58" name="Freeform 80">
                <a:extLst>
                  <a:ext uri="{FF2B5EF4-FFF2-40B4-BE49-F238E27FC236}">
                    <a16:creationId xmlns:a16="http://schemas.microsoft.com/office/drawing/2014/main" id="{761F72A8-B116-884C-8715-8C3D3723A08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59" name="Freeform 81">
                <a:extLst>
                  <a:ext uri="{FF2B5EF4-FFF2-40B4-BE49-F238E27FC236}">
                    <a16:creationId xmlns:a16="http://schemas.microsoft.com/office/drawing/2014/main" id="{1F33AB36-AD1D-DE4A-90E1-288078CF1EC9}"/>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24" name="Group 82">
              <a:extLst>
                <a:ext uri="{FF2B5EF4-FFF2-40B4-BE49-F238E27FC236}">
                  <a16:creationId xmlns:a16="http://schemas.microsoft.com/office/drawing/2014/main" id="{EE888577-19CB-A146-B65D-0E6812774CB9}"/>
                </a:ext>
              </a:extLst>
            </p:cNvPr>
            <p:cNvGrpSpPr>
              <a:grpSpLocks/>
            </p:cNvGrpSpPr>
            <p:nvPr/>
          </p:nvGrpSpPr>
          <p:grpSpPr bwMode="auto">
            <a:xfrm rot="2794966">
              <a:off x="1698" y="2788"/>
              <a:ext cx="92" cy="69"/>
              <a:chOff x="101" y="1265"/>
              <a:chExt cx="112" cy="84"/>
            </a:xfrm>
          </p:grpSpPr>
          <p:sp>
            <p:nvSpPr>
              <p:cNvPr id="254" name="Freeform 83">
                <a:extLst>
                  <a:ext uri="{FF2B5EF4-FFF2-40B4-BE49-F238E27FC236}">
                    <a16:creationId xmlns:a16="http://schemas.microsoft.com/office/drawing/2014/main" id="{18FBF07B-823D-4143-AB61-EE7962496546}"/>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55" name="Freeform 84">
                <a:extLst>
                  <a:ext uri="{FF2B5EF4-FFF2-40B4-BE49-F238E27FC236}">
                    <a16:creationId xmlns:a16="http://schemas.microsoft.com/office/drawing/2014/main" id="{DA4A1E4D-89D7-6042-859E-AFAF7A508FB5}"/>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56" name="Freeform 85">
                <a:extLst>
                  <a:ext uri="{FF2B5EF4-FFF2-40B4-BE49-F238E27FC236}">
                    <a16:creationId xmlns:a16="http://schemas.microsoft.com/office/drawing/2014/main" id="{699237AF-9830-0346-8DE0-39E40AC7A99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25" name="Group 86">
              <a:extLst>
                <a:ext uri="{FF2B5EF4-FFF2-40B4-BE49-F238E27FC236}">
                  <a16:creationId xmlns:a16="http://schemas.microsoft.com/office/drawing/2014/main" id="{46DF3AE6-8C3D-5B4A-BE8D-54198D62EAD6}"/>
                </a:ext>
              </a:extLst>
            </p:cNvPr>
            <p:cNvGrpSpPr>
              <a:grpSpLocks/>
            </p:cNvGrpSpPr>
            <p:nvPr/>
          </p:nvGrpSpPr>
          <p:grpSpPr bwMode="auto">
            <a:xfrm rot="2794966">
              <a:off x="1764" y="2802"/>
              <a:ext cx="92" cy="69"/>
              <a:chOff x="101" y="1265"/>
              <a:chExt cx="112" cy="84"/>
            </a:xfrm>
          </p:grpSpPr>
          <p:sp>
            <p:nvSpPr>
              <p:cNvPr id="251" name="Freeform 87">
                <a:extLst>
                  <a:ext uri="{FF2B5EF4-FFF2-40B4-BE49-F238E27FC236}">
                    <a16:creationId xmlns:a16="http://schemas.microsoft.com/office/drawing/2014/main" id="{BF2EDA8A-B475-DB4B-B69F-E4033EAFA987}"/>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52" name="Freeform 88">
                <a:extLst>
                  <a:ext uri="{FF2B5EF4-FFF2-40B4-BE49-F238E27FC236}">
                    <a16:creationId xmlns:a16="http://schemas.microsoft.com/office/drawing/2014/main" id="{B92EE645-E304-794C-9FA8-590DDC1DCA42}"/>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53" name="Freeform 89">
                <a:extLst>
                  <a:ext uri="{FF2B5EF4-FFF2-40B4-BE49-F238E27FC236}">
                    <a16:creationId xmlns:a16="http://schemas.microsoft.com/office/drawing/2014/main" id="{453DE01B-9D7E-7C42-86E9-078E853D4E2B}"/>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26" name="Freeform 90">
              <a:extLst>
                <a:ext uri="{FF2B5EF4-FFF2-40B4-BE49-F238E27FC236}">
                  <a16:creationId xmlns:a16="http://schemas.microsoft.com/office/drawing/2014/main" id="{372913BF-147C-1D40-9560-E4D057C4876C}"/>
                </a:ext>
              </a:extLst>
            </p:cNvPr>
            <p:cNvSpPr>
              <a:spLocks/>
            </p:cNvSpPr>
            <p:nvPr/>
          </p:nvSpPr>
          <p:spPr bwMode="auto">
            <a:xfrm rot="6300000">
              <a:off x="1647" y="2813"/>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27" name="Freeform 91">
              <a:extLst>
                <a:ext uri="{FF2B5EF4-FFF2-40B4-BE49-F238E27FC236}">
                  <a16:creationId xmlns:a16="http://schemas.microsoft.com/office/drawing/2014/main" id="{E574B8F5-143E-604A-B534-61465E92B0A5}"/>
                </a:ext>
              </a:extLst>
            </p:cNvPr>
            <p:cNvSpPr>
              <a:spLocks/>
            </p:cNvSpPr>
            <p:nvPr/>
          </p:nvSpPr>
          <p:spPr bwMode="auto">
            <a:xfrm rot="6300000">
              <a:off x="1795" y="282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28" name="Group 92">
              <a:extLst>
                <a:ext uri="{FF2B5EF4-FFF2-40B4-BE49-F238E27FC236}">
                  <a16:creationId xmlns:a16="http://schemas.microsoft.com/office/drawing/2014/main" id="{187E8876-C1D2-1145-80CA-DF50B1C826FC}"/>
                </a:ext>
              </a:extLst>
            </p:cNvPr>
            <p:cNvGrpSpPr>
              <a:grpSpLocks/>
            </p:cNvGrpSpPr>
            <p:nvPr/>
          </p:nvGrpSpPr>
          <p:grpSpPr bwMode="auto">
            <a:xfrm rot="2431219">
              <a:off x="1664" y="2898"/>
              <a:ext cx="92" cy="69"/>
              <a:chOff x="101" y="1265"/>
              <a:chExt cx="112" cy="84"/>
            </a:xfrm>
          </p:grpSpPr>
          <p:sp>
            <p:nvSpPr>
              <p:cNvPr id="248" name="Freeform 93">
                <a:extLst>
                  <a:ext uri="{FF2B5EF4-FFF2-40B4-BE49-F238E27FC236}">
                    <a16:creationId xmlns:a16="http://schemas.microsoft.com/office/drawing/2014/main" id="{802F0DC9-7D5E-CE45-8463-1F7B31F01D7E}"/>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9" name="Freeform 94">
                <a:extLst>
                  <a:ext uri="{FF2B5EF4-FFF2-40B4-BE49-F238E27FC236}">
                    <a16:creationId xmlns:a16="http://schemas.microsoft.com/office/drawing/2014/main" id="{8B462AB2-4AD8-5247-8527-F4C8E3E1041F}"/>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50" name="Freeform 95">
                <a:extLst>
                  <a:ext uri="{FF2B5EF4-FFF2-40B4-BE49-F238E27FC236}">
                    <a16:creationId xmlns:a16="http://schemas.microsoft.com/office/drawing/2014/main" id="{58B7AC3C-24F8-184D-A4A3-9E44FD771C25}"/>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grpSp>
          <p:nvGrpSpPr>
            <p:cNvPr id="229" name="Group 96">
              <a:extLst>
                <a:ext uri="{FF2B5EF4-FFF2-40B4-BE49-F238E27FC236}">
                  <a16:creationId xmlns:a16="http://schemas.microsoft.com/office/drawing/2014/main" id="{14AA19FF-6F35-0B4B-A46E-EE9C92FACFE6}"/>
                </a:ext>
              </a:extLst>
            </p:cNvPr>
            <p:cNvGrpSpPr>
              <a:grpSpLocks/>
            </p:cNvGrpSpPr>
            <p:nvPr/>
          </p:nvGrpSpPr>
          <p:grpSpPr bwMode="auto">
            <a:xfrm rot="2431219">
              <a:off x="1723" y="2901"/>
              <a:ext cx="92" cy="69"/>
              <a:chOff x="101" y="1265"/>
              <a:chExt cx="112" cy="84"/>
            </a:xfrm>
          </p:grpSpPr>
          <p:sp>
            <p:nvSpPr>
              <p:cNvPr id="245" name="Freeform 97">
                <a:extLst>
                  <a:ext uri="{FF2B5EF4-FFF2-40B4-BE49-F238E27FC236}">
                    <a16:creationId xmlns:a16="http://schemas.microsoft.com/office/drawing/2014/main" id="{88B1B8B5-7474-0D4D-ACE1-B9A094836B5C}"/>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6" name="Freeform 98">
                <a:extLst>
                  <a:ext uri="{FF2B5EF4-FFF2-40B4-BE49-F238E27FC236}">
                    <a16:creationId xmlns:a16="http://schemas.microsoft.com/office/drawing/2014/main" id="{7E92C0AA-C70D-E34D-B86C-A5B494FF4CED}"/>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7" name="Freeform 99">
                <a:extLst>
                  <a:ext uri="{FF2B5EF4-FFF2-40B4-BE49-F238E27FC236}">
                    <a16:creationId xmlns:a16="http://schemas.microsoft.com/office/drawing/2014/main" id="{782007A4-5480-0B41-8C82-16EA12798732}"/>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30" name="Freeform 100">
              <a:extLst>
                <a:ext uri="{FF2B5EF4-FFF2-40B4-BE49-F238E27FC236}">
                  <a16:creationId xmlns:a16="http://schemas.microsoft.com/office/drawing/2014/main" id="{07A38084-9624-884B-BAAC-203F77C59C54}"/>
                </a:ext>
              </a:extLst>
            </p:cNvPr>
            <p:cNvSpPr>
              <a:spLocks/>
            </p:cNvSpPr>
            <p:nvPr/>
          </p:nvSpPr>
          <p:spPr bwMode="auto">
            <a:xfrm rot="6300000">
              <a:off x="1944" y="277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31" name="Freeform 101">
              <a:extLst>
                <a:ext uri="{FF2B5EF4-FFF2-40B4-BE49-F238E27FC236}">
                  <a16:creationId xmlns:a16="http://schemas.microsoft.com/office/drawing/2014/main" id="{A2E9C1A3-993D-EB43-B105-81D96AC43847}"/>
                </a:ext>
              </a:extLst>
            </p:cNvPr>
            <p:cNvSpPr>
              <a:spLocks/>
            </p:cNvSpPr>
            <p:nvPr/>
          </p:nvSpPr>
          <p:spPr bwMode="auto">
            <a:xfrm rot="6300000">
              <a:off x="1930" y="2878"/>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32" name="Freeform 102">
              <a:extLst>
                <a:ext uri="{FF2B5EF4-FFF2-40B4-BE49-F238E27FC236}">
                  <a16:creationId xmlns:a16="http://schemas.microsoft.com/office/drawing/2014/main" id="{CA547C32-63DF-6B49-994F-B0E13B561F2E}"/>
                </a:ext>
              </a:extLst>
            </p:cNvPr>
            <p:cNvSpPr>
              <a:spLocks/>
            </p:cNvSpPr>
            <p:nvPr/>
          </p:nvSpPr>
          <p:spPr bwMode="auto">
            <a:xfrm rot="6300000">
              <a:off x="1960" y="284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33" name="Freeform 103">
              <a:extLst>
                <a:ext uri="{FF2B5EF4-FFF2-40B4-BE49-F238E27FC236}">
                  <a16:creationId xmlns:a16="http://schemas.microsoft.com/office/drawing/2014/main" id="{85C4FC8A-4EE5-4F4E-877E-2D9C661609C5}"/>
                </a:ext>
              </a:extLst>
            </p:cNvPr>
            <p:cNvSpPr>
              <a:spLocks/>
            </p:cNvSpPr>
            <p:nvPr/>
          </p:nvSpPr>
          <p:spPr bwMode="auto">
            <a:xfrm rot="6300000">
              <a:off x="1926" y="288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rgbClr val="FF6600"/>
            </a:solidFill>
            <a:ln w="9525">
              <a:solidFill>
                <a:schemeClr val="tx1"/>
              </a:solidFill>
              <a:miter lim="800000"/>
              <a:headEnd/>
              <a:tailEnd/>
            </a:ln>
          </p:spPr>
          <p:txBody>
            <a:bodyPr wrap="none"/>
            <a:lstStyle/>
            <a:p>
              <a:endParaRPr lang="en-US" dirty="0"/>
            </a:p>
          </p:txBody>
        </p:sp>
        <p:grpSp>
          <p:nvGrpSpPr>
            <p:cNvPr id="234" name="Group 104">
              <a:extLst>
                <a:ext uri="{FF2B5EF4-FFF2-40B4-BE49-F238E27FC236}">
                  <a16:creationId xmlns:a16="http://schemas.microsoft.com/office/drawing/2014/main" id="{76D2C7FF-74BA-FF4A-B265-7D4F2D11DCC7}"/>
                </a:ext>
              </a:extLst>
            </p:cNvPr>
            <p:cNvGrpSpPr>
              <a:grpSpLocks/>
            </p:cNvGrpSpPr>
            <p:nvPr/>
          </p:nvGrpSpPr>
          <p:grpSpPr bwMode="auto">
            <a:xfrm rot="2431219">
              <a:off x="1789" y="2906"/>
              <a:ext cx="92" cy="69"/>
              <a:chOff x="101" y="1265"/>
              <a:chExt cx="112" cy="84"/>
            </a:xfrm>
          </p:grpSpPr>
          <p:sp>
            <p:nvSpPr>
              <p:cNvPr id="242" name="Freeform 105">
                <a:extLst>
                  <a:ext uri="{FF2B5EF4-FFF2-40B4-BE49-F238E27FC236}">
                    <a16:creationId xmlns:a16="http://schemas.microsoft.com/office/drawing/2014/main" id="{9687E8DC-FAEB-5048-87D9-40857CC3C098}"/>
                  </a:ext>
                </a:extLst>
              </p:cNvPr>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rgbClr val="FF6600"/>
              </a:solidFill>
              <a:ln w="9525">
                <a:solidFill>
                  <a:schemeClr val="tx1"/>
                </a:solidFill>
                <a:miter lim="800000"/>
                <a:headEnd/>
                <a:tailEnd/>
              </a:ln>
            </p:spPr>
            <p:txBody>
              <a:bodyPr wrap="none"/>
              <a:lstStyle/>
              <a:p>
                <a:endParaRPr lang="en-US" dirty="0"/>
              </a:p>
            </p:txBody>
          </p:sp>
          <p:sp>
            <p:nvSpPr>
              <p:cNvPr id="243" name="Freeform 106">
                <a:extLst>
                  <a:ext uri="{FF2B5EF4-FFF2-40B4-BE49-F238E27FC236}">
                    <a16:creationId xmlns:a16="http://schemas.microsoft.com/office/drawing/2014/main" id="{A239741C-D2C2-4F4B-8927-D367E7446B1E}"/>
                  </a:ext>
                </a:extLst>
              </p:cNvPr>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rgbClr val="FF6600"/>
              </a:solidFill>
              <a:ln w="9525">
                <a:solidFill>
                  <a:schemeClr val="tx1"/>
                </a:solidFill>
                <a:miter lim="800000"/>
                <a:headEnd/>
                <a:tailEnd/>
              </a:ln>
            </p:spPr>
            <p:txBody>
              <a:bodyPr wrap="none"/>
              <a:lstStyle/>
              <a:p>
                <a:endParaRPr lang="en-US" dirty="0"/>
              </a:p>
            </p:txBody>
          </p:sp>
          <p:sp>
            <p:nvSpPr>
              <p:cNvPr id="244" name="Freeform 107">
                <a:extLst>
                  <a:ext uri="{FF2B5EF4-FFF2-40B4-BE49-F238E27FC236}">
                    <a16:creationId xmlns:a16="http://schemas.microsoft.com/office/drawing/2014/main" id="{68501F16-C55A-7F41-BBBF-1DD02B461834}"/>
                  </a:ext>
                </a:extLst>
              </p:cNvPr>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rgbClr val="FF6600"/>
              </a:solidFill>
              <a:ln w="9525">
                <a:solidFill>
                  <a:schemeClr val="tx1"/>
                </a:solidFill>
                <a:miter lim="800000"/>
                <a:headEnd/>
                <a:tailEnd/>
              </a:ln>
            </p:spPr>
            <p:txBody>
              <a:bodyPr wrap="none"/>
              <a:lstStyle/>
              <a:p>
                <a:endParaRPr lang="en-US" dirty="0"/>
              </a:p>
            </p:txBody>
          </p:sp>
        </p:grpSp>
        <p:sp>
          <p:nvSpPr>
            <p:cNvPr id="235" name="Freeform 108">
              <a:extLst>
                <a:ext uri="{FF2B5EF4-FFF2-40B4-BE49-F238E27FC236}">
                  <a16:creationId xmlns:a16="http://schemas.microsoft.com/office/drawing/2014/main" id="{0E60CCE6-1F4A-3E4E-85D6-4B16D43FFF87}"/>
                </a:ext>
              </a:extLst>
            </p:cNvPr>
            <p:cNvSpPr>
              <a:spLocks/>
            </p:cNvSpPr>
            <p:nvPr/>
          </p:nvSpPr>
          <p:spPr bwMode="auto">
            <a:xfrm rot="6300000">
              <a:off x="1839" y="2819"/>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rgbClr val="FF6600"/>
            </a:solidFill>
            <a:ln w="9525">
              <a:solidFill>
                <a:schemeClr val="tx1"/>
              </a:solidFill>
              <a:miter lim="800000"/>
              <a:headEnd/>
              <a:tailEnd/>
            </a:ln>
          </p:spPr>
          <p:txBody>
            <a:bodyPr wrap="none"/>
            <a:lstStyle/>
            <a:p>
              <a:endParaRPr lang="en-US" dirty="0"/>
            </a:p>
          </p:txBody>
        </p:sp>
        <p:sp>
          <p:nvSpPr>
            <p:cNvPr id="236" name="Freeform 109">
              <a:extLst>
                <a:ext uri="{FF2B5EF4-FFF2-40B4-BE49-F238E27FC236}">
                  <a16:creationId xmlns:a16="http://schemas.microsoft.com/office/drawing/2014/main" id="{011C6EDC-AD57-A744-ABEF-C8CE016BF60B}"/>
                </a:ext>
              </a:extLst>
            </p:cNvPr>
            <p:cNvSpPr>
              <a:spLocks/>
            </p:cNvSpPr>
            <p:nvPr/>
          </p:nvSpPr>
          <p:spPr bwMode="auto">
            <a:xfrm rot="6300000">
              <a:off x="2015" y="2822"/>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37" name="Freeform 110">
              <a:extLst>
                <a:ext uri="{FF2B5EF4-FFF2-40B4-BE49-F238E27FC236}">
                  <a16:creationId xmlns:a16="http://schemas.microsoft.com/office/drawing/2014/main" id="{556C881A-63DA-7D44-9C81-FE3CECFE210C}"/>
                </a:ext>
              </a:extLst>
            </p:cNvPr>
            <p:cNvSpPr>
              <a:spLocks/>
            </p:cNvSpPr>
            <p:nvPr/>
          </p:nvSpPr>
          <p:spPr bwMode="auto">
            <a:xfrm rot="6300000">
              <a:off x="1888" y="2956"/>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38" name="Freeform 111">
              <a:extLst>
                <a:ext uri="{FF2B5EF4-FFF2-40B4-BE49-F238E27FC236}">
                  <a16:creationId xmlns:a16="http://schemas.microsoft.com/office/drawing/2014/main" id="{A14AA091-DED8-C34B-9EFD-2CB50AC41A05}"/>
                </a:ext>
              </a:extLst>
            </p:cNvPr>
            <p:cNvSpPr>
              <a:spLocks/>
            </p:cNvSpPr>
            <p:nvPr/>
          </p:nvSpPr>
          <p:spPr bwMode="auto">
            <a:xfrm rot="6300000">
              <a:off x="1610" y="2695"/>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39" name="Freeform 112">
              <a:extLst>
                <a:ext uri="{FF2B5EF4-FFF2-40B4-BE49-F238E27FC236}">
                  <a16:creationId xmlns:a16="http://schemas.microsoft.com/office/drawing/2014/main" id="{EF6AFFE6-F2D0-3D43-B141-E0CAFAFF6B6F}"/>
                </a:ext>
              </a:extLst>
            </p:cNvPr>
            <p:cNvSpPr>
              <a:spLocks/>
            </p:cNvSpPr>
            <p:nvPr/>
          </p:nvSpPr>
          <p:spPr bwMode="auto">
            <a:xfrm rot="6300000">
              <a:off x="1863" y="2933"/>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rgbClr val="FF6600"/>
            </a:solidFill>
            <a:ln w="9525">
              <a:solidFill>
                <a:schemeClr val="tx1"/>
              </a:solidFill>
              <a:miter lim="800000"/>
              <a:headEnd/>
              <a:tailEnd/>
            </a:ln>
          </p:spPr>
          <p:txBody>
            <a:bodyPr wrap="none"/>
            <a:lstStyle/>
            <a:p>
              <a:endParaRPr lang="en-US" dirty="0"/>
            </a:p>
          </p:txBody>
        </p:sp>
        <p:sp>
          <p:nvSpPr>
            <p:cNvPr id="240" name="Freeform 113">
              <a:extLst>
                <a:ext uri="{FF2B5EF4-FFF2-40B4-BE49-F238E27FC236}">
                  <a16:creationId xmlns:a16="http://schemas.microsoft.com/office/drawing/2014/main" id="{8022D1C4-5FFC-F64B-B66C-662AED72E2CC}"/>
                </a:ext>
              </a:extLst>
            </p:cNvPr>
            <p:cNvSpPr>
              <a:spLocks/>
            </p:cNvSpPr>
            <p:nvPr/>
          </p:nvSpPr>
          <p:spPr bwMode="auto">
            <a:xfrm rot="6300000">
              <a:off x="1609" y="2599"/>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1" name="Freeform 114">
              <a:extLst>
                <a:ext uri="{FF2B5EF4-FFF2-40B4-BE49-F238E27FC236}">
                  <a16:creationId xmlns:a16="http://schemas.microsoft.com/office/drawing/2014/main" id="{030D1E79-986D-9D4D-9A0A-B5483D800DD1}"/>
                </a:ext>
              </a:extLst>
            </p:cNvPr>
            <p:cNvSpPr>
              <a:spLocks/>
            </p:cNvSpPr>
            <p:nvPr/>
          </p:nvSpPr>
          <p:spPr bwMode="auto">
            <a:xfrm rot="6300000">
              <a:off x="1635" y="2697"/>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rgbClr val="FF6600"/>
            </a:solidFill>
            <a:ln w="9525">
              <a:solidFill>
                <a:schemeClr val="tx1"/>
              </a:solidFill>
              <a:miter lim="800000"/>
              <a:headEnd/>
              <a:tailEnd/>
            </a:ln>
          </p:spPr>
          <p:txBody>
            <a:bodyPr wrap="none"/>
            <a:lstStyle/>
            <a:p>
              <a:endParaRPr lang="en-US" dirty="0"/>
            </a:p>
          </p:txBody>
        </p:sp>
      </p:grpSp>
      <p:sp>
        <p:nvSpPr>
          <p:cNvPr id="8" name="Oval 7">
            <a:extLst>
              <a:ext uri="{FF2B5EF4-FFF2-40B4-BE49-F238E27FC236}">
                <a16:creationId xmlns:a16="http://schemas.microsoft.com/office/drawing/2014/main" id="{6E2D1D14-0D5D-A343-BF85-DB5E7F666FD1}"/>
              </a:ext>
            </a:extLst>
          </p:cNvPr>
          <p:cNvSpPr/>
          <p:nvPr/>
        </p:nvSpPr>
        <p:spPr bwMode="auto">
          <a:xfrm rot="20998273">
            <a:off x="4154052" y="3449137"/>
            <a:ext cx="237085" cy="512057"/>
          </a:xfrm>
          <a:prstGeom prst="ellipse">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Tree>
    <p:extLst>
      <p:ext uri="{BB962C8B-B14F-4D97-AF65-F5344CB8AC3E}">
        <p14:creationId xmlns:p14="http://schemas.microsoft.com/office/powerpoint/2010/main" val="391600571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normAutofit/>
          </a:bodyPr>
          <a:lstStyle/>
          <a:p>
            <a:r>
              <a:rPr lang="en-GB" dirty="0"/>
              <a:t>asymmetric unit contents</a:t>
            </a:r>
          </a:p>
        </p:txBody>
      </p:sp>
      <p:sp>
        <p:nvSpPr>
          <p:cNvPr id="2" name="Content Placeholder 1">
            <a:extLst>
              <a:ext uri="{FF2B5EF4-FFF2-40B4-BE49-F238E27FC236}">
                <a16:creationId xmlns:a16="http://schemas.microsoft.com/office/drawing/2014/main" id="{C6F5FF4D-0C8A-8848-A59D-ACF28AADC3B0}"/>
              </a:ext>
            </a:extLst>
          </p:cNvPr>
          <p:cNvSpPr>
            <a:spLocks noGrp="1"/>
          </p:cNvSpPr>
          <p:nvPr>
            <p:ph sz="half" idx="1"/>
          </p:nvPr>
        </p:nvSpPr>
        <p:spPr/>
        <p:txBody>
          <a:bodyPr/>
          <a:lstStyle/>
          <a:p>
            <a:r>
              <a:rPr lang="en-US" dirty="0"/>
              <a:t>Many crystals have more than one copy of your biological unit in the asymmetric unit</a:t>
            </a:r>
          </a:p>
          <a:p>
            <a:r>
              <a:rPr lang="en-US" dirty="0"/>
              <a:t>Other crystals have only part of the biological unit in the asymmetric unit, with the full structure generated by the crystal symmetry</a:t>
            </a:r>
          </a:p>
          <a:p>
            <a:r>
              <a:rPr lang="en-US" dirty="0"/>
              <a:t>You don’t know how many copies to search for before you start</a:t>
            </a:r>
          </a:p>
        </p:txBody>
      </p:sp>
      <p:grpSp>
        <p:nvGrpSpPr>
          <p:cNvPr id="69657" name="Group 69656">
            <a:extLst>
              <a:ext uri="{FF2B5EF4-FFF2-40B4-BE49-F238E27FC236}">
                <a16:creationId xmlns:a16="http://schemas.microsoft.com/office/drawing/2014/main" id="{4C499B39-5D03-174C-A345-AF9435C69110}"/>
              </a:ext>
            </a:extLst>
          </p:cNvPr>
          <p:cNvGrpSpPr/>
          <p:nvPr/>
        </p:nvGrpSpPr>
        <p:grpSpPr>
          <a:xfrm>
            <a:off x="6412438" y="1469629"/>
            <a:ext cx="4498755" cy="4509121"/>
            <a:chOff x="6869651" y="1728995"/>
            <a:chExt cx="4498755" cy="4509121"/>
          </a:xfrm>
        </p:grpSpPr>
        <p:grpSp>
          <p:nvGrpSpPr>
            <p:cNvPr id="69641" name="Group 69640">
              <a:extLst>
                <a:ext uri="{FF2B5EF4-FFF2-40B4-BE49-F238E27FC236}">
                  <a16:creationId xmlns:a16="http://schemas.microsoft.com/office/drawing/2014/main" id="{844ED198-AFB4-F042-8341-6514700F9B72}"/>
                </a:ext>
              </a:extLst>
            </p:cNvPr>
            <p:cNvGrpSpPr/>
            <p:nvPr/>
          </p:nvGrpSpPr>
          <p:grpSpPr>
            <a:xfrm>
              <a:off x="6970818" y="3450587"/>
              <a:ext cx="551680" cy="358391"/>
              <a:chOff x="8919839" y="1877857"/>
              <a:chExt cx="551680" cy="358391"/>
            </a:xfrm>
          </p:grpSpPr>
          <p:sp>
            <p:nvSpPr>
              <p:cNvPr id="311" name="Freeform 66">
                <a:extLst>
                  <a:ext uri="{FF2B5EF4-FFF2-40B4-BE49-F238E27FC236}">
                    <a16:creationId xmlns:a16="http://schemas.microsoft.com/office/drawing/2014/main" id="{738C7413-96F7-3C47-B513-FC85625CB9A5}"/>
                  </a:ext>
                </a:extLst>
              </p:cNvPr>
              <p:cNvSpPr>
                <a:spLocks/>
              </p:cNvSpPr>
              <p:nvPr/>
            </p:nvSpPr>
            <p:spPr bwMode="auto">
              <a:xfrm flipH="1">
                <a:off x="9214324" y="187785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12" name="Freeform 67">
                <a:extLst>
                  <a:ext uri="{FF2B5EF4-FFF2-40B4-BE49-F238E27FC236}">
                    <a16:creationId xmlns:a16="http://schemas.microsoft.com/office/drawing/2014/main" id="{72BE6AD9-B36A-214E-BB10-CA7F527DE5D3}"/>
                  </a:ext>
                </a:extLst>
              </p:cNvPr>
              <p:cNvSpPr>
                <a:spLocks/>
              </p:cNvSpPr>
              <p:nvPr/>
            </p:nvSpPr>
            <p:spPr bwMode="auto">
              <a:xfrm rot="16200000" flipH="1">
                <a:off x="9001375" y="1865413"/>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42" name="Group 69641">
              <a:extLst>
                <a:ext uri="{FF2B5EF4-FFF2-40B4-BE49-F238E27FC236}">
                  <a16:creationId xmlns:a16="http://schemas.microsoft.com/office/drawing/2014/main" id="{B618E2A8-83A6-F14F-87D2-268864B1E8EB}"/>
                </a:ext>
              </a:extLst>
            </p:cNvPr>
            <p:cNvGrpSpPr/>
            <p:nvPr/>
          </p:nvGrpSpPr>
          <p:grpSpPr>
            <a:xfrm>
              <a:off x="7767899" y="3396717"/>
              <a:ext cx="395899" cy="499413"/>
              <a:chOff x="9734977" y="1935693"/>
              <a:chExt cx="395899" cy="499413"/>
            </a:xfrm>
          </p:grpSpPr>
          <p:sp>
            <p:nvSpPr>
              <p:cNvPr id="315" name="Freeform 70">
                <a:extLst>
                  <a:ext uri="{FF2B5EF4-FFF2-40B4-BE49-F238E27FC236}">
                    <a16:creationId xmlns:a16="http://schemas.microsoft.com/office/drawing/2014/main" id="{C875E3A9-7642-4D4C-B264-ED2F45242F29}"/>
                  </a:ext>
                </a:extLst>
              </p:cNvPr>
              <p:cNvSpPr>
                <a:spLocks/>
              </p:cNvSpPr>
              <p:nvPr/>
            </p:nvSpPr>
            <p:spPr bwMode="auto">
              <a:xfrm rot="10800000" flipV="1">
                <a:off x="9796662" y="1935693"/>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18" name="Freeform 73">
                <a:extLst>
                  <a:ext uri="{FF2B5EF4-FFF2-40B4-BE49-F238E27FC236}">
                    <a16:creationId xmlns:a16="http://schemas.microsoft.com/office/drawing/2014/main" id="{DAC4C54D-60F7-F347-ACF0-E49423745AB0}"/>
                  </a:ext>
                </a:extLst>
              </p:cNvPr>
              <p:cNvSpPr>
                <a:spLocks/>
              </p:cNvSpPr>
              <p:nvPr/>
            </p:nvSpPr>
            <p:spPr bwMode="auto">
              <a:xfrm rot="16200000" flipV="1">
                <a:off x="9816513" y="2120742"/>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43" name="Group 69642">
              <a:extLst>
                <a:ext uri="{FF2B5EF4-FFF2-40B4-BE49-F238E27FC236}">
                  <a16:creationId xmlns:a16="http://schemas.microsoft.com/office/drawing/2014/main" id="{85A125D5-4078-9F45-8DD9-E5423AC2D3A6}"/>
                </a:ext>
              </a:extLst>
            </p:cNvPr>
            <p:cNvGrpSpPr/>
            <p:nvPr/>
          </p:nvGrpSpPr>
          <p:grpSpPr>
            <a:xfrm>
              <a:off x="7682476" y="4171336"/>
              <a:ext cx="551679" cy="358391"/>
              <a:chOff x="9520376" y="2701718"/>
              <a:chExt cx="551679" cy="358391"/>
            </a:xfrm>
          </p:grpSpPr>
          <p:sp>
            <p:nvSpPr>
              <p:cNvPr id="323" name="Freeform 322">
                <a:extLst>
                  <a:ext uri="{FF2B5EF4-FFF2-40B4-BE49-F238E27FC236}">
                    <a16:creationId xmlns:a16="http://schemas.microsoft.com/office/drawing/2014/main" id="{36E4307B-4E30-3944-AF30-0E1BD8A9C8A6}"/>
                  </a:ext>
                </a:extLst>
              </p:cNvPr>
              <p:cNvSpPr>
                <a:spLocks/>
              </p:cNvSpPr>
              <p:nvPr/>
            </p:nvSpPr>
            <p:spPr bwMode="auto">
              <a:xfrm flipV="1">
                <a:off x="9520376" y="270171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24" name="Freeform 323">
                <a:extLst>
                  <a:ext uri="{FF2B5EF4-FFF2-40B4-BE49-F238E27FC236}">
                    <a16:creationId xmlns:a16="http://schemas.microsoft.com/office/drawing/2014/main" id="{EB148BB3-51D4-8C42-AC19-7D3173FDBCFF}"/>
                  </a:ext>
                </a:extLst>
              </p:cNvPr>
              <p:cNvSpPr>
                <a:spLocks/>
              </p:cNvSpPr>
              <p:nvPr/>
            </p:nvSpPr>
            <p:spPr bwMode="auto">
              <a:xfrm rot="16200000" flipV="1">
                <a:off x="9757692" y="267665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44" name="Group 69643">
              <a:extLst>
                <a:ext uri="{FF2B5EF4-FFF2-40B4-BE49-F238E27FC236}">
                  <a16:creationId xmlns:a16="http://schemas.microsoft.com/office/drawing/2014/main" id="{D86E69AA-EFF2-A34C-8305-9605690F24C4}"/>
                </a:ext>
              </a:extLst>
            </p:cNvPr>
            <p:cNvGrpSpPr/>
            <p:nvPr/>
          </p:nvGrpSpPr>
          <p:grpSpPr>
            <a:xfrm>
              <a:off x="7056968" y="4104381"/>
              <a:ext cx="395899" cy="498548"/>
              <a:chOff x="8845830" y="2480908"/>
              <a:chExt cx="395899" cy="498548"/>
            </a:xfrm>
          </p:grpSpPr>
          <p:sp>
            <p:nvSpPr>
              <p:cNvPr id="327" name="Freeform 82">
                <a:extLst>
                  <a:ext uri="{FF2B5EF4-FFF2-40B4-BE49-F238E27FC236}">
                    <a16:creationId xmlns:a16="http://schemas.microsoft.com/office/drawing/2014/main" id="{DD8C88D6-9CC2-B84C-B468-870B351CF74E}"/>
                  </a:ext>
                </a:extLst>
              </p:cNvPr>
              <p:cNvSpPr>
                <a:spLocks/>
              </p:cNvSpPr>
              <p:nvPr/>
            </p:nvSpPr>
            <p:spPr bwMode="auto">
              <a:xfrm rot="10800000" flipH="1">
                <a:off x="8922849" y="2621685"/>
                <a:ext cx="257195" cy="35777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30" name="Freeform 85">
                <a:extLst>
                  <a:ext uri="{FF2B5EF4-FFF2-40B4-BE49-F238E27FC236}">
                    <a16:creationId xmlns:a16="http://schemas.microsoft.com/office/drawing/2014/main" id="{4493115C-D640-3448-B160-5A5FA5EF599F}"/>
                  </a:ext>
                </a:extLst>
              </p:cNvPr>
              <p:cNvSpPr>
                <a:spLocks/>
              </p:cNvSpPr>
              <p:nvPr/>
            </p:nvSpPr>
            <p:spPr bwMode="auto">
              <a:xfrm rot="16200000" flipH="1">
                <a:off x="8927567" y="2399171"/>
                <a:ext cx="232425"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56" name="Group 69655">
              <a:extLst>
                <a:ext uri="{FF2B5EF4-FFF2-40B4-BE49-F238E27FC236}">
                  <a16:creationId xmlns:a16="http://schemas.microsoft.com/office/drawing/2014/main" id="{CE2385EF-D5A7-2C4D-B62E-527FD427155F}"/>
                </a:ext>
              </a:extLst>
            </p:cNvPr>
            <p:cNvGrpSpPr/>
            <p:nvPr/>
          </p:nvGrpSpPr>
          <p:grpSpPr>
            <a:xfrm>
              <a:off x="8406420" y="3275739"/>
              <a:ext cx="1409452" cy="1403429"/>
              <a:chOff x="8417784" y="3306838"/>
              <a:chExt cx="1409452" cy="1403429"/>
            </a:xfrm>
          </p:grpSpPr>
          <p:grpSp>
            <p:nvGrpSpPr>
              <p:cNvPr id="69640" name="Group 69639">
                <a:extLst>
                  <a:ext uri="{FF2B5EF4-FFF2-40B4-BE49-F238E27FC236}">
                    <a16:creationId xmlns:a16="http://schemas.microsoft.com/office/drawing/2014/main" id="{8B678C62-8846-A847-94DE-41CE2ACCCECD}"/>
                  </a:ext>
                </a:extLst>
              </p:cNvPr>
              <p:cNvGrpSpPr/>
              <p:nvPr/>
            </p:nvGrpSpPr>
            <p:grpSpPr>
              <a:xfrm>
                <a:off x="8417784" y="3306838"/>
                <a:ext cx="1409452" cy="1403429"/>
                <a:chOff x="10283863" y="1700946"/>
                <a:chExt cx="1409452" cy="1403429"/>
              </a:xfrm>
            </p:grpSpPr>
            <p:sp>
              <p:nvSpPr>
                <p:cNvPr id="112" name="Rectangle 112">
                  <a:extLst>
                    <a:ext uri="{FF2B5EF4-FFF2-40B4-BE49-F238E27FC236}">
                      <a16:creationId xmlns:a16="http://schemas.microsoft.com/office/drawing/2014/main" id="{D055F6BE-279C-604A-8EBC-FCBD05626C2A}"/>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9639" name="Group 69638">
                  <a:extLst>
                    <a:ext uri="{FF2B5EF4-FFF2-40B4-BE49-F238E27FC236}">
                      <a16:creationId xmlns:a16="http://schemas.microsoft.com/office/drawing/2014/main" id="{23C5D39A-ADF7-3D4D-A983-14C9808D8DA4}"/>
                    </a:ext>
                  </a:extLst>
                </p:cNvPr>
                <p:cNvGrpSpPr/>
                <p:nvPr/>
              </p:nvGrpSpPr>
              <p:grpSpPr>
                <a:xfrm>
                  <a:off x="10283863" y="1700946"/>
                  <a:ext cx="1409452" cy="1403429"/>
                  <a:chOff x="10283863" y="1700946"/>
                  <a:chExt cx="1409452" cy="1403429"/>
                </a:xfrm>
              </p:grpSpPr>
              <p:sp>
                <p:nvSpPr>
                  <p:cNvPr id="114" name="Line 115">
                    <a:extLst>
                      <a:ext uri="{FF2B5EF4-FFF2-40B4-BE49-F238E27FC236}">
                        <a16:creationId xmlns:a16="http://schemas.microsoft.com/office/drawing/2014/main" id="{4FA9E7F6-58E4-C14C-B692-72E95998BC29}"/>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 name="Line 114">
                    <a:extLst>
                      <a:ext uri="{FF2B5EF4-FFF2-40B4-BE49-F238E27FC236}">
                        <a16:creationId xmlns:a16="http://schemas.microsoft.com/office/drawing/2014/main" id="{0FC96E5B-F237-334E-9056-F9E317F764E5}"/>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38" name="Rectangle 69637">
                    <a:extLst>
                      <a:ext uri="{FF2B5EF4-FFF2-40B4-BE49-F238E27FC236}">
                        <a16:creationId xmlns:a16="http://schemas.microsoft.com/office/drawing/2014/main" id="{88F1E1D3-E608-5640-B074-BAB9CD654192}"/>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nvGrpSpPr>
              <p:cNvPr id="69645" name="Group 69644">
                <a:extLst>
                  <a:ext uri="{FF2B5EF4-FFF2-40B4-BE49-F238E27FC236}">
                    <a16:creationId xmlns:a16="http://schemas.microsoft.com/office/drawing/2014/main" id="{EC866D89-7C5E-5F4E-88F9-CD437E5799BA}"/>
                  </a:ext>
                </a:extLst>
              </p:cNvPr>
              <p:cNvGrpSpPr/>
              <p:nvPr/>
            </p:nvGrpSpPr>
            <p:grpSpPr>
              <a:xfrm>
                <a:off x="8429892" y="3329650"/>
                <a:ext cx="1391408" cy="1374125"/>
                <a:chOff x="10295971" y="1721608"/>
                <a:chExt cx="1391408" cy="1374125"/>
              </a:xfrm>
            </p:grpSpPr>
            <p:grpSp>
              <p:nvGrpSpPr>
                <p:cNvPr id="69637" name="Group 69636">
                  <a:extLst>
                    <a:ext uri="{FF2B5EF4-FFF2-40B4-BE49-F238E27FC236}">
                      <a16:creationId xmlns:a16="http://schemas.microsoft.com/office/drawing/2014/main" id="{3B9231B8-4C4D-9A46-9114-BC49A0B8A964}"/>
                    </a:ext>
                  </a:extLst>
                </p:cNvPr>
                <p:cNvGrpSpPr/>
                <p:nvPr/>
              </p:nvGrpSpPr>
              <p:grpSpPr>
                <a:xfrm>
                  <a:off x="10295971" y="1726996"/>
                  <a:ext cx="674144" cy="614284"/>
                  <a:chOff x="10314036" y="1820161"/>
                  <a:chExt cx="674144" cy="614284"/>
                </a:xfrm>
                <a:solidFill>
                  <a:schemeClr val="accent5"/>
                </a:solidFill>
              </p:grpSpPr>
              <p:grpSp>
                <p:nvGrpSpPr>
                  <p:cNvPr id="69635" name="Group 69634">
                    <a:extLst>
                      <a:ext uri="{FF2B5EF4-FFF2-40B4-BE49-F238E27FC236}">
                        <a16:creationId xmlns:a16="http://schemas.microsoft.com/office/drawing/2014/main" id="{9CFA9DA5-64B7-C547-A2E0-65CD7DF5CC07}"/>
                      </a:ext>
                    </a:extLst>
                  </p:cNvPr>
                  <p:cNvGrpSpPr/>
                  <p:nvPr/>
                </p:nvGrpSpPr>
                <p:grpSpPr>
                  <a:xfrm>
                    <a:off x="10314036" y="2076054"/>
                    <a:ext cx="550982" cy="358391"/>
                    <a:chOff x="10344881" y="2129968"/>
                    <a:chExt cx="550982" cy="358391"/>
                  </a:xfrm>
                  <a:grpFill/>
                </p:grpSpPr>
                <p:sp>
                  <p:nvSpPr>
                    <p:cNvPr id="383" name="Freeform 64">
                      <a:extLst>
                        <a:ext uri="{FF2B5EF4-FFF2-40B4-BE49-F238E27FC236}">
                          <a16:creationId xmlns:a16="http://schemas.microsoft.com/office/drawing/2014/main" id="{4494DC2E-743C-7046-85AF-B24397D0A6AD}"/>
                        </a:ext>
                      </a:extLst>
                    </p:cNvPr>
                    <p:cNvSpPr>
                      <a:spLocks/>
                    </p:cNvSpPr>
                    <p:nvPr/>
                  </p:nvSpPr>
                  <p:spPr bwMode="auto">
                    <a:xfrm rot="10800000" flipH="1">
                      <a:off x="10344881" y="212996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84" name="Freeform 65">
                      <a:extLst>
                        <a:ext uri="{FF2B5EF4-FFF2-40B4-BE49-F238E27FC236}">
                          <a16:creationId xmlns:a16="http://schemas.microsoft.com/office/drawing/2014/main" id="{7AA6CBCC-DE11-9841-9AD9-24876588A749}"/>
                        </a:ext>
                      </a:extLst>
                    </p:cNvPr>
                    <p:cNvSpPr>
                      <a:spLocks/>
                    </p:cNvSpPr>
                    <p:nvPr/>
                  </p:nvSpPr>
                  <p:spPr bwMode="auto">
                    <a:xfrm rot="5400000" flipH="1">
                      <a:off x="10581500" y="210490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33" name="Group 69632">
                    <a:extLst>
                      <a:ext uri="{FF2B5EF4-FFF2-40B4-BE49-F238E27FC236}">
                        <a16:creationId xmlns:a16="http://schemas.microsoft.com/office/drawing/2014/main" id="{A65E5550-8C29-DE47-B3A4-E284137E5E60}"/>
                      </a:ext>
                    </a:extLst>
                  </p:cNvPr>
                  <p:cNvGrpSpPr/>
                  <p:nvPr/>
                </p:nvGrpSpPr>
                <p:grpSpPr>
                  <a:xfrm rot="1146931">
                    <a:off x="10436500" y="1820161"/>
                    <a:ext cx="551680" cy="358391"/>
                    <a:chOff x="10411227" y="1815164"/>
                    <a:chExt cx="551680" cy="358391"/>
                  </a:xfrm>
                  <a:grpFill/>
                </p:grpSpPr>
                <p:sp>
                  <p:nvSpPr>
                    <p:cNvPr id="385" name="Freeform 66">
                      <a:extLst>
                        <a:ext uri="{FF2B5EF4-FFF2-40B4-BE49-F238E27FC236}">
                          <a16:creationId xmlns:a16="http://schemas.microsoft.com/office/drawing/2014/main" id="{EDF64F59-D5AF-AC44-ACBA-CB69F937849F}"/>
                        </a:ext>
                      </a:extLst>
                    </p:cNvPr>
                    <p:cNvSpPr>
                      <a:spLocks/>
                    </p:cNvSpPr>
                    <p:nvPr/>
                  </p:nvSpPr>
                  <p:spPr bwMode="auto">
                    <a:xfrm flipH="1">
                      <a:off x="10705712" y="181516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86" name="Freeform 67">
                      <a:extLst>
                        <a:ext uri="{FF2B5EF4-FFF2-40B4-BE49-F238E27FC236}">
                          <a16:creationId xmlns:a16="http://schemas.microsoft.com/office/drawing/2014/main" id="{91E09A31-893A-E74A-9FCB-E11D3DF433C9}"/>
                        </a:ext>
                      </a:extLst>
                    </p:cNvPr>
                    <p:cNvSpPr>
                      <a:spLocks/>
                    </p:cNvSpPr>
                    <p:nvPr/>
                  </p:nvSpPr>
                  <p:spPr bwMode="auto">
                    <a:xfrm rot="16200000" flipH="1">
                      <a:off x="10492763" y="180272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dirty="0"/>
                    </a:p>
                  </p:txBody>
                </p:sp>
              </p:grpSp>
            </p:grpSp>
            <p:grpSp>
              <p:nvGrpSpPr>
                <p:cNvPr id="458" name="Group 457">
                  <a:extLst>
                    <a:ext uri="{FF2B5EF4-FFF2-40B4-BE49-F238E27FC236}">
                      <a16:creationId xmlns:a16="http://schemas.microsoft.com/office/drawing/2014/main" id="{EE7BE48B-AB0A-8143-8E8F-9586FB5730D1}"/>
                    </a:ext>
                  </a:extLst>
                </p:cNvPr>
                <p:cNvGrpSpPr/>
                <p:nvPr/>
              </p:nvGrpSpPr>
              <p:grpSpPr>
                <a:xfrm rot="16200000">
                  <a:off x="10291016" y="2451519"/>
                  <a:ext cx="674144" cy="614284"/>
                  <a:chOff x="10314036" y="1820161"/>
                  <a:chExt cx="674144" cy="614284"/>
                </a:xfrm>
                <a:solidFill>
                  <a:schemeClr val="accent5"/>
                </a:solidFill>
              </p:grpSpPr>
              <p:grpSp>
                <p:nvGrpSpPr>
                  <p:cNvPr id="459" name="Group 458">
                    <a:extLst>
                      <a:ext uri="{FF2B5EF4-FFF2-40B4-BE49-F238E27FC236}">
                        <a16:creationId xmlns:a16="http://schemas.microsoft.com/office/drawing/2014/main" id="{6E7C638D-728F-AE4C-B79A-28F85C0CC179}"/>
                      </a:ext>
                    </a:extLst>
                  </p:cNvPr>
                  <p:cNvGrpSpPr/>
                  <p:nvPr/>
                </p:nvGrpSpPr>
                <p:grpSpPr>
                  <a:xfrm>
                    <a:off x="10314036" y="2076054"/>
                    <a:ext cx="550982" cy="358391"/>
                    <a:chOff x="10344881" y="2129968"/>
                    <a:chExt cx="550982" cy="358391"/>
                  </a:xfrm>
                  <a:grpFill/>
                </p:grpSpPr>
                <p:sp>
                  <p:nvSpPr>
                    <p:cNvPr id="463" name="Freeform 64">
                      <a:extLst>
                        <a:ext uri="{FF2B5EF4-FFF2-40B4-BE49-F238E27FC236}">
                          <a16:creationId xmlns:a16="http://schemas.microsoft.com/office/drawing/2014/main" id="{811FD9C4-8C0E-4F4A-B890-8549BE39A5AD}"/>
                        </a:ext>
                      </a:extLst>
                    </p:cNvPr>
                    <p:cNvSpPr>
                      <a:spLocks/>
                    </p:cNvSpPr>
                    <p:nvPr/>
                  </p:nvSpPr>
                  <p:spPr bwMode="auto">
                    <a:xfrm rot="10800000" flipH="1">
                      <a:off x="10344881" y="212996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64" name="Freeform 65">
                      <a:extLst>
                        <a:ext uri="{FF2B5EF4-FFF2-40B4-BE49-F238E27FC236}">
                          <a16:creationId xmlns:a16="http://schemas.microsoft.com/office/drawing/2014/main" id="{B3DA1179-B579-DB40-868D-B0C54454F340}"/>
                        </a:ext>
                      </a:extLst>
                    </p:cNvPr>
                    <p:cNvSpPr>
                      <a:spLocks/>
                    </p:cNvSpPr>
                    <p:nvPr/>
                  </p:nvSpPr>
                  <p:spPr bwMode="auto">
                    <a:xfrm rot="5400000" flipH="1">
                      <a:off x="10581500" y="210490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60" name="Group 459">
                    <a:extLst>
                      <a:ext uri="{FF2B5EF4-FFF2-40B4-BE49-F238E27FC236}">
                        <a16:creationId xmlns:a16="http://schemas.microsoft.com/office/drawing/2014/main" id="{0B71FDBC-0A83-1840-B69C-9A35DDD6C27A}"/>
                      </a:ext>
                    </a:extLst>
                  </p:cNvPr>
                  <p:cNvGrpSpPr/>
                  <p:nvPr/>
                </p:nvGrpSpPr>
                <p:grpSpPr>
                  <a:xfrm rot="1146931">
                    <a:off x="10436500" y="1820161"/>
                    <a:ext cx="551680" cy="358391"/>
                    <a:chOff x="10411227" y="1815164"/>
                    <a:chExt cx="551680" cy="358391"/>
                  </a:xfrm>
                  <a:grpFill/>
                </p:grpSpPr>
                <p:sp>
                  <p:nvSpPr>
                    <p:cNvPr id="461" name="Freeform 66">
                      <a:extLst>
                        <a:ext uri="{FF2B5EF4-FFF2-40B4-BE49-F238E27FC236}">
                          <a16:creationId xmlns:a16="http://schemas.microsoft.com/office/drawing/2014/main" id="{338938F2-B1C8-854B-89D4-5583598EE001}"/>
                        </a:ext>
                      </a:extLst>
                    </p:cNvPr>
                    <p:cNvSpPr>
                      <a:spLocks/>
                    </p:cNvSpPr>
                    <p:nvPr/>
                  </p:nvSpPr>
                  <p:spPr bwMode="auto">
                    <a:xfrm flipH="1">
                      <a:off x="10705712" y="181516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62" name="Freeform 67">
                      <a:extLst>
                        <a:ext uri="{FF2B5EF4-FFF2-40B4-BE49-F238E27FC236}">
                          <a16:creationId xmlns:a16="http://schemas.microsoft.com/office/drawing/2014/main" id="{789C5E10-83DA-C241-8A90-527C9A516A51}"/>
                        </a:ext>
                      </a:extLst>
                    </p:cNvPr>
                    <p:cNvSpPr>
                      <a:spLocks/>
                    </p:cNvSpPr>
                    <p:nvPr/>
                  </p:nvSpPr>
                  <p:spPr bwMode="auto">
                    <a:xfrm rot="16200000" flipH="1">
                      <a:off x="10492763" y="180272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nvGrpSpPr>
                <p:cNvPr id="466" name="Group 465">
                  <a:extLst>
                    <a:ext uri="{FF2B5EF4-FFF2-40B4-BE49-F238E27FC236}">
                      <a16:creationId xmlns:a16="http://schemas.microsoft.com/office/drawing/2014/main" id="{30F9F65F-EAFD-6B49-A876-73B79C51B258}"/>
                    </a:ext>
                  </a:extLst>
                </p:cNvPr>
                <p:cNvGrpSpPr/>
                <p:nvPr/>
              </p:nvGrpSpPr>
              <p:grpSpPr>
                <a:xfrm rot="5400000">
                  <a:off x="11026645" y="1751538"/>
                  <a:ext cx="674144" cy="614284"/>
                  <a:chOff x="10314036" y="1820161"/>
                  <a:chExt cx="674144" cy="614284"/>
                </a:xfrm>
                <a:solidFill>
                  <a:schemeClr val="accent5"/>
                </a:solidFill>
              </p:grpSpPr>
              <p:grpSp>
                <p:nvGrpSpPr>
                  <p:cNvPr id="467" name="Group 466">
                    <a:extLst>
                      <a:ext uri="{FF2B5EF4-FFF2-40B4-BE49-F238E27FC236}">
                        <a16:creationId xmlns:a16="http://schemas.microsoft.com/office/drawing/2014/main" id="{374CDA80-08AD-8D4E-A620-BF225A1E98B5}"/>
                      </a:ext>
                    </a:extLst>
                  </p:cNvPr>
                  <p:cNvGrpSpPr/>
                  <p:nvPr/>
                </p:nvGrpSpPr>
                <p:grpSpPr>
                  <a:xfrm>
                    <a:off x="10314036" y="2076054"/>
                    <a:ext cx="550982" cy="358391"/>
                    <a:chOff x="10344881" y="2129968"/>
                    <a:chExt cx="550982" cy="358391"/>
                  </a:xfrm>
                  <a:grpFill/>
                </p:grpSpPr>
                <p:sp>
                  <p:nvSpPr>
                    <p:cNvPr id="471" name="Freeform 64">
                      <a:extLst>
                        <a:ext uri="{FF2B5EF4-FFF2-40B4-BE49-F238E27FC236}">
                          <a16:creationId xmlns:a16="http://schemas.microsoft.com/office/drawing/2014/main" id="{9F16221E-9D71-584B-9194-C423056EB040}"/>
                        </a:ext>
                      </a:extLst>
                    </p:cNvPr>
                    <p:cNvSpPr>
                      <a:spLocks/>
                    </p:cNvSpPr>
                    <p:nvPr/>
                  </p:nvSpPr>
                  <p:spPr bwMode="auto">
                    <a:xfrm rot="10800000" flipH="1">
                      <a:off x="10344881" y="212996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72" name="Freeform 65">
                      <a:extLst>
                        <a:ext uri="{FF2B5EF4-FFF2-40B4-BE49-F238E27FC236}">
                          <a16:creationId xmlns:a16="http://schemas.microsoft.com/office/drawing/2014/main" id="{0437CF35-96E3-D448-8D9C-1C2139BCAD9E}"/>
                        </a:ext>
                      </a:extLst>
                    </p:cNvPr>
                    <p:cNvSpPr>
                      <a:spLocks/>
                    </p:cNvSpPr>
                    <p:nvPr/>
                  </p:nvSpPr>
                  <p:spPr bwMode="auto">
                    <a:xfrm rot="5400000" flipH="1">
                      <a:off x="10581500" y="210490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68" name="Group 467">
                    <a:extLst>
                      <a:ext uri="{FF2B5EF4-FFF2-40B4-BE49-F238E27FC236}">
                        <a16:creationId xmlns:a16="http://schemas.microsoft.com/office/drawing/2014/main" id="{17E56143-F5B0-7743-B54E-0837A4966DA0}"/>
                      </a:ext>
                    </a:extLst>
                  </p:cNvPr>
                  <p:cNvGrpSpPr/>
                  <p:nvPr/>
                </p:nvGrpSpPr>
                <p:grpSpPr>
                  <a:xfrm rot="1146931">
                    <a:off x="10436500" y="1820161"/>
                    <a:ext cx="551680" cy="358391"/>
                    <a:chOff x="10411227" y="1815164"/>
                    <a:chExt cx="551680" cy="358391"/>
                  </a:xfrm>
                  <a:grpFill/>
                </p:grpSpPr>
                <p:sp>
                  <p:nvSpPr>
                    <p:cNvPr id="469" name="Freeform 66">
                      <a:extLst>
                        <a:ext uri="{FF2B5EF4-FFF2-40B4-BE49-F238E27FC236}">
                          <a16:creationId xmlns:a16="http://schemas.microsoft.com/office/drawing/2014/main" id="{8314AD81-815E-9B44-B835-0C78DBB1D184}"/>
                        </a:ext>
                      </a:extLst>
                    </p:cNvPr>
                    <p:cNvSpPr>
                      <a:spLocks/>
                    </p:cNvSpPr>
                    <p:nvPr/>
                  </p:nvSpPr>
                  <p:spPr bwMode="auto">
                    <a:xfrm flipH="1">
                      <a:off x="10705712" y="181516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70" name="Freeform 67">
                      <a:extLst>
                        <a:ext uri="{FF2B5EF4-FFF2-40B4-BE49-F238E27FC236}">
                          <a16:creationId xmlns:a16="http://schemas.microsoft.com/office/drawing/2014/main" id="{8012ABE8-D962-0747-BC1C-F03A8194CD6A}"/>
                        </a:ext>
                      </a:extLst>
                    </p:cNvPr>
                    <p:cNvSpPr>
                      <a:spLocks/>
                    </p:cNvSpPr>
                    <p:nvPr/>
                  </p:nvSpPr>
                  <p:spPr bwMode="auto">
                    <a:xfrm rot="16200000" flipH="1">
                      <a:off x="10492763" y="180272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nvGrpSpPr>
                <p:cNvPr id="473" name="Group 472">
                  <a:extLst>
                    <a:ext uri="{FF2B5EF4-FFF2-40B4-BE49-F238E27FC236}">
                      <a16:creationId xmlns:a16="http://schemas.microsoft.com/office/drawing/2014/main" id="{6CEE52CD-3E00-9745-88F7-7F39E9B4AA22}"/>
                    </a:ext>
                  </a:extLst>
                </p:cNvPr>
                <p:cNvGrpSpPr/>
                <p:nvPr/>
              </p:nvGrpSpPr>
              <p:grpSpPr>
                <a:xfrm rot="10800000">
                  <a:off x="11013235" y="2456060"/>
                  <a:ext cx="674144" cy="614284"/>
                  <a:chOff x="10314036" y="1820161"/>
                  <a:chExt cx="674144" cy="614284"/>
                </a:xfrm>
                <a:solidFill>
                  <a:schemeClr val="accent5"/>
                </a:solidFill>
              </p:grpSpPr>
              <p:grpSp>
                <p:nvGrpSpPr>
                  <p:cNvPr id="474" name="Group 473">
                    <a:extLst>
                      <a:ext uri="{FF2B5EF4-FFF2-40B4-BE49-F238E27FC236}">
                        <a16:creationId xmlns:a16="http://schemas.microsoft.com/office/drawing/2014/main" id="{DD74E3AC-18CA-8A46-B6E2-C909B360AD04}"/>
                      </a:ext>
                    </a:extLst>
                  </p:cNvPr>
                  <p:cNvGrpSpPr/>
                  <p:nvPr/>
                </p:nvGrpSpPr>
                <p:grpSpPr>
                  <a:xfrm>
                    <a:off x="10314036" y="2076054"/>
                    <a:ext cx="550982" cy="358391"/>
                    <a:chOff x="10344881" y="2129968"/>
                    <a:chExt cx="550982" cy="358391"/>
                  </a:xfrm>
                  <a:grpFill/>
                </p:grpSpPr>
                <p:sp>
                  <p:nvSpPr>
                    <p:cNvPr id="478" name="Freeform 64">
                      <a:extLst>
                        <a:ext uri="{FF2B5EF4-FFF2-40B4-BE49-F238E27FC236}">
                          <a16:creationId xmlns:a16="http://schemas.microsoft.com/office/drawing/2014/main" id="{36297A9E-E96C-6A42-A5C6-03347D283823}"/>
                        </a:ext>
                      </a:extLst>
                    </p:cNvPr>
                    <p:cNvSpPr>
                      <a:spLocks/>
                    </p:cNvSpPr>
                    <p:nvPr/>
                  </p:nvSpPr>
                  <p:spPr bwMode="auto">
                    <a:xfrm rot="10800000" flipH="1">
                      <a:off x="10344881" y="212996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79" name="Freeform 65">
                      <a:extLst>
                        <a:ext uri="{FF2B5EF4-FFF2-40B4-BE49-F238E27FC236}">
                          <a16:creationId xmlns:a16="http://schemas.microsoft.com/office/drawing/2014/main" id="{BB54A375-34DB-564C-B616-D67933F23FFE}"/>
                        </a:ext>
                      </a:extLst>
                    </p:cNvPr>
                    <p:cNvSpPr>
                      <a:spLocks/>
                    </p:cNvSpPr>
                    <p:nvPr/>
                  </p:nvSpPr>
                  <p:spPr bwMode="auto">
                    <a:xfrm rot="5400000" flipH="1">
                      <a:off x="10581500" y="210490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75" name="Group 474">
                    <a:extLst>
                      <a:ext uri="{FF2B5EF4-FFF2-40B4-BE49-F238E27FC236}">
                        <a16:creationId xmlns:a16="http://schemas.microsoft.com/office/drawing/2014/main" id="{2209037F-CA29-1644-B9B1-B604D81B860F}"/>
                      </a:ext>
                    </a:extLst>
                  </p:cNvPr>
                  <p:cNvGrpSpPr/>
                  <p:nvPr/>
                </p:nvGrpSpPr>
                <p:grpSpPr>
                  <a:xfrm rot="1146931">
                    <a:off x="10436500" y="1820161"/>
                    <a:ext cx="551680" cy="358391"/>
                    <a:chOff x="10411227" y="1815164"/>
                    <a:chExt cx="551680" cy="358391"/>
                  </a:xfrm>
                  <a:grpFill/>
                </p:grpSpPr>
                <p:sp>
                  <p:nvSpPr>
                    <p:cNvPr id="476" name="Freeform 66">
                      <a:extLst>
                        <a:ext uri="{FF2B5EF4-FFF2-40B4-BE49-F238E27FC236}">
                          <a16:creationId xmlns:a16="http://schemas.microsoft.com/office/drawing/2014/main" id="{05F32AF5-A623-604E-B40E-D3ED6051E647}"/>
                        </a:ext>
                      </a:extLst>
                    </p:cNvPr>
                    <p:cNvSpPr>
                      <a:spLocks/>
                    </p:cNvSpPr>
                    <p:nvPr/>
                  </p:nvSpPr>
                  <p:spPr bwMode="auto">
                    <a:xfrm flipH="1">
                      <a:off x="10705712" y="181516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77" name="Freeform 67">
                      <a:extLst>
                        <a:ext uri="{FF2B5EF4-FFF2-40B4-BE49-F238E27FC236}">
                          <a16:creationId xmlns:a16="http://schemas.microsoft.com/office/drawing/2014/main" id="{4061325B-10BE-014B-ABAC-E861B6F5A296}"/>
                        </a:ext>
                      </a:extLst>
                    </p:cNvPr>
                    <p:cNvSpPr>
                      <a:spLocks/>
                    </p:cNvSpPr>
                    <p:nvPr/>
                  </p:nvSpPr>
                  <p:spPr bwMode="auto">
                    <a:xfrm rot="16200000" flipH="1">
                      <a:off x="10492763" y="180272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grpSp>
        <p:grpSp>
          <p:nvGrpSpPr>
            <p:cNvPr id="490" name="Group 489">
              <a:extLst>
                <a:ext uri="{FF2B5EF4-FFF2-40B4-BE49-F238E27FC236}">
                  <a16:creationId xmlns:a16="http://schemas.microsoft.com/office/drawing/2014/main" id="{A6E9257F-E5D1-D041-BA14-7EF63DF71ED5}"/>
                </a:ext>
              </a:extLst>
            </p:cNvPr>
            <p:cNvGrpSpPr/>
            <p:nvPr/>
          </p:nvGrpSpPr>
          <p:grpSpPr>
            <a:xfrm>
              <a:off x="6869651" y="3276548"/>
              <a:ext cx="1409452" cy="1403429"/>
              <a:chOff x="10283863" y="1700946"/>
              <a:chExt cx="1409452" cy="1403429"/>
            </a:xfrm>
          </p:grpSpPr>
          <p:sp>
            <p:nvSpPr>
              <p:cNvPr id="491" name="Rectangle 112">
                <a:extLst>
                  <a:ext uri="{FF2B5EF4-FFF2-40B4-BE49-F238E27FC236}">
                    <a16:creationId xmlns:a16="http://schemas.microsoft.com/office/drawing/2014/main" id="{E2B04AE7-AF52-AB45-8B91-46DDE7323052}"/>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 name="Group 491">
                <a:extLst>
                  <a:ext uri="{FF2B5EF4-FFF2-40B4-BE49-F238E27FC236}">
                    <a16:creationId xmlns:a16="http://schemas.microsoft.com/office/drawing/2014/main" id="{9779C9A6-2CB0-D14D-9239-C792E0EE5CF0}"/>
                  </a:ext>
                </a:extLst>
              </p:cNvPr>
              <p:cNvGrpSpPr/>
              <p:nvPr/>
            </p:nvGrpSpPr>
            <p:grpSpPr>
              <a:xfrm>
                <a:off x="10283863" y="1700946"/>
                <a:ext cx="1409452" cy="1403429"/>
                <a:chOff x="10283863" y="1700946"/>
                <a:chExt cx="1409452" cy="1403429"/>
              </a:xfrm>
            </p:grpSpPr>
            <p:sp>
              <p:nvSpPr>
                <p:cNvPr id="493" name="Line 115">
                  <a:extLst>
                    <a:ext uri="{FF2B5EF4-FFF2-40B4-BE49-F238E27FC236}">
                      <a16:creationId xmlns:a16="http://schemas.microsoft.com/office/drawing/2014/main" id="{D53A461D-7761-BF4E-9850-4F32CEC54730}"/>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4" name="Line 114">
                  <a:extLst>
                    <a:ext uri="{FF2B5EF4-FFF2-40B4-BE49-F238E27FC236}">
                      <a16:creationId xmlns:a16="http://schemas.microsoft.com/office/drawing/2014/main" id="{EAAB04FC-179C-0C48-9F57-F8DDBA2D60C5}"/>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5" name="Rectangle 494">
                  <a:extLst>
                    <a:ext uri="{FF2B5EF4-FFF2-40B4-BE49-F238E27FC236}">
                      <a16:creationId xmlns:a16="http://schemas.microsoft.com/office/drawing/2014/main" id="{0CC743EB-02C7-E64C-BE14-5F22220FE591}"/>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nvGrpSpPr>
            <p:cNvPr id="69650" name="Group 69649">
              <a:extLst>
                <a:ext uri="{FF2B5EF4-FFF2-40B4-BE49-F238E27FC236}">
                  <a16:creationId xmlns:a16="http://schemas.microsoft.com/office/drawing/2014/main" id="{E7298F68-9148-D44B-98DD-0793CF48F9F4}"/>
                </a:ext>
              </a:extLst>
            </p:cNvPr>
            <p:cNvGrpSpPr/>
            <p:nvPr/>
          </p:nvGrpSpPr>
          <p:grpSpPr>
            <a:xfrm>
              <a:off x="8391283" y="1728995"/>
              <a:ext cx="1409452" cy="1403429"/>
              <a:chOff x="8387707" y="1751129"/>
              <a:chExt cx="1409452" cy="1403429"/>
            </a:xfrm>
          </p:grpSpPr>
          <p:grpSp>
            <p:nvGrpSpPr>
              <p:cNvPr id="69632" name="Group 69631">
                <a:extLst>
                  <a:ext uri="{FF2B5EF4-FFF2-40B4-BE49-F238E27FC236}">
                    <a16:creationId xmlns:a16="http://schemas.microsoft.com/office/drawing/2014/main" id="{E27C025B-70FE-5D44-A4A0-3A226F7A9557}"/>
                  </a:ext>
                </a:extLst>
              </p:cNvPr>
              <p:cNvGrpSpPr/>
              <p:nvPr/>
            </p:nvGrpSpPr>
            <p:grpSpPr>
              <a:xfrm rot="5400000">
                <a:off x="9188071" y="1872198"/>
                <a:ext cx="515840" cy="542480"/>
                <a:chOff x="7346749" y="1854142"/>
                <a:chExt cx="515840" cy="542480"/>
              </a:xfrm>
            </p:grpSpPr>
            <p:sp>
              <p:nvSpPr>
                <p:cNvPr id="261" name="Freeform 64">
                  <a:extLst>
                    <a:ext uri="{FF2B5EF4-FFF2-40B4-BE49-F238E27FC236}">
                      <a16:creationId xmlns:a16="http://schemas.microsoft.com/office/drawing/2014/main" id="{2C798C78-1861-574C-8F27-38181C520C4C}"/>
                    </a:ext>
                  </a:extLst>
                </p:cNvPr>
                <p:cNvSpPr>
                  <a:spLocks/>
                </p:cNvSpPr>
                <p:nvPr/>
              </p:nvSpPr>
              <p:spPr bwMode="auto">
                <a:xfrm rot="10800000" flipH="1">
                  <a:off x="7605394" y="203823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65" name="Freeform 64">
                  <a:extLst>
                    <a:ext uri="{FF2B5EF4-FFF2-40B4-BE49-F238E27FC236}">
                      <a16:creationId xmlns:a16="http://schemas.microsoft.com/office/drawing/2014/main" id="{109F6CDE-4AC3-ED48-A0C2-1C84F4E71F6F}"/>
                    </a:ext>
                  </a:extLst>
                </p:cNvPr>
                <p:cNvSpPr>
                  <a:spLocks/>
                </p:cNvSpPr>
                <p:nvPr/>
              </p:nvSpPr>
              <p:spPr bwMode="auto">
                <a:xfrm rot="12304333" flipH="1">
                  <a:off x="7346749" y="185414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269" name="Group 268">
                <a:extLst>
                  <a:ext uri="{FF2B5EF4-FFF2-40B4-BE49-F238E27FC236}">
                    <a16:creationId xmlns:a16="http://schemas.microsoft.com/office/drawing/2014/main" id="{7931CB44-198F-4446-A60E-748C9030F81D}"/>
                  </a:ext>
                </a:extLst>
              </p:cNvPr>
              <p:cNvGrpSpPr/>
              <p:nvPr/>
            </p:nvGrpSpPr>
            <p:grpSpPr>
              <a:xfrm>
                <a:off x="8505445" y="1846741"/>
                <a:ext cx="515840" cy="542480"/>
                <a:chOff x="7346749" y="1854142"/>
                <a:chExt cx="515840" cy="542480"/>
              </a:xfrm>
            </p:grpSpPr>
            <p:sp>
              <p:nvSpPr>
                <p:cNvPr id="270" name="Freeform 64">
                  <a:extLst>
                    <a:ext uri="{FF2B5EF4-FFF2-40B4-BE49-F238E27FC236}">
                      <a16:creationId xmlns:a16="http://schemas.microsoft.com/office/drawing/2014/main" id="{E6010F15-A131-C248-84F8-66C496E80054}"/>
                    </a:ext>
                  </a:extLst>
                </p:cNvPr>
                <p:cNvSpPr>
                  <a:spLocks/>
                </p:cNvSpPr>
                <p:nvPr/>
              </p:nvSpPr>
              <p:spPr bwMode="auto">
                <a:xfrm rot="10800000" flipH="1">
                  <a:off x="7605394" y="203823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71" name="Freeform 64">
                  <a:extLst>
                    <a:ext uri="{FF2B5EF4-FFF2-40B4-BE49-F238E27FC236}">
                      <a16:creationId xmlns:a16="http://schemas.microsoft.com/office/drawing/2014/main" id="{EF1F4C76-5B6B-DC43-B359-1E4003F91138}"/>
                    </a:ext>
                  </a:extLst>
                </p:cNvPr>
                <p:cNvSpPr>
                  <a:spLocks/>
                </p:cNvSpPr>
                <p:nvPr/>
              </p:nvSpPr>
              <p:spPr bwMode="auto">
                <a:xfrm rot="12304333" flipH="1">
                  <a:off x="7346749" y="185414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272" name="Group 271">
                <a:extLst>
                  <a:ext uri="{FF2B5EF4-FFF2-40B4-BE49-F238E27FC236}">
                    <a16:creationId xmlns:a16="http://schemas.microsoft.com/office/drawing/2014/main" id="{B004EB83-7F5F-A343-9936-162D4F86F1C5}"/>
                  </a:ext>
                </a:extLst>
              </p:cNvPr>
              <p:cNvGrpSpPr/>
              <p:nvPr/>
            </p:nvGrpSpPr>
            <p:grpSpPr>
              <a:xfrm rot="16200000">
                <a:off x="8471318" y="2506790"/>
                <a:ext cx="515840" cy="542480"/>
                <a:chOff x="7346749" y="1854142"/>
                <a:chExt cx="515840" cy="542480"/>
              </a:xfrm>
            </p:grpSpPr>
            <p:sp>
              <p:nvSpPr>
                <p:cNvPr id="273" name="Freeform 64">
                  <a:extLst>
                    <a:ext uri="{FF2B5EF4-FFF2-40B4-BE49-F238E27FC236}">
                      <a16:creationId xmlns:a16="http://schemas.microsoft.com/office/drawing/2014/main" id="{3895F4AD-5463-324F-86B5-FC29DC7A742F}"/>
                    </a:ext>
                  </a:extLst>
                </p:cNvPr>
                <p:cNvSpPr>
                  <a:spLocks/>
                </p:cNvSpPr>
                <p:nvPr/>
              </p:nvSpPr>
              <p:spPr bwMode="auto">
                <a:xfrm rot="10800000" flipH="1">
                  <a:off x="7605394" y="203823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74" name="Freeform 64">
                  <a:extLst>
                    <a:ext uri="{FF2B5EF4-FFF2-40B4-BE49-F238E27FC236}">
                      <a16:creationId xmlns:a16="http://schemas.microsoft.com/office/drawing/2014/main" id="{C54C2D5E-884D-AA49-9B39-F551892EEFC7}"/>
                    </a:ext>
                  </a:extLst>
                </p:cNvPr>
                <p:cNvSpPr>
                  <a:spLocks/>
                </p:cNvSpPr>
                <p:nvPr/>
              </p:nvSpPr>
              <p:spPr bwMode="auto">
                <a:xfrm rot="12304333" flipH="1">
                  <a:off x="7346749" y="185414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275" name="Group 274">
                <a:extLst>
                  <a:ext uri="{FF2B5EF4-FFF2-40B4-BE49-F238E27FC236}">
                    <a16:creationId xmlns:a16="http://schemas.microsoft.com/office/drawing/2014/main" id="{E9B4A9E0-1472-744A-86FD-8D3941565D7E}"/>
                  </a:ext>
                </a:extLst>
              </p:cNvPr>
              <p:cNvGrpSpPr/>
              <p:nvPr/>
            </p:nvGrpSpPr>
            <p:grpSpPr>
              <a:xfrm rot="10800000">
                <a:off x="9178668" y="2541161"/>
                <a:ext cx="515840" cy="542480"/>
                <a:chOff x="7346749" y="1854142"/>
                <a:chExt cx="515840" cy="542480"/>
              </a:xfrm>
            </p:grpSpPr>
            <p:sp>
              <p:nvSpPr>
                <p:cNvPr id="276" name="Freeform 64">
                  <a:extLst>
                    <a:ext uri="{FF2B5EF4-FFF2-40B4-BE49-F238E27FC236}">
                      <a16:creationId xmlns:a16="http://schemas.microsoft.com/office/drawing/2014/main" id="{EDABB9E0-2EEF-FD47-814B-3B1CB452AF62}"/>
                    </a:ext>
                  </a:extLst>
                </p:cNvPr>
                <p:cNvSpPr>
                  <a:spLocks/>
                </p:cNvSpPr>
                <p:nvPr/>
              </p:nvSpPr>
              <p:spPr bwMode="auto">
                <a:xfrm rot="10800000" flipH="1">
                  <a:off x="7605394" y="203823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77" name="Freeform 64">
                  <a:extLst>
                    <a:ext uri="{FF2B5EF4-FFF2-40B4-BE49-F238E27FC236}">
                      <a16:creationId xmlns:a16="http://schemas.microsoft.com/office/drawing/2014/main" id="{A9149C5E-89AC-6F42-A080-A19ABADFDC6A}"/>
                    </a:ext>
                  </a:extLst>
                </p:cNvPr>
                <p:cNvSpPr>
                  <a:spLocks/>
                </p:cNvSpPr>
                <p:nvPr/>
              </p:nvSpPr>
              <p:spPr bwMode="auto">
                <a:xfrm rot="12304333" flipH="1">
                  <a:off x="7346749" y="185414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96" name="Group 495">
                <a:extLst>
                  <a:ext uri="{FF2B5EF4-FFF2-40B4-BE49-F238E27FC236}">
                    <a16:creationId xmlns:a16="http://schemas.microsoft.com/office/drawing/2014/main" id="{E07E98BF-5883-9142-BDF0-7B7261CC9B7F}"/>
                  </a:ext>
                </a:extLst>
              </p:cNvPr>
              <p:cNvGrpSpPr/>
              <p:nvPr/>
            </p:nvGrpSpPr>
            <p:grpSpPr>
              <a:xfrm>
                <a:off x="8387707" y="1751129"/>
                <a:ext cx="1409452" cy="1403429"/>
                <a:chOff x="10283863" y="1700946"/>
                <a:chExt cx="1409452" cy="1403429"/>
              </a:xfrm>
            </p:grpSpPr>
            <p:sp>
              <p:nvSpPr>
                <p:cNvPr id="497" name="Rectangle 112">
                  <a:extLst>
                    <a:ext uri="{FF2B5EF4-FFF2-40B4-BE49-F238E27FC236}">
                      <a16:creationId xmlns:a16="http://schemas.microsoft.com/office/drawing/2014/main" id="{C303B056-124B-C348-99A7-A07C1E506151}"/>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8" name="Group 497">
                  <a:extLst>
                    <a:ext uri="{FF2B5EF4-FFF2-40B4-BE49-F238E27FC236}">
                      <a16:creationId xmlns:a16="http://schemas.microsoft.com/office/drawing/2014/main" id="{83BF2803-2488-AF42-97E1-FF01DF2BFDD3}"/>
                    </a:ext>
                  </a:extLst>
                </p:cNvPr>
                <p:cNvGrpSpPr/>
                <p:nvPr/>
              </p:nvGrpSpPr>
              <p:grpSpPr>
                <a:xfrm>
                  <a:off x="10283863" y="1700946"/>
                  <a:ext cx="1409452" cy="1403429"/>
                  <a:chOff x="10283863" y="1700946"/>
                  <a:chExt cx="1409452" cy="1403429"/>
                </a:xfrm>
              </p:grpSpPr>
              <p:sp>
                <p:nvSpPr>
                  <p:cNvPr id="499" name="Line 115">
                    <a:extLst>
                      <a:ext uri="{FF2B5EF4-FFF2-40B4-BE49-F238E27FC236}">
                        <a16:creationId xmlns:a16="http://schemas.microsoft.com/office/drawing/2014/main" id="{87C6B526-4D0D-5B47-A1C7-87F89331B21D}"/>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0" name="Line 114">
                    <a:extLst>
                      <a:ext uri="{FF2B5EF4-FFF2-40B4-BE49-F238E27FC236}">
                        <a16:creationId xmlns:a16="http://schemas.microsoft.com/office/drawing/2014/main" id="{7C1C105C-6282-5041-B6B0-50AEF3550CE6}"/>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1" name="Rectangle 500">
                    <a:extLst>
                      <a:ext uri="{FF2B5EF4-FFF2-40B4-BE49-F238E27FC236}">
                        <a16:creationId xmlns:a16="http://schemas.microsoft.com/office/drawing/2014/main" id="{934559B0-6A8B-B648-BEE4-91AEC015EFAD}"/>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49" name="Group 69648">
              <a:extLst>
                <a:ext uri="{FF2B5EF4-FFF2-40B4-BE49-F238E27FC236}">
                  <a16:creationId xmlns:a16="http://schemas.microsoft.com/office/drawing/2014/main" id="{9A81FF3B-6421-7941-9350-AE69B9C1B481}"/>
                </a:ext>
              </a:extLst>
            </p:cNvPr>
            <p:cNvGrpSpPr/>
            <p:nvPr/>
          </p:nvGrpSpPr>
          <p:grpSpPr>
            <a:xfrm>
              <a:off x="6869651" y="1728995"/>
              <a:ext cx="1409452" cy="1403429"/>
              <a:chOff x="6869651" y="1751129"/>
              <a:chExt cx="1409452" cy="1403429"/>
            </a:xfrm>
          </p:grpSpPr>
          <p:sp>
            <p:nvSpPr>
              <p:cNvPr id="257" name="Freeform 64">
                <a:extLst>
                  <a:ext uri="{FF2B5EF4-FFF2-40B4-BE49-F238E27FC236}">
                    <a16:creationId xmlns:a16="http://schemas.microsoft.com/office/drawing/2014/main" id="{CF5E5026-178A-FD49-86D1-37FC6BEDC2F8}"/>
                  </a:ext>
                </a:extLst>
              </p:cNvPr>
              <p:cNvSpPr>
                <a:spLocks/>
              </p:cNvSpPr>
              <p:nvPr/>
            </p:nvSpPr>
            <p:spPr bwMode="auto">
              <a:xfrm rot="10800000" flipH="1">
                <a:off x="7105819" y="1920240"/>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4"/>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58" name="Freeform 64">
                <a:extLst>
                  <a:ext uri="{FF2B5EF4-FFF2-40B4-BE49-F238E27FC236}">
                    <a16:creationId xmlns:a16="http://schemas.microsoft.com/office/drawing/2014/main" id="{711B7E49-9819-C644-923F-ABD59EA1EF91}"/>
                  </a:ext>
                </a:extLst>
              </p:cNvPr>
              <p:cNvSpPr>
                <a:spLocks/>
              </p:cNvSpPr>
              <p:nvPr/>
            </p:nvSpPr>
            <p:spPr bwMode="auto">
              <a:xfrm rot="16200000" flipH="1">
                <a:off x="7774788" y="192815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4"/>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59" name="Freeform 64">
                <a:extLst>
                  <a:ext uri="{FF2B5EF4-FFF2-40B4-BE49-F238E27FC236}">
                    <a16:creationId xmlns:a16="http://schemas.microsoft.com/office/drawing/2014/main" id="{08A73952-F430-E245-AC1B-AACBE6388A71}"/>
                  </a:ext>
                </a:extLst>
              </p:cNvPr>
              <p:cNvSpPr>
                <a:spLocks/>
              </p:cNvSpPr>
              <p:nvPr/>
            </p:nvSpPr>
            <p:spPr bwMode="auto">
              <a:xfrm rot="5400000" flipH="1">
                <a:off x="7094678" y="2631786"/>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4"/>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60" name="Freeform 64">
                <a:extLst>
                  <a:ext uri="{FF2B5EF4-FFF2-40B4-BE49-F238E27FC236}">
                    <a16:creationId xmlns:a16="http://schemas.microsoft.com/office/drawing/2014/main" id="{B235F1E4-CF2F-B94D-A253-E1EE1806ABFE}"/>
                  </a:ext>
                </a:extLst>
              </p:cNvPr>
              <p:cNvSpPr>
                <a:spLocks/>
              </p:cNvSpPr>
              <p:nvPr/>
            </p:nvSpPr>
            <p:spPr bwMode="auto">
              <a:xfrm flipH="1">
                <a:off x="7784642" y="261609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4"/>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nvGrpSpPr>
              <p:cNvPr id="502" name="Group 501">
                <a:extLst>
                  <a:ext uri="{FF2B5EF4-FFF2-40B4-BE49-F238E27FC236}">
                    <a16:creationId xmlns:a16="http://schemas.microsoft.com/office/drawing/2014/main" id="{048CCDE7-E3AC-814B-9266-EFCE68C50266}"/>
                  </a:ext>
                </a:extLst>
              </p:cNvPr>
              <p:cNvGrpSpPr/>
              <p:nvPr/>
            </p:nvGrpSpPr>
            <p:grpSpPr>
              <a:xfrm>
                <a:off x="6869651" y="1751129"/>
                <a:ext cx="1409452" cy="1403429"/>
                <a:chOff x="10283863" y="1700946"/>
                <a:chExt cx="1409452" cy="1403429"/>
              </a:xfrm>
            </p:grpSpPr>
            <p:sp>
              <p:nvSpPr>
                <p:cNvPr id="503" name="Rectangle 112">
                  <a:extLst>
                    <a:ext uri="{FF2B5EF4-FFF2-40B4-BE49-F238E27FC236}">
                      <a16:creationId xmlns:a16="http://schemas.microsoft.com/office/drawing/2014/main" id="{6C8F3631-A0D6-EB48-90A0-27C6BDA816D9}"/>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4" name="Group 503">
                  <a:extLst>
                    <a:ext uri="{FF2B5EF4-FFF2-40B4-BE49-F238E27FC236}">
                      <a16:creationId xmlns:a16="http://schemas.microsoft.com/office/drawing/2014/main" id="{1B18A854-0691-9745-AC17-6086E6117EF8}"/>
                    </a:ext>
                  </a:extLst>
                </p:cNvPr>
                <p:cNvGrpSpPr/>
                <p:nvPr/>
              </p:nvGrpSpPr>
              <p:grpSpPr>
                <a:xfrm>
                  <a:off x="10283863" y="1700946"/>
                  <a:ext cx="1409452" cy="1403429"/>
                  <a:chOff x="10283863" y="1700946"/>
                  <a:chExt cx="1409452" cy="1403429"/>
                </a:xfrm>
              </p:grpSpPr>
              <p:sp>
                <p:nvSpPr>
                  <p:cNvPr id="505" name="Line 115">
                    <a:extLst>
                      <a:ext uri="{FF2B5EF4-FFF2-40B4-BE49-F238E27FC236}">
                        <a16:creationId xmlns:a16="http://schemas.microsoft.com/office/drawing/2014/main" id="{BC5EB94C-AB8C-7642-B430-C1BFF699350C}"/>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6" name="Line 114">
                    <a:extLst>
                      <a:ext uri="{FF2B5EF4-FFF2-40B4-BE49-F238E27FC236}">
                        <a16:creationId xmlns:a16="http://schemas.microsoft.com/office/drawing/2014/main" id="{44EE4A2B-E013-E345-8833-6BF9FEAEADFF}"/>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7" name="Rectangle 506">
                    <a:extLst>
                      <a:ext uri="{FF2B5EF4-FFF2-40B4-BE49-F238E27FC236}">
                        <a16:creationId xmlns:a16="http://schemas.microsoft.com/office/drawing/2014/main" id="{51AA7997-D945-EC4B-8453-42A36789C4A5}"/>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53" name="Group 69652">
              <a:extLst>
                <a:ext uri="{FF2B5EF4-FFF2-40B4-BE49-F238E27FC236}">
                  <a16:creationId xmlns:a16="http://schemas.microsoft.com/office/drawing/2014/main" id="{377822CB-F6A8-0B46-9BA9-55522EAB5519}"/>
                </a:ext>
              </a:extLst>
            </p:cNvPr>
            <p:cNvGrpSpPr/>
            <p:nvPr/>
          </p:nvGrpSpPr>
          <p:grpSpPr>
            <a:xfrm>
              <a:off x="8397214" y="4824102"/>
              <a:ext cx="1409452" cy="1403429"/>
              <a:chOff x="8445062" y="4836178"/>
              <a:chExt cx="1409452" cy="1403429"/>
            </a:xfrm>
          </p:grpSpPr>
          <p:grpSp>
            <p:nvGrpSpPr>
              <p:cNvPr id="439" name="Group 63">
                <a:extLst>
                  <a:ext uri="{FF2B5EF4-FFF2-40B4-BE49-F238E27FC236}">
                    <a16:creationId xmlns:a16="http://schemas.microsoft.com/office/drawing/2014/main" id="{51C9B1BA-7C3D-2B4D-8EDD-56F85540F867}"/>
                  </a:ext>
                </a:extLst>
              </p:cNvPr>
              <p:cNvGrpSpPr>
                <a:grpSpLocks/>
              </p:cNvGrpSpPr>
              <p:nvPr/>
            </p:nvGrpSpPr>
            <p:grpSpPr bwMode="auto">
              <a:xfrm rot="10800000" flipH="1">
                <a:off x="8819570" y="5259475"/>
                <a:ext cx="628002" cy="568504"/>
                <a:chOff x="2115" y="879"/>
                <a:chExt cx="901" cy="901"/>
              </a:xfrm>
              <a:solidFill>
                <a:schemeClr val="accent6"/>
              </a:solidFill>
            </p:grpSpPr>
            <p:sp>
              <p:nvSpPr>
                <p:cNvPr id="440" name="Freeform 64">
                  <a:extLst>
                    <a:ext uri="{FF2B5EF4-FFF2-40B4-BE49-F238E27FC236}">
                      <a16:creationId xmlns:a16="http://schemas.microsoft.com/office/drawing/2014/main" id="{7753E399-7433-6447-B4C3-4334774B9C61}"/>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1" name="Freeform 65">
                  <a:extLst>
                    <a:ext uri="{FF2B5EF4-FFF2-40B4-BE49-F238E27FC236}">
                      <a16:creationId xmlns:a16="http://schemas.microsoft.com/office/drawing/2014/main" id="{C86D37D2-E1E4-1C45-B83E-666FB36EB178}"/>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2" name="Freeform 66">
                  <a:extLst>
                    <a:ext uri="{FF2B5EF4-FFF2-40B4-BE49-F238E27FC236}">
                      <a16:creationId xmlns:a16="http://schemas.microsoft.com/office/drawing/2014/main" id="{D7402B20-23B8-E743-B7D8-6B42BCAD79AA}"/>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dirty="0"/>
                </a:p>
              </p:txBody>
            </p:sp>
            <p:sp>
              <p:nvSpPr>
                <p:cNvPr id="443" name="Freeform 67">
                  <a:extLst>
                    <a:ext uri="{FF2B5EF4-FFF2-40B4-BE49-F238E27FC236}">
                      <a16:creationId xmlns:a16="http://schemas.microsoft.com/office/drawing/2014/main" id="{DB597FA5-9CE2-2D49-AF72-18ED34E1BBAC}"/>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4" name="Freeform 68">
                  <a:extLst>
                    <a:ext uri="{FF2B5EF4-FFF2-40B4-BE49-F238E27FC236}">
                      <a16:creationId xmlns:a16="http://schemas.microsoft.com/office/drawing/2014/main" id="{A1DF5296-19F9-3845-B79C-038E5D9F10B0}"/>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sp>
            <p:nvSpPr>
              <p:cNvPr id="446" name="Freeform 66">
                <a:extLst>
                  <a:ext uri="{FF2B5EF4-FFF2-40B4-BE49-F238E27FC236}">
                    <a16:creationId xmlns:a16="http://schemas.microsoft.com/office/drawing/2014/main" id="{ADD277BC-05F2-DB45-88BA-E4B349477A3A}"/>
                  </a:ext>
                </a:extLst>
              </p:cNvPr>
              <p:cNvSpPr>
                <a:spLocks/>
              </p:cNvSpPr>
              <p:nvPr/>
            </p:nvSpPr>
            <p:spPr bwMode="auto">
              <a:xfrm flipH="1">
                <a:off x="8786317" y="4928695"/>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7" name="Freeform 67">
                <a:extLst>
                  <a:ext uri="{FF2B5EF4-FFF2-40B4-BE49-F238E27FC236}">
                    <a16:creationId xmlns:a16="http://schemas.microsoft.com/office/drawing/2014/main" id="{39981380-79C7-0747-816B-82722D2FBEDA}"/>
                  </a:ext>
                </a:extLst>
              </p:cNvPr>
              <p:cNvSpPr>
                <a:spLocks/>
              </p:cNvSpPr>
              <p:nvPr/>
            </p:nvSpPr>
            <p:spPr bwMode="auto">
              <a:xfrm rot="16200000" flipH="1">
                <a:off x="8573368" y="4916251"/>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9" name="Freeform 70">
                <a:extLst>
                  <a:ext uri="{FF2B5EF4-FFF2-40B4-BE49-F238E27FC236}">
                    <a16:creationId xmlns:a16="http://schemas.microsoft.com/office/drawing/2014/main" id="{5C9BC2C6-36C9-C84E-87E6-8B3C531DEBE2}"/>
                  </a:ext>
                </a:extLst>
              </p:cNvPr>
              <p:cNvSpPr>
                <a:spLocks/>
              </p:cNvSpPr>
              <p:nvPr/>
            </p:nvSpPr>
            <p:spPr bwMode="auto">
              <a:xfrm rot="10800000" flipV="1">
                <a:off x="9474932" y="491710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0" name="Freeform 73">
                <a:extLst>
                  <a:ext uri="{FF2B5EF4-FFF2-40B4-BE49-F238E27FC236}">
                    <a16:creationId xmlns:a16="http://schemas.microsoft.com/office/drawing/2014/main" id="{84580F69-31F6-E74E-A0C2-A7A3AD355BC7}"/>
                  </a:ext>
                </a:extLst>
              </p:cNvPr>
              <p:cNvSpPr>
                <a:spLocks/>
              </p:cNvSpPr>
              <p:nvPr/>
            </p:nvSpPr>
            <p:spPr bwMode="auto">
              <a:xfrm rot="16200000" flipV="1">
                <a:off x="9494783" y="5102157"/>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1" name="Freeform 450">
                <a:extLst>
                  <a:ext uri="{FF2B5EF4-FFF2-40B4-BE49-F238E27FC236}">
                    <a16:creationId xmlns:a16="http://schemas.microsoft.com/office/drawing/2014/main" id="{D50C1EAB-6624-FC48-B73A-FFD357176904}"/>
                  </a:ext>
                </a:extLst>
              </p:cNvPr>
              <p:cNvSpPr>
                <a:spLocks/>
              </p:cNvSpPr>
              <p:nvPr/>
            </p:nvSpPr>
            <p:spPr bwMode="auto">
              <a:xfrm flipV="1">
                <a:off x="9237436" y="5816359"/>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2" name="Freeform 451">
                <a:extLst>
                  <a:ext uri="{FF2B5EF4-FFF2-40B4-BE49-F238E27FC236}">
                    <a16:creationId xmlns:a16="http://schemas.microsoft.com/office/drawing/2014/main" id="{2579F9C8-E07D-4E4B-8877-41F6B2DCD4EA}"/>
                  </a:ext>
                </a:extLst>
              </p:cNvPr>
              <p:cNvSpPr>
                <a:spLocks/>
              </p:cNvSpPr>
              <p:nvPr/>
            </p:nvSpPr>
            <p:spPr bwMode="auto">
              <a:xfrm rot="16200000" flipV="1">
                <a:off x="9474752" y="5791295"/>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4" name="Freeform 82">
                <a:extLst>
                  <a:ext uri="{FF2B5EF4-FFF2-40B4-BE49-F238E27FC236}">
                    <a16:creationId xmlns:a16="http://schemas.microsoft.com/office/drawing/2014/main" id="{67A7A10C-1B17-1549-9A82-CDF18A5DD4AD}"/>
                  </a:ext>
                </a:extLst>
              </p:cNvPr>
              <p:cNvSpPr>
                <a:spLocks/>
              </p:cNvSpPr>
              <p:nvPr/>
            </p:nvSpPr>
            <p:spPr bwMode="auto">
              <a:xfrm rot="10800000" flipH="1">
                <a:off x="8551831" y="5821728"/>
                <a:ext cx="257195" cy="35777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5" name="Freeform 85">
                <a:extLst>
                  <a:ext uri="{FF2B5EF4-FFF2-40B4-BE49-F238E27FC236}">
                    <a16:creationId xmlns:a16="http://schemas.microsoft.com/office/drawing/2014/main" id="{89C85B45-C10D-1248-AB57-1AF5A27BF4BE}"/>
                  </a:ext>
                </a:extLst>
              </p:cNvPr>
              <p:cNvSpPr>
                <a:spLocks/>
              </p:cNvSpPr>
              <p:nvPr/>
            </p:nvSpPr>
            <p:spPr bwMode="auto">
              <a:xfrm rot="16200000" flipH="1">
                <a:off x="8556549" y="5599214"/>
                <a:ext cx="232425"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nvGrpSpPr>
              <p:cNvPr id="508" name="Group 507">
                <a:extLst>
                  <a:ext uri="{FF2B5EF4-FFF2-40B4-BE49-F238E27FC236}">
                    <a16:creationId xmlns:a16="http://schemas.microsoft.com/office/drawing/2014/main" id="{E39E9C9F-2D1B-C944-9B4D-42393EFFBA09}"/>
                  </a:ext>
                </a:extLst>
              </p:cNvPr>
              <p:cNvGrpSpPr/>
              <p:nvPr/>
            </p:nvGrpSpPr>
            <p:grpSpPr>
              <a:xfrm>
                <a:off x="8445062" y="4836178"/>
                <a:ext cx="1409452" cy="1403429"/>
                <a:chOff x="10283863" y="1700946"/>
                <a:chExt cx="1409452" cy="1403429"/>
              </a:xfrm>
            </p:grpSpPr>
            <p:sp>
              <p:nvSpPr>
                <p:cNvPr id="509" name="Rectangle 112">
                  <a:extLst>
                    <a:ext uri="{FF2B5EF4-FFF2-40B4-BE49-F238E27FC236}">
                      <a16:creationId xmlns:a16="http://schemas.microsoft.com/office/drawing/2014/main" id="{D901A4FB-9D53-6D43-A915-F6E25972033C}"/>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0" name="Group 509">
                  <a:extLst>
                    <a:ext uri="{FF2B5EF4-FFF2-40B4-BE49-F238E27FC236}">
                      <a16:creationId xmlns:a16="http://schemas.microsoft.com/office/drawing/2014/main" id="{A387ABC3-0BA2-9040-B802-B12B31DF473C}"/>
                    </a:ext>
                  </a:extLst>
                </p:cNvPr>
                <p:cNvGrpSpPr/>
                <p:nvPr/>
              </p:nvGrpSpPr>
              <p:grpSpPr>
                <a:xfrm>
                  <a:off x="10283863" y="1700946"/>
                  <a:ext cx="1409452" cy="1403429"/>
                  <a:chOff x="10283863" y="1700946"/>
                  <a:chExt cx="1409452" cy="1403429"/>
                </a:xfrm>
              </p:grpSpPr>
              <p:sp>
                <p:nvSpPr>
                  <p:cNvPr id="511" name="Line 115">
                    <a:extLst>
                      <a:ext uri="{FF2B5EF4-FFF2-40B4-BE49-F238E27FC236}">
                        <a16:creationId xmlns:a16="http://schemas.microsoft.com/office/drawing/2014/main" id="{9431E075-3920-C644-808F-883369729E0E}"/>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 name="Line 114">
                    <a:extLst>
                      <a:ext uri="{FF2B5EF4-FFF2-40B4-BE49-F238E27FC236}">
                        <a16:creationId xmlns:a16="http://schemas.microsoft.com/office/drawing/2014/main" id="{340D003D-7A8D-B44E-800E-6550CD398F9C}"/>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 name="Rectangle 512">
                    <a:extLst>
                      <a:ext uri="{FF2B5EF4-FFF2-40B4-BE49-F238E27FC236}">
                        <a16:creationId xmlns:a16="http://schemas.microsoft.com/office/drawing/2014/main" id="{A756E4B2-8406-034B-A909-D367D83A35BD}"/>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55" name="Group 69654">
              <a:extLst>
                <a:ext uri="{FF2B5EF4-FFF2-40B4-BE49-F238E27FC236}">
                  <a16:creationId xmlns:a16="http://schemas.microsoft.com/office/drawing/2014/main" id="{C20A01B5-5838-5A49-9DA7-565BB0738D20}"/>
                </a:ext>
              </a:extLst>
            </p:cNvPr>
            <p:cNvGrpSpPr/>
            <p:nvPr/>
          </p:nvGrpSpPr>
          <p:grpSpPr>
            <a:xfrm>
              <a:off x="9923175" y="3287317"/>
              <a:ext cx="1409452" cy="1403429"/>
              <a:chOff x="9951541" y="3307542"/>
              <a:chExt cx="1409452" cy="1403429"/>
            </a:xfrm>
          </p:grpSpPr>
          <p:grpSp>
            <p:nvGrpSpPr>
              <p:cNvPr id="68" name="Group 63">
                <a:extLst>
                  <a:ext uri="{FF2B5EF4-FFF2-40B4-BE49-F238E27FC236}">
                    <a16:creationId xmlns:a16="http://schemas.microsoft.com/office/drawing/2014/main" id="{9414D9E7-DB14-B14A-9AF2-191931A48111}"/>
                  </a:ext>
                </a:extLst>
              </p:cNvPr>
              <p:cNvGrpSpPr>
                <a:grpSpLocks/>
              </p:cNvGrpSpPr>
              <p:nvPr/>
            </p:nvGrpSpPr>
            <p:grpSpPr bwMode="auto">
              <a:xfrm rot="10800000" flipH="1">
                <a:off x="10004711" y="3374458"/>
                <a:ext cx="628002" cy="568504"/>
                <a:chOff x="2115" y="879"/>
                <a:chExt cx="901" cy="901"/>
              </a:xfrm>
              <a:solidFill>
                <a:schemeClr val="accent5"/>
              </a:solidFill>
            </p:grpSpPr>
            <p:sp>
              <p:nvSpPr>
                <p:cNvPr id="87" name="Freeform 64">
                  <a:extLst>
                    <a:ext uri="{FF2B5EF4-FFF2-40B4-BE49-F238E27FC236}">
                      <a16:creationId xmlns:a16="http://schemas.microsoft.com/office/drawing/2014/main" id="{68EC3E97-D4D1-1D49-85F7-1A7466821059}"/>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8" name="Freeform 65">
                  <a:extLst>
                    <a:ext uri="{FF2B5EF4-FFF2-40B4-BE49-F238E27FC236}">
                      <a16:creationId xmlns:a16="http://schemas.microsoft.com/office/drawing/2014/main" id="{78766631-3D36-D34E-AC03-E217ECC58305}"/>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9" name="Freeform 66">
                  <a:extLst>
                    <a:ext uri="{FF2B5EF4-FFF2-40B4-BE49-F238E27FC236}">
                      <a16:creationId xmlns:a16="http://schemas.microsoft.com/office/drawing/2014/main" id="{E3E6F9F6-41C2-A042-91A6-A43EEC4B10AD}"/>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90" name="Freeform 67">
                  <a:extLst>
                    <a:ext uri="{FF2B5EF4-FFF2-40B4-BE49-F238E27FC236}">
                      <a16:creationId xmlns:a16="http://schemas.microsoft.com/office/drawing/2014/main" id="{55AAFB79-A0C8-5648-8D8F-1F03533B6B38}"/>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91" name="Freeform 68">
                  <a:extLst>
                    <a:ext uri="{FF2B5EF4-FFF2-40B4-BE49-F238E27FC236}">
                      <a16:creationId xmlns:a16="http://schemas.microsoft.com/office/drawing/2014/main" id="{1F57385D-A8C8-E24E-9FD0-1D11D07BD5DE}"/>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 name="Group 69">
                <a:extLst>
                  <a:ext uri="{FF2B5EF4-FFF2-40B4-BE49-F238E27FC236}">
                    <a16:creationId xmlns:a16="http://schemas.microsoft.com/office/drawing/2014/main" id="{B097589C-6B36-A74C-B21E-A930FC6F409C}"/>
                  </a:ext>
                </a:extLst>
              </p:cNvPr>
              <p:cNvGrpSpPr>
                <a:grpSpLocks/>
              </p:cNvGrpSpPr>
              <p:nvPr/>
            </p:nvGrpSpPr>
            <p:grpSpPr bwMode="auto">
              <a:xfrm rot="10800000" flipV="1">
                <a:off x="10682499" y="3371240"/>
                <a:ext cx="628002" cy="568504"/>
                <a:chOff x="2115" y="879"/>
                <a:chExt cx="901" cy="901"/>
              </a:xfrm>
              <a:solidFill>
                <a:schemeClr val="accent5"/>
              </a:solidFill>
            </p:grpSpPr>
            <p:sp>
              <p:nvSpPr>
                <p:cNvPr id="82" name="Freeform 70">
                  <a:extLst>
                    <a:ext uri="{FF2B5EF4-FFF2-40B4-BE49-F238E27FC236}">
                      <a16:creationId xmlns:a16="http://schemas.microsoft.com/office/drawing/2014/main" id="{3C4DCC3D-9F20-1D41-8407-5A25600375EE}"/>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3" name="Freeform 71">
                  <a:extLst>
                    <a:ext uri="{FF2B5EF4-FFF2-40B4-BE49-F238E27FC236}">
                      <a16:creationId xmlns:a16="http://schemas.microsoft.com/office/drawing/2014/main" id="{69A64FE8-49CE-9C41-B885-C80EE7DE3823}"/>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4" name="Freeform 72">
                  <a:extLst>
                    <a:ext uri="{FF2B5EF4-FFF2-40B4-BE49-F238E27FC236}">
                      <a16:creationId xmlns:a16="http://schemas.microsoft.com/office/drawing/2014/main" id="{59EDEDA2-71EE-2447-B48A-10F15DE83157}"/>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5" name="Freeform 73">
                  <a:extLst>
                    <a:ext uri="{FF2B5EF4-FFF2-40B4-BE49-F238E27FC236}">
                      <a16:creationId xmlns:a16="http://schemas.microsoft.com/office/drawing/2014/main" id="{4954FDD1-3E4D-044B-9388-8DF56885B422}"/>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6" name="Freeform 74">
                  <a:extLst>
                    <a:ext uri="{FF2B5EF4-FFF2-40B4-BE49-F238E27FC236}">
                      <a16:creationId xmlns:a16="http://schemas.microsoft.com/office/drawing/2014/main" id="{B3DE1509-3A0D-634C-87C4-B823EB894C7B}"/>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70" name="Group 75">
                <a:extLst>
                  <a:ext uri="{FF2B5EF4-FFF2-40B4-BE49-F238E27FC236}">
                    <a16:creationId xmlns:a16="http://schemas.microsoft.com/office/drawing/2014/main" id="{00A41DA2-AE8F-0F47-945A-F13E84A9B529}"/>
                  </a:ext>
                </a:extLst>
              </p:cNvPr>
              <p:cNvGrpSpPr>
                <a:grpSpLocks/>
              </p:cNvGrpSpPr>
              <p:nvPr/>
            </p:nvGrpSpPr>
            <p:grpSpPr bwMode="auto">
              <a:xfrm rot="10800000" flipV="1">
                <a:off x="10681803" y="4069723"/>
                <a:ext cx="628002" cy="568504"/>
                <a:chOff x="2115" y="879"/>
                <a:chExt cx="901" cy="901"/>
              </a:xfrm>
              <a:solidFill>
                <a:schemeClr val="accent5"/>
              </a:solidFill>
            </p:grpSpPr>
            <p:sp>
              <p:nvSpPr>
                <p:cNvPr id="77" name="Freeform 76">
                  <a:extLst>
                    <a:ext uri="{FF2B5EF4-FFF2-40B4-BE49-F238E27FC236}">
                      <a16:creationId xmlns:a16="http://schemas.microsoft.com/office/drawing/2014/main" id="{B75B9AAF-6B13-7B4E-9D73-418D024D8C12}"/>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8" name="Freeform 77">
                  <a:extLst>
                    <a:ext uri="{FF2B5EF4-FFF2-40B4-BE49-F238E27FC236}">
                      <a16:creationId xmlns:a16="http://schemas.microsoft.com/office/drawing/2014/main" id="{2D1935DD-71D5-234F-A2BB-7FAA2269833C}"/>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9" name="Freeform 78">
                  <a:extLst>
                    <a:ext uri="{FF2B5EF4-FFF2-40B4-BE49-F238E27FC236}">
                      <a16:creationId xmlns:a16="http://schemas.microsoft.com/office/drawing/2014/main" id="{2D1C4403-C4F1-8D4B-A32D-6AB2E1019BFA}"/>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0" name="Freeform 79">
                  <a:extLst>
                    <a:ext uri="{FF2B5EF4-FFF2-40B4-BE49-F238E27FC236}">
                      <a16:creationId xmlns:a16="http://schemas.microsoft.com/office/drawing/2014/main" id="{4CF79F14-5ECA-E34E-BE6C-0B2412FC7A9A}"/>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1" name="Freeform 80">
                  <a:extLst>
                    <a:ext uri="{FF2B5EF4-FFF2-40B4-BE49-F238E27FC236}">
                      <a16:creationId xmlns:a16="http://schemas.microsoft.com/office/drawing/2014/main" id="{ED83B224-096D-3D4C-B7FC-5F078E35B9F1}"/>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71" name="Group 81">
                <a:extLst>
                  <a:ext uri="{FF2B5EF4-FFF2-40B4-BE49-F238E27FC236}">
                    <a16:creationId xmlns:a16="http://schemas.microsoft.com/office/drawing/2014/main" id="{37CC4944-36C9-C546-A8A8-2B2B9F1AF567}"/>
                  </a:ext>
                </a:extLst>
              </p:cNvPr>
              <p:cNvGrpSpPr>
                <a:grpSpLocks/>
              </p:cNvGrpSpPr>
              <p:nvPr/>
            </p:nvGrpSpPr>
            <p:grpSpPr bwMode="auto">
              <a:xfrm rot="10800000" flipH="1">
                <a:off x="9983677" y="4046762"/>
                <a:ext cx="628002" cy="567520"/>
                <a:chOff x="2115" y="879"/>
                <a:chExt cx="901" cy="901"/>
              </a:xfrm>
              <a:solidFill>
                <a:schemeClr val="accent5"/>
              </a:solidFill>
            </p:grpSpPr>
            <p:sp>
              <p:nvSpPr>
                <p:cNvPr id="72" name="Freeform 82">
                  <a:extLst>
                    <a:ext uri="{FF2B5EF4-FFF2-40B4-BE49-F238E27FC236}">
                      <a16:creationId xmlns:a16="http://schemas.microsoft.com/office/drawing/2014/main" id="{4C8A2D74-DF29-6942-9FDA-D233726580DA}"/>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3" name="Freeform 83">
                  <a:extLst>
                    <a:ext uri="{FF2B5EF4-FFF2-40B4-BE49-F238E27FC236}">
                      <a16:creationId xmlns:a16="http://schemas.microsoft.com/office/drawing/2014/main" id="{F3743265-2DB9-3440-8F90-DC9A336D4477}"/>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4" name="Freeform 84">
                  <a:extLst>
                    <a:ext uri="{FF2B5EF4-FFF2-40B4-BE49-F238E27FC236}">
                      <a16:creationId xmlns:a16="http://schemas.microsoft.com/office/drawing/2014/main" id="{94BE7BFD-20A6-4D4C-BEBA-248CB9138CBD}"/>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5" name="Freeform 85">
                  <a:extLst>
                    <a:ext uri="{FF2B5EF4-FFF2-40B4-BE49-F238E27FC236}">
                      <a16:creationId xmlns:a16="http://schemas.microsoft.com/office/drawing/2014/main" id="{7AEE4089-AB46-4848-897C-AF3AD49F83F0}"/>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6" name="Freeform 86">
                  <a:extLst>
                    <a:ext uri="{FF2B5EF4-FFF2-40B4-BE49-F238E27FC236}">
                      <a16:creationId xmlns:a16="http://schemas.microsoft.com/office/drawing/2014/main" id="{4C8C1FD5-5286-5246-9D17-6688534DFCA4}"/>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14" name="Group 513">
                <a:extLst>
                  <a:ext uri="{FF2B5EF4-FFF2-40B4-BE49-F238E27FC236}">
                    <a16:creationId xmlns:a16="http://schemas.microsoft.com/office/drawing/2014/main" id="{16D56A55-574B-3747-AE3F-6689D25FB84A}"/>
                  </a:ext>
                </a:extLst>
              </p:cNvPr>
              <p:cNvGrpSpPr/>
              <p:nvPr/>
            </p:nvGrpSpPr>
            <p:grpSpPr>
              <a:xfrm>
                <a:off x="9951541" y="3307542"/>
                <a:ext cx="1409452" cy="1403429"/>
                <a:chOff x="10283863" y="1700946"/>
                <a:chExt cx="1409452" cy="1403429"/>
              </a:xfrm>
            </p:grpSpPr>
            <p:sp>
              <p:nvSpPr>
                <p:cNvPr id="515" name="Rectangle 112">
                  <a:extLst>
                    <a:ext uri="{FF2B5EF4-FFF2-40B4-BE49-F238E27FC236}">
                      <a16:creationId xmlns:a16="http://schemas.microsoft.com/office/drawing/2014/main" id="{F2CFBB1D-F433-0E46-A8FC-9EA046994168}"/>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6" name="Group 515">
                  <a:extLst>
                    <a:ext uri="{FF2B5EF4-FFF2-40B4-BE49-F238E27FC236}">
                      <a16:creationId xmlns:a16="http://schemas.microsoft.com/office/drawing/2014/main" id="{CC7828EA-93D4-4441-A69C-D057664F6030}"/>
                    </a:ext>
                  </a:extLst>
                </p:cNvPr>
                <p:cNvGrpSpPr/>
                <p:nvPr/>
              </p:nvGrpSpPr>
              <p:grpSpPr>
                <a:xfrm>
                  <a:off x="10283863" y="1700946"/>
                  <a:ext cx="1409452" cy="1403429"/>
                  <a:chOff x="10283863" y="1700946"/>
                  <a:chExt cx="1409452" cy="1403429"/>
                </a:xfrm>
              </p:grpSpPr>
              <p:sp>
                <p:nvSpPr>
                  <p:cNvPr id="517" name="Line 115">
                    <a:extLst>
                      <a:ext uri="{FF2B5EF4-FFF2-40B4-BE49-F238E27FC236}">
                        <a16:creationId xmlns:a16="http://schemas.microsoft.com/office/drawing/2014/main" id="{06632D8C-6E03-BC4F-B38D-1C9758C79A6B}"/>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8" name="Line 114">
                    <a:extLst>
                      <a:ext uri="{FF2B5EF4-FFF2-40B4-BE49-F238E27FC236}">
                        <a16:creationId xmlns:a16="http://schemas.microsoft.com/office/drawing/2014/main" id="{1C1EFE23-82CB-B642-9ACD-14283ADABAB3}"/>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9" name="Rectangle 518">
                    <a:extLst>
                      <a:ext uri="{FF2B5EF4-FFF2-40B4-BE49-F238E27FC236}">
                        <a16:creationId xmlns:a16="http://schemas.microsoft.com/office/drawing/2014/main" id="{D86E18A6-5307-B145-9F66-423057D43CEB}"/>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52" name="Group 69651">
              <a:extLst>
                <a:ext uri="{FF2B5EF4-FFF2-40B4-BE49-F238E27FC236}">
                  <a16:creationId xmlns:a16="http://schemas.microsoft.com/office/drawing/2014/main" id="{A7C55A9D-6E8E-E54B-B725-2795CCFFC773}"/>
                </a:ext>
              </a:extLst>
            </p:cNvPr>
            <p:cNvGrpSpPr/>
            <p:nvPr/>
          </p:nvGrpSpPr>
          <p:grpSpPr>
            <a:xfrm>
              <a:off x="6869651" y="4824102"/>
              <a:ext cx="1409452" cy="1403429"/>
              <a:chOff x="6901881" y="4824102"/>
              <a:chExt cx="1409452" cy="1403429"/>
            </a:xfrm>
          </p:grpSpPr>
          <p:grpSp>
            <p:nvGrpSpPr>
              <p:cNvPr id="433" name="Group 63">
                <a:extLst>
                  <a:ext uri="{FF2B5EF4-FFF2-40B4-BE49-F238E27FC236}">
                    <a16:creationId xmlns:a16="http://schemas.microsoft.com/office/drawing/2014/main" id="{119878B2-2B5A-ED4F-AC65-C10B47919B02}"/>
                  </a:ext>
                </a:extLst>
              </p:cNvPr>
              <p:cNvGrpSpPr>
                <a:grpSpLocks/>
              </p:cNvGrpSpPr>
              <p:nvPr/>
            </p:nvGrpSpPr>
            <p:grpSpPr bwMode="auto">
              <a:xfrm rot="10800000" flipH="1">
                <a:off x="7286344" y="5239094"/>
                <a:ext cx="628002" cy="568504"/>
                <a:chOff x="2115" y="879"/>
                <a:chExt cx="901" cy="901"/>
              </a:xfrm>
              <a:solidFill>
                <a:schemeClr val="accent4"/>
              </a:solidFill>
            </p:grpSpPr>
            <p:sp>
              <p:nvSpPr>
                <p:cNvPr id="434" name="Freeform 64">
                  <a:extLst>
                    <a:ext uri="{FF2B5EF4-FFF2-40B4-BE49-F238E27FC236}">
                      <a16:creationId xmlns:a16="http://schemas.microsoft.com/office/drawing/2014/main" id="{ED9E7698-943D-DB4A-8164-FFC1F305E086}"/>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5" name="Freeform 65">
                  <a:extLst>
                    <a:ext uri="{FF2B5EF4-FFF2-40B4-BE49-F238E27FC236}">
                      <a16:creationId xmlns:a16="http://schemas.microsoft.com/office/drawing/2014/main" id="{5ED26104-BD3C-304B-B8D6-145B72950E94}"/>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6" name="Freeform 66">
                  <a:extLst>
                    <a:ext uri="{FF2B5EF4-FFF2-40B4-BE49-F238E27FC236}">
                      <a16:creationId xmlns:a16="http://schemas.microsoft.com/office/drawing/2014/main" id="{2A45F423-F5B3-BB43-9590-553B0138B0FD}"/>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7" name="Freeform 67">
                  <a:extLst>
                    <a:ext uri="{FF2B5EF4-FFF2-40B4-BE49-F238E27FC236}">
                      <a16:creationId xmlns:a16="http://schemas.microsoft.com/office/drawing/2014/main" id="{A21DDCEE-5204-2E4C-90B1-1896BD618920}"/>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8" name="Freeform 68">
                  <a:extLst>
                    <a:ext uri="{FF2B5EF4-FFF2-40B4-BE49-F238E27FC236}">
                      <a16:creationId xmlns:a16="http://schemas.microsoft.com/office/drawing/2014/main" id="{E26BF3DB-AA45-5C46-B3AC-8C4A8B4E2936}"/>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20" name="Group 519">
                <a:extLst>
                  <a:ext uri="{FF2B5EF4-FFF2-40B4-BE49-F238E27FC236}">
                    <a16:creationId xmlns:a16="http://schemas.microsoft.com/office/drawing/2014/main" id="{0B365316-03BC-F941-BD43-67343E03CE1C}"/>
                  </a:ext>
                </a:extLst>
              </p:cNvPr>
              <p:cNvGrpSpPr/>
              <p:nvPr/>
            </p:nvGrpSpPr>
            <p:grpSpPr>
              <a:xfrm>
                <a:off x="6901881" y="4824102"/>
                <a:ext cx="1409452" cy="1403429"/>
                <a:chOff x="10283863" y="1700946"/>
                <a:chExt cx="1409452" cy="1403429"/>
              </a:xfrm>
            </p:grpSpPr>
            <p:sp>
              <p:nvSpPr>
                <p:cNvPr id="521" name="Rectangle 112">
                  <a:extLst>
                    <a:ext uri="{FF2B5EF4-FFF2-40B4-BE49-F238E27FC236}">
                      <a16:creationId xmlns:a16="http://schemas.microsoft.com/office/drawing/2014/main" id="{84C79C7D-63FC-FE42-B6CB-EAEB7B2AFAF8}"/>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22" name="Group 521">
                  <a:extLst>
                    <a:ext uri="{FF2B5EF4-FFF2-40B4-BE49-F238E27FC236}">
                      <a16:creationId xmlns:a16="http://schemas.microsoft.com/office/drawing/2014/main" id="{8B85B141-3924-C343-9ED0-DCA2C5014199}"/>
                    </a:ext>
                  </a:extLst>
                </p:cNvPr>
                <p:cNvGrpSpPr/>
                <p:nvPr/>
              </p:nvGrpSpPr>
              <p:grpSpPr>
                <a:xfrm>
                  <a:off x="10283863" y="1700946"/>
                  <a:ext cx="1409452" cy="1403429"/>
                  <a:chOff x="10283863" y="1700946"/>
                  <a:chExt cx="1409452" cy="1403429"/>
                </a:xfrm>
              </p:grpSpPr>
              <p:sp>
                <p:nvSpPr>
                  <p:cNvPr id="523" name="Line 115">
                    <a:extLst>
                      <a:ext uri="{FF2B5EF4-FFF2-40B4-BE49-F238E27FC236}">
                        <a16:creationId xmlns:a16="http://schemas.microsoft.com/office/drawing/2014/main" id="{47DDE535-4686-8B4A-9585-F4156221311D}"/>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4" name="Line 114">
                    <a:extLst>
                      <a:ext uri="{FF2B5EF4-FFF2-40B4-BE49-F238E27FC236}">
                        <a16:creationId xmlns:a16="http://schemas.microsoft.com/office/drawing/2014/main" id="{05B0DCC6-8462-E14E-A446-64DA99DED39B}"/>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 name="Rectangle 524">
                    <a:extLst>
                      <a:ext uri="{FF2B5EF4-FFF2-40B4-BE49-F238E27FC236}">
                        <a16:creationId xmlns:a16="http://schemas.microsoft.com/office/drawing/2014/main" id="{1B9A238E-29CF-B243-9A0A-1FD82885D757}"/>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51" name="Group 69650">
              <a:extLst>
                <a:ext uri="{FF2B5EF4-FFF2-40B4-BE49-F238E27FC236}">
                  <a16:creationId xmlns:a16="http://schemas.microsoft.com/office/drawing/2014/main" id="{88715EC2-FFE4-DC45-A549-72A0E0630E6D}"/>
                </a:ext>
              </a:extLst>
            </p:cNvPr>
            <p:cNvGrpSpPr/>
            <p:nvPr/>
          </p:nvGrpSpPr>
          <p:grpSpPr>
            <a:xfrm>
              <a:off x="9912914" y="1728995"/>
              <a:ext cx="1409452" cy="1403429"/>
              <a:chOff x="9912914" y="1728995"/>
              <a:chExt cx="1409452" cy="1403429"/>
            </a:xfrm>
          </p:grpSpPr>
          <p:grpSp>
            <p:nvGrpSpPr>
              <p:cNvPr id="526" name="Group 525">
                <a:extLst>
                  <a:ext uri="{FF2B5EF4-FFF2-40B4-BE49-F238E27FC236}">
                    <a16:creationId xmlns:a16="http://schemas.microsoft.com/office/drawing/2014/main" id="{2ECE178C-9703-614E-B902-90F58D6AA0B8}"/>
                  </a:ext>
                </a:extLst>
              </p:cNvPr>
              <p:cNvGrpSpPr/>
              <p:nvPr/>
            </p:nvGrpSpPr>
            <p:grpSpPr>
              <a:xfrm>
                <a:off x="9912914" y="1728995"/>
                <a:ext cx="1409452" cy="1403429"/>
                <a:chOff x="10283863" y="1700946"/>
                <a:chExt cx="1409452" cy="1403429"/>
              </a:xfrm>
            </p:grpSpPr>
            <p:sp>
              <p:nvSpPr>
                <p:cNvPr id="527" name="Rectangle 112">
                  <a:extLst>
                    <a:ext uri="{FF2B5EF4-FFF2-40B4-BE49-F238E27FC236}">
                      <a16:creationId xmlns:a16="http://schemas.microsoft.com/office/drawing/2014/main" id="{FF348FDC-A83E-A145-887D-5CA16CAA7271}"/>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28" name="Group 527">
                  <a:extLst>
                    <a:ext uri="{FF2B5EF4-FFF2-40B4-BE49-F238E27FC236}">
                      <a16:creationId xmlns:a16="http://schemas.microsoft.com/office/drawing/2014/main" id="{754E19A1-58D1-FF4F-B781-543FA3B2E452}"/>
                    </a:ext>
                  </a:extLst>
                </p:cNvPr>
                <p:cNvGrpSpPr/>
                <p:nvPr/>
              </p:nvGrpSpPr>
              <p:grpSpPr>
                <a:xfrm>
                  <a:off x="10283863" y="1700946"/>
                  <a:ext cx="1409452" cy="1403429"/>
                  <a:chOff x="10283863" y="1700946"/>
                  <a:chExt cx="1409452" cy="1403429"/>
                </a:xfrm>
              </p:grpSpPr>
              <p:sp>
                <p:nvSpPr>
                  <p:cNvPr id="529" name="Line 115">
                    <a:extLst>
                      <a:ext uri="{FF2B5EF4-FFF2-40B4-BE49-F238E27FC236}">
                        <a16:creationId xmlns:a16="http://schemas.microsoft.com/office/drawing/2014/main" id="{41F01DC5-4CBE-1A43-87D6-903C45834CEB}"/>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0" name="Line 114">
                    <a:extLst>
                      <a:ext uri="{FF2B5EF4-FFF2-40B4-BE49-F238E27FC236}">
                        <a16:creationId xmlns:a16="http://schemas.microsoft.com/office/drawing/2014/main" id="{360533E9-DA9B-4641-8D65-27422743F56F}"/>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 name="Rectangle 530">
                    <a:extLst>
                      <a:ext uri="{FF2B5EF4-FFF2-40B4-BE49-F238E27FC236}">
                        <a16:creationId xmlns:a16="http://schemas.microsoft.com/office/drawing/2014/main" id="{6E0319E6-8463-9C4C-8F19-2E15DCB74539}"/>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nvGrpSpPr>
              <p:cNvPr id="69646" name="Group 69645">
                <a:extLst>
                  <a:ext uri="{FF2B5EF4-FFF2-40B4-BE49-F238E27FC236}">
                    <a16:creationId xmlns:a16="http://schemas.microsoft.com/office/drawing/2014/main" id="{B417BBC9-B3FD-A94E-AA56-2073DCD54672}"/>
                  </a:ext>
                </a:extLst>
              </p:cNvPr>
              <p:cNvGrpSpPr/>
              <p:nvPr/>
            </p:nvGrpSpPr>
            <p:grpSpPr>
              <a:xfrm>
                <a:off x="9956555" y="1799231"/>
                <a:ext cx="1317849" cy="1279905"/>
                <a:chOff x="5773336" y="3290701"/>
                <a:chExt cx="1317849" cy="1279905"/>
              </a:xfrm>
            </p:grpSpPr>
            <p:grpSp>
              <p:nvGrpSpPr>
                <p:cNvPr id="421" name="Group 420">
                  <a:extLst>
                    <a:ext uri="{FF2B5EF4-FFF2-40B4-BE49-F238E27FC236}">
                      <a16:creationId xmlns:a16="http://schemas.microsoft.com/office/drawing/2014/main" id="{9766128D-2118-7D42-8B5E-4D7169CCC230}"/>
                    </a:ext>
                  </a:extLst>
                </p:cNvPr>
                <p:cNvGrpSpPr/>
                <p:nvPr/>
              </p:nvGrpSpPr>
              <p:grpSpPr>
                <a:xfrm rot="5400000">
                  <a:off x="6498349" y="3293092"/>
                  <a:ext cx="593384" cy="590763"/>
                  <a:chOff x="5829345" y="3193335"/>
                  <a:chExt cx="593384" cy="590763"/>
                </a:xfrm>
                <a:solidFill>
                  <a:schemeClr val="accent6"/>
                </a:solidFill>
              </p:grpSpPr>
              <p:sp>
                <p:nvSpPr>
                  <p:cNvPr id="422" name="Freeform 64">
                    <a:extLst>
                      <a:ext uri="{FF2B5EF4-FFF2-40B4-BE49-F238E27FC236}">
                        <a16:creationId xmlns:a16="http://schemas.microsoft.com/office/drawing/2014/main" id="{14568A44-AC09-B54A-82AD-484E4A539FC7}"/>
                      </a:ext>
                    </a:extLst>
                  </p:cNvPr>
                  <p:cNvSpPr>
                    <a:spLocks/>
                  </p:cNvSpPr>
                  <p:nvPr/>
                </p:nvSpPr>
                <p:spPr bwMode="auto">
                  <a:xfrm rot="16200000" flipH="1">
                    <a:off x="6027997" y="314273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23" name="Freeform 64">
                    <a:extLst>
                      <a:ext uri="{FF2B5EF4-FFF2-40B4-BE49-F238E27FC236}">
                        <a16:creationId xmlns:a16="http://schemas.microsoft.com/office/drawing/2014/main" id="{05D8B169-788C-A545-9963-3D94A2F49775}"/>
                      </a:ext>
                    </a:extLst>
                  </p:cNvPr>
                  <p:cNvSpPr>
                    <a:spLocks/>
                  </p:cNvSpPr>
                  <p:nvPr/>
                </p:nvSpPr>
                <p:spPr bwMode="auto">
                  <a:xfrm rot="10800000" flipH="1">
                    <a:off x="6165534" y="342570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24" name="Freeform 64">
                    <a:extLst>
                      <a:ext uri="{FF2B5EF4-FFF2-40B4-BE49-F238E27FC236}">
                        <a16:creationId xmlns:a16="http://schemas.microsoft.com/office/drawing/2014/main" id="{169DE64C-1DF4-FE46-A09F-37B20CE782F4}"/>
                      </a:ext>
                    </a:extLst>
                  </p:cNvPr>
                  <p:cNvSpPr>
                    <a:spLocks/>
                  </p:cNvSpPr>
                  <p:nvPr/>
                </p:nvSpPr>
                <p:spPr bwMode="auto">
                  <a:xfrm rot="12304333" flipH="1">
                    <a:off x="5829345" y="341161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25" name="Group 424">
                  <a:extLst>
                    <a:ext uri="{FF2B5EF4-FFF2-40B4-BE49-F238E27FC236}">
                      <a16:creationId xmlns:a16="http://schemas.microsoft.com/office/drawing/2014/main" id="{D71826C0-4CA6-EA4D-B083-04758A958972}"/>
                    </a:ext>
                  </a:extLst>
                </p:cNvPr>
                <p:cNvGrpSpPr/>
                <p:nvPr/>
              </p:nvGrpSpPr>
              <p:grpSpPr>
                <a:xfrm rot="16200000">
                  <a:off x="5772026" y="3966963"/>
                  <a:ext cx="593384" cy="590763"/>
                  <a:chOff x="5829345" y="3193335"/>
                  <a:chExt cx="593384" cy="590763"/>
                </a:xfrm>
                <a:solidFill>
                  <a:schemeClr val="accent6"/>
                </a:solidFill>
              </p:grpSpPr>
              <p:sp>
                <p:nvSpPr>
                  <p:cNvPr id="426" name="Freeform 64">
                    <a:extLst>
                      <a:ext uri="{FF2B5EF4-FFF2-40B4-BE49-F238E27FC236}">
                        <a16:creationId xmlns:a16="http://schemas.microsoft.com/office/drawing/2014/main" id="{C22C5757-6435-3042-B943-933EEA8A5A11}"/>
                      </a:ext>
                    </a:extLst>
                  </p:cNvPr>
                  <p:cNvSpPr>
                    <a:spLocks/>
                  </p:cNvSpPr>
                  <p:nvPr/>
                </p:nvSpPr>
                <p:spPr bwMode="auto">
                  <a:xfrm rot="16200000" flipH="1">
                    <a:off x="6027997" y="314273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27" name="Freeform 64">
                    <a:extLst>
                      <a:ext uri="{FF2B5EF4-FFF2-40B4-BE49-F238E27FC236}">
                        <a16:creationId xmlns:a16="http://schemas.microsoft.com/office/drawing/2014/main" id="{622888F8-A1A4-A344-9B82-6E83BEC6424F}"/>
                      </a:ext>
                    </a:extLst>
                  </p:cNvPr>
                  <p:cNvSpPr>
                    <a:spLocks/>
                  </p:cNvSpPr>
                  <p:nvPr/>
                </p:nvSpPr>
                <p:spPr bwMode="auto">
                  <a:xfrm rot="10800000" flipH="1">
                    <a:off x="6165534" y="342570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28" name="Freeform 64">
                    <a:extLst>
                      <a:ext uri="{FF2B5EF4-FFF2-40B4-BE49-F238E27FC236}">
                        <a16:creationId xmlns:a16="http://schemas.microsoft.com/office/drawing/2014/main" id="{C9B731CC-4E7C-6749-B7EA-DFB4179AC360}"/>
                      </a:ext>
                    </a:extLst>
                  </p:cNvPr>
                  <p:cNvSpPr>
                    <a:spLocks/>
                  </p:cNvSpPr>
                  <p:nvPr/>
                </p:nvSpPr>
                <p:spPr bwMode="auto">
                  <a:xfrm rot="12304333" flipH="1">
                    <a:off x="5829345" y="341161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29" name="Group 428">
                  <a:extLst>
                    <a:ext uri="{FF2B5EF4-FFF2-40B4-BE49-F238E27FC236}">
                      <a16:creationId xmlns:a16="http://schemas.microsoft.com/office/drawing/2014/main" id="{ABA82FCE-00FF-C840-84C2-0DBDB34BF009}"/>
                    </a:ext>
                  </a:extLst>
                </p:cNvPr>
                <p:cNvGrpSpPr/>
                <p:nvPr/>
              </p:nvGrpSpPr>
              <p:grpSpPr>
                <a:xfrm rot="10800000">
                  <a:off x="6497801" y="3979843"/>
                  <a:ext cx="593384" cy="590763"/>
                  <a:chOff x="5829345" y="3193335"/>
                  <a:chExt cx="593384" cy="590763"/>
                </a:xfrm>
                <a:solidFill>
                  <a:schemeClr val="accent6"/>
                </a:solidFill>
              </p:grpSpPr>
              <p:sp>
                <p:nvSpPr>
                  <p:cNvPr id="430" name="Freeform 64">
                    <a:extLst>
                      <a:ext uri="{FF2B5EF4-FFF2-40B4-BE49-F238E27FC236}">
                        <a16:creationId xmlns:a16="http://schemas.microsoft.com/office/drawing/2014/main" id="{3E04E8B1-08F8-814B-BAD2-9084543E81DE}"/>
                      </a:ext>
                    </a:extLst>
                  </p:cNvPr>
                  <p:cNvSpPr>
                    <a:spLocks/>
                  </p:cNvSpPr>
                  <p:nvPr/>
                </p:nvSpPr>
                <p:spPr bwMode="auto">
                  <a:xfrm rot="16200000" flipH="1">
                    <a:off x="6027997" y="314273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1" name="Freeform 64">
                    <a:extLst>
                      <a:ext uri="{FF2B5EF4-FFF2-40B4-BE49-F238E27FC236}">
                        <a16:creationId xmlns:a16="http://schemas.microsoft.com/office/drawing/2014/main" id="{0A45CF04-D726-894A-B6BA-C51C8D991A6D}"/>
                      </a:ext>
                    </a:extLst>
                  </p:cNvPr>
                  <p:cNvSpPr>
                    <a:spLocks/>
                  </p:cNvSpPr>
                  <p:nvPr/>
                </p:nvSpPr>
                <p:spPr bwMode="auto">
                  <a:xfrm rot="10800000" flipH="1">
                    <a:off x="6165534" y="342570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2" name="Freeform 64">
                    <a:extLst>
                      <a:ext uri="{FF2B5EF4-FFF2-40B4-BE49-F238E27FC236}">
                        <a16:creationId xmlns:a16="http://schemas.microsoft.com/office/drawing/2014/main" id="{0EAF7E31-6963-4746-9950-1027CF7DE96E}"/>
                      </a:ext>
                    </a:extLst>
                  </p:cNvPr>
                  <p:cNvSpPr>
                    <a:spLocks/>
                  </p:cNvSpPr>
                  <p:nvPr/>
                </p:nvSpPr>
                <p:spPr bwMode="auto">
                  <a:xfrm rot="12304333" flipH="1">
                    <a:off x="5829345" y="341161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36" name="Group 535">
                  <a:extLst>
                    <a:ext uri="{FF2B5EF4-FFF2-40B4-BE49-F238E27FC236}">
                      <a16:creationId xmlns:a16="http://schemas.microsoft.com/office/drawing/2014/main" id="{6B951596-F7EC-CB4F-8FD3-0F4407B3BF4D}"/>
                    </a:ext>
                  </a:extLst>
                </p:cNvPr>
                <p:cNvGrpSpPr/>
                <p:nvPr/>
              </p:nvGrpSpPr>
              <p:grpSpPr>
                <a:xfrm>
                  <a:off x="5790271" y="3290701"/>
                  <a:ext cx="593384" cy="590763"/>
                  <a:chOff x="5829345" y="3193335"/>
                  <a:chExt cx="593384" cy="590763"/>
                </a:xfrm>
                <a:solidFill>
                  <a:schemeClr val="accent6"/>
                </a:solidFill>
              </p:grpSpPr>
              <p:sp>
                <p:nvSpPr>
                  <p:cNvPr id="537" name="Freeform 64">
                    <a:extLst>
                      <a:ext uri="{FF2B5EF4-FFF2-40B4-BE49-F238E27FC236}">
                        <a16:creationId xmlns:a16="http://schemas.microsoft.com/office/drawing/2014/main" id="{24C25202-4342-5241-97C8-5E3CFCAE6D13}"/>
                      </a:ext>
                    </a:extLst>
                  </p:cNvPr>
                  <p:cNvSpPr>
                    <a:spLocks/>
                  </p:cNvSpPr>
                  <p:nvPr/>
                </p:nvSpPr>
                <p:spPr bwMode="auto">
                  <a:xfrm rot="16200000" flipH="1">
                    <a:off x="6027997" y="314273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38" name="Freeform 64">
                    <a:extLst>
                      <a:ext uri="{FF2B5EF4-FFF2-40B4-BE49-F238E27FC236}">
                        <a16:creationId xmlns:a16="http://schemas.microsoft.com/office/drawing/2014/main" id="{FD67E4F8-A076-7C46-AD74-3AAA8EAAA7A9}"/>
                      </a:ext>
                    </a:extLst>
                  </p:cNvPr>
                  <p:cNvSpPr>
                    <a:spLocks/>
                  </p:cNvSpPr>
                  <p:nvPr/>
                </p:nvSpPr>
                <p:spPr bwMode="auto">
                  <a:xfrm rot="10800000" flipH="1">
                    <a:off x="6165534" y="342570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39" name="Freeform 64">
                    <a:extLst>
                      <a:ext uri="{FF2B5EF4-FFF2-40B4-BE49-F238E27FC236}">
                        <a16:creationId xmlns:a16="http://schemas.microsoft.com/office/drawing/2014/main" id="{1770C09B-F9DC-CE4B-BD5B-217B77009276}"/>
                      </a:ext>
                    </a:extLst>
                  </p:cNvPr>
                  <p:cNvSpPr>
                    <a:spLocks/>
                  </p:cNvSpPr>
                  <p:nvPr/>
                </p:nvSpPr>
                <p:spPr bwMode="auto">
                  <a:xfrm rot="12304333" flipH="1">
                    <a:off x="5829345" y="341161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grpSp>
          <p:nvGrpSpPr>
            <p:cNvPr id="69654" name="Group 69653">
              <a:extLst>
                <a:ext uri="{FF2B5EF4-FFF2-40B4-BE49-F238E27FC236}">
                  <a16:creationId xmlns:a16="http://schemas.microsoft.com/office/drawing/2014/main" id="{16E3D4D0-620B-9144-8050-C8E67F2CE888}"/>
                </a:ext>
              </a:extLst>
            </p:cNvPr>
            <p:cNvGrpSpPr/>
            <p:nvPr/>
          </p:nvGrpSpPr>
          <p:grpSpPr>
            <a:xfrm>
              <a:off x="9924777" y="4824869"/>
              <a:ext cx="1443629" cy="1413247"/>
              <a:chOff x="9948721" y="4858692"/>
              <a:chExt cx="1443629" cy="1413247"/>
            </a:xfrm>
          </p:grpSpPr>
          <p:grpSp>
            <p:nvGrpSpPr>
              <p:cNvPr id="544" name="Group 63">
                <a:extLst>
                  <a:ext uri="{FF2B5EF4-FFF2-40B4-BE49-F238E27FC236}">
                    <a16:creationId xmlns:a16="http://schemas.microsoft.com/office/drawing/2014/main" id="{8DD4DE41-0426-284D-9638-3C921657E34B}"/>
                  </a:ext>
                </a:extLst>
              </p:cNvPr>
              <p:cNvGrpSpPr>
                <a:grpSpLocks/>
              </p:cNvGrpSpPr>
              <p:nvPr/>
            </p:nvGrpSpPr>
            <p:grpSpPr bwMode="auto">
              <a:xfrm rot="10800000" flipH="1">
                <a:off x="10344982" y="5283070"/>
                <a:ext cx="628002" cy="568504"/>
                <a:chOff x="2115" y="879"/>
                <a:chExt cx="901" cy="901"/>
              </a:xfrm>
              <a:solidFill>
                <a:schemeClr val="bg2">
                  <a:lumMod val="50000"/>
                </a:schemeClr>
              </a:solidFill>
            </p:grpSpPr>
            <p:sp>
              <p:nvSpPr>
                <p:cNvPr id="545" name="Freeform 64">
                  <a:extLst>
                    <a:ext uri="{FF2B5EF4-FFF2-40B4-BE49-F238E27FC236}">
                      <a16:creationId xmlns:a16="http://schemas.microsoft.com/office/drawing/2014/main" id="{763040C2-FC97-D647-8FFB-16E13B04F512}"/>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46" name="Freeform 65">
                  <a:extLst>
                    <a:ext uri="{FF2B5EF4-FFF2-40B4-BE49-F238E27FC236}">
                      <a16:creationId xmlns:a16="http://schemas.microsoft.com/office/drawing/2014/main" id="{4CE35AC2-8593-1E4B-AA35-3154789E1AB8}"/>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47" name="Freeform 66">
                  <a:extLst>
                    <a:ext uri="{FF2B5EF4-FFF2-40B4-BE49-F238E27FC236}">
                      <a16:creationId xmlns:a16="http://schemas.microsoft.com/office/drawing/2014/main" id="{71C48809-F276-8646-B916-2093B7241D75}"/>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48" name="Freeform 67">
                  <a:extLst>
                    <a:ext uri="{FF2B5EF4-FFF2-40B4-BE49-F238E27FC236}">
                      <a16:creationId xmlns:a16="http://schemas.microsoft.com/office/drawing/2014/main" id="{E366D4BA-1BD6-2C4B-AE10-2EC14348974C}"/>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49" name="Freeform 68">
                  <a:extLst>
                    <a:ext uri="{FF2B5EF4-FFF2-40B4-BE49-F238E27FC236}">
                      <a16:creationId xmlns:a16="http://schemas.microsoft.com/office/drawing/2014/main" id="{96F9DA96-69C4-D846-B07B-096381C93606}"/>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50" name="Group 549">
                <a:extLst>
                  <a:ext uri="{FF2B5EF4-FFF2-40B4-BE49-F238E27FC236}">
                    <a16:creationId xmlns:a16="http://schemas.microsoft.com/office/drawing/2014/main" id="{5D4EE3D2-A8DF-284C-9482-DEF181FE0CD0}"/>
                  </a:ext>
                </a:extLst>
              </p:cNvPr>
              <p:cNvGrpSpPr/>
              <p:nvPr/>
            </p:nvGrpSpPr>
            <p:grpSpPr>
              <a:xfrm>
                <a:off x="9960519" y="4868078"/>
                <a:ext cx="1409452" cy="1403429"/>
                <a:chOff x="10283863" y="1700946"/>
                <a:chExt cx="1409452" cy="1403429"/>
              </a:xfrm>
            </p:grpSpPr>
            <p:sp>
              <p:nvSpPr>
                <p:cNvPr id="551" name="Rectangle 112">
                  <a:extLst>
                    <a:ext uri="{FF2B5EF4-FFF2-40B4-BE49-F238E27FC236}">
                      <a16:creationId xmlns:a16="http://schemas.microsoft.com/office/drawing/2014/main" id="{B9967494-FF11-D94A-B88F-D7AC67DDEF12}"/>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52" name="Group 551">
                  <a:extLst>
                    <a:ext uri="{FF2B5EF4-FFF2-40B4-BE49-F238E27FC236}">
                      <a16:creationId xmlns:a16="http://schemas.microsoft.com/office/drawing/2014/main" id="{CE74B8EE-2BD1-2E4B-82CC-8B96B0EBF423}"/>
                    </a:ext>
                  </a:extLst>
                </p:cNvPr>
                <p:cNvGrpSpPr/>
                <p:nvPr/>
              </p:nvGrpSpPr>
              <p:grpSpPr>
                <a:xfrm>
                  <a:off x="10283863" y="1700946"/>
                  <a:ext cx="1409452" cy="1403429"/>
                  <a:chOff x="10283863" y="1700946"/>
                  <a:chExt cx="1409452" cy="1403429"/>
                </a:xfrm>
              </p:grpSpPr>
              <p:sp>
                <p:nvSpPr>
                  <p:cNvPr id="553" name="Line 115">
                    <a:extLst>
                      <a:ext uri="{FF2B5EF4-FFF2-40B4-BE49-F238E27FC236}">
                        <a16:creationId xmlns:a16="http://schemas.microsoft.com/office/drawing/2014/main" id="{6AB4B283-A906-0E49-85E3-9B1234F8B923}"/>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 name="Line 114">
                    <a:extLst>
                      <a:ext uri="{FF2B5EF4-FFF2-40B4-BE49-F238E27FC236}">
                        <a16:creationId xmlns:a16="http://schemas.microsoft.com/office/drawing/2014/main" id="{91CC3666-4AFE-E74D-A1DB-8E9FAB921606}"/>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5" name="Rectangle 554">
                    <a:extLst>
                      <a:ext uri="{FF2B5EF4-FFF2-40B4-BE49-F238E27FC236}">
                        <a16:creationId xmlns:a16="http://schemas.microsoft.com/office/drawing/2014/main" id="{A115ACF8-9579-1C40-A01C-5DCD849253C1}"/>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nvGrpSpPr>
              <p:cNvPr id="556" name="Group 63">
                <a:extLst>
                  <a:ext uri="{FF2B5EF4-FFF2-40B4-BE49-F238E27FC236}">
                    <a16:creationId xmlns:a16="http://schemas.microsoft.com/office/drawing/2014/main" id="{959ED9F3-7349-9A42-A855-40760FE9E403}"/>
                  </a:ext>
                </a:extLst>
              </p:cNvPr>
              <p:cNvGrpSpPr>
                <a:grpSpLocks/>
              </p:cNvGrpSpPr>
              <p:nvPr/>
            </p:nvGrpSpPr>
            <p:grpSpPr bwMode="auto">
              <a:xfrm rot="16200000" flipH="1">
                <a:off x="9918972" y="4921430"/>
                <a:ext cx="628002" cy="568504"/>
                <a:chOff x="2115" y="879"/>
                <a:chExt cx="901" cy="901"/>
              </a:xfrm>
              <a:solidFill>
                <a:schemeClr val="bg2">
                  <a:lumMod val="50000"/>
                </a:schemeClr>
              </a:solidFill>
            </p:grpSpPr>
            <p:sp>
              <p:nvSpPr>
                <p:cNvPr id="557" name="Freeform 64">
                  <a:extLst>
                    <a:ext uri="{FF2B5EF4-FFF2-40B4-BE49-F238E27FC236}">
                      <a16:creationId xmlns:a16="http://schemas.microsoft.com/office/drawing/2014/main" id="{9C69A503-21D7-6845-B5EE-1E55FE758CE3}"/>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58" name="Freeform 65">
                  <a:extLst>
                    <a:ext uri="{FF2B5EF4-FFF2-40B4-BE49-F238E27FC236}">
                      <a16:creationId xmlns:a16="http://schemas.microsoft.com/office/drawing/2014/main" id="{7A2EB1C7-8FF0-284D-9CB9-46FAF8CF99DA}"/>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59" name="Freeform 66">
                  <a:extLst>
                    <a:ext uri="{FF2B5EF4-FFF2-40B4-BE49-F238E27FC236}">
                      <a16:creationId xmlns:a16="http://schemas.microsoft.com/office/drawing/2014/main" id="{EDF1D296-28BC-FD44-865C-48F6ED75F6F1}"/>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0" name="Freeform 67">
                  <a:extLst>
                    <a:ext uri="{FF2B5EF4-FFF2-40B4-BE49-F238E27FC236}">
                      <a16:creationId xmlns:a16="http://schemas.microsoft.com/office/drawing/2014/main" id="{7EB2EA98-6437-D24E-A10E-E63681DC99C9}"/>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1" name="Freeform 68">
                  <a:extLst>
                    <a:ext uri="{FF2B5EF4-FFF2-40B4-BE49-F238E27FC236}">
                      <a16:creationId xmlns:a16="http://schemas.microsoft.com/office/drawing/2014/main" id="{1EF8126B-E0E2-7246-91BD-D326C895FFF5}"/>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62" name="Group 69">
                <a:extLst>
                  <a:ext uri="{FF2B5EF4-FFF2-40B4-BE49-F238E27FC236}">
                    <a16:creationId xmlns:a16="http://schemas.microsoft.com/office/drawing/2014/main" id="{8EA887B3-916E-8143-88F5-0D82D0DB994C}"/>
                  </a:ext>
                </a:extLst>
              </p:cNvPr>
              <p:cNvGrpSpPr>
                <a:grpSpLocks/>
              </p:cNvGrpSpPr>
              <p:nvPr/>
            </p:nvGrpSpPr>
            <p:grpSpPr bwMode="auto">
              <a:xfrm rot="10800000" flipV="1">
                <a:off x="10727381" y="4858692"/>
                <a:ext cx="628002" cy="568504"/>
                <a:chOff x="2115" y="879"/>
                <a:chExt cx="901" cy="901"/>
              </a:xfrm>
              <a:solidFill>
                <a:schemeClr val="bg2">
                  <a:lumMod val="50000"/>
                </a:schemeClr>
              </a:solidFill>
            </p:grpSpPr>
            <p:sp>
              <p:nvSpPr>
                <p:cNvPr id="563" name="Freeform 70">
                  <a:extLst>
                    <a:ext uri="{FF2B5EF4-FFF2-40B4-BE49-F238E27FC236}">
                      <a16:creationId xmlns:a16="http://schemas.microsoft.com/office/drawing/2014/main" id="{26CD8168-411F-1D4B-95EF-CB47DBD8995D}"/>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4" name="Freeform 71">
                  <a:extLst>
                    <a:ext uri="{FF2B5EF4-FFF2-40B4-BE49-F238E27FC236}">
                      <a16:creationId xmlns:a16="http://schemas.microsoft.com/office/drawing/2014/main" id="{050B8A54-FDB8-304A-B70A-6A6C6F2B6E99}"/>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5" name="Freeform 72">
                  <a:extLst>
                    <a:ext uri="{FF2B5EF4-FFF2-40B4-BE49-F238E27FC236}">
                      <a16:creationId xmlns:a16="http://schemas.microsoft.com/office/drawing/2014/main" id="{47ECA5FF-D603-BE4F-9C4B-9E10DF2C2133}"/>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6" name="Freeform 73">
                  <a:extLst>
                    <a:ext uri="{FF2B5EF4-FFF2-40B4-BE49-F238E27FC236}">
                      <a16:creationId xmlns:a16="http://schemas.microsoft.com/office/drawing/2014/main" id="{7F35F4D7-6526-1D41-BE30-13595D7D2CB1}"/>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7" name="Freeform 74">
                  <a:extLst>
                    <a:ext uri="{FF2B5EF4-FFF2-40B4-BE49-F238E27FC236}">
                      <a16:creationId xmlns:a16="http://schemas.microsoft.com/office/drawing/2014/main" id="{E826BCE6-2A55-0445-9D19-061D37F1FFB4}"/>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68" name="Group 75">
                <a:extLst>
                  <a:ext uri="{FF2B5EF4-FFF2-40B4-BE49-F238E27FC236}">
                    <a16:creationId xmlns:a16="http://schemas.microsoft.com/office/drawing/2014/main" id="{AFA334B7-910A-BC48-A9E5-73E80D0A2E21}"/>
                  </a:ext>
                </a:extLst>
              </p:cNvPr>
              <p:cNvGrpSpPr>
                <a:grpSpLocks/>
              </p:cNvGrpSpPr>
              <p:nvPr/>
            </p:nvGrpSpPr>
            <p:grpSpPr bwMode="auto">
              <a:xfrm rot="16200000" flipV="1">
                <a:off x="10794097" y="5651243"/>
                <a:ext cx="628002" cy="568504"/>
                <a:chOff x="2115" y="879"/>
                <a:chExt cx="901" cy="901"/>
              </a:xfrm>
              <a:solidFill>
                <a:schemeClr val="bg2">
                  <a:lumMod val="50000"/>
                </a:schemeClr>
              </a:solidFill>
            </p:grpSpPr>
            <p:sp>
              <p:nvSpPr>
                <p:cNvPr id="569" name="Freeform 568">
                  <a:extLst>
                    <a:ext uri="{FF2B5EF4-FFF2-40B4-BE49-F238E27FC236}">
                      <a16:creationId xmlns:a16="http://schemas.microsoft.com/office/drawing/2014/main" id="{CCA1C7DE-C8AE-D841-9683-9459D9814CC7}"/>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0" name="Freeform 569">
                  <a:extLst>
                    <a:ext uri="{FF2B5EF4-FFF2-40B4-BE49-F238E27FC236}">
                      <a16:creationId xmlns:a16="http://schemas.microsoft.com/office/drawing/2014/main" id="{EFF78B00-DFB1-0E43-AB07-7D6C6DD8698E}"/>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1" name="Freeform 570">
                  <a:extLst>
                    <a:ext uri="{FF2B5EF4-FFF2-40B4-BE49-F238E27FC236}">
                      <a16:creationId xmlns:a16="http://schemas.microsoft.com/office/drawing/2014/main" id="{4C16189D-0B24-6D4E-A02B-0490C50FBF2B}"/>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2" name="Freeform 571">
                  <a:extLst>
                    <a:ext uri="{FF2B5EF4-FFF2-40B4-BE49-F238E27FC236}">
                      <a16:creationId xmlns:a16="http://schemas.microsoft.com/office/drawing/2014/main" id="{E6763E17-9278-1246-A616-E302B56F19B4}"/>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3" name="Freeform 572">
                  <a:extLst>
                    <a:ext uri="{FF2B5EF4-FFF2-40B4-BE49-F238E27FC236}">
                      <a16:creationId xmlns:a16="http://schemas.microsoft.com/office/drawing/2014/main" id="{174215C7-0304-AF43-8CB5-E2AF9AF6CC91}"/>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74" name="Group 81">
                <a:extLst>
                  <a:ext uri="{FF2B5EF4-FFF2-40B4-BE49-F238E27FC236}">
                    <a16:creationId xmlns:a16="http://schemas.microsoft.com/office/drawing/2014/main" id="{FFBF3ADE-C2C2-9942-9455-912D88CDF123}"/>
                  </a:ext>
                </a:extLst>
              </p:cNvPr>
              <p:cNvGrpSpPr>
                <a:grpSpLocks/>
              </p:cNvGrpSpPr>
              <p:nvPr/>
            </p:nvGrpSpPr>
            <p:grpSpPr bwMode="auto">
              <a:xfrm rot="10800000" flipH="1">
                <a:off x="9958050" y="5704419"/>
                <a:ext cx="628002" cy="567520"/>
                <a:chOff x="2115" y="879"/>
                <a:chExt cx="901" cy="901"/>
              </a:xfrm>
              <a:solidFill>
                <a:schemeClr val="bg2">
                  <a:lumMod val="50000"/>
                </a:schemeClr>
              </a:solidFill>
            </p:grpSpPr>
            <p:sp>
              <p:nvSpPr>
                <p:cNvPr id="575" name="Freeform 82">
                  <a:extLst>
                    <a:ext uri="{FF2B5EF4-FFF2-40B4-BE49-F238E27FC236}">
                      <a16:creationId xmlns:a16="http://schemas.microsoft.com/office/drawing/2014/main" id="{C1AC8D5E-8FF0-AE4F-89EA-E1FE1875BBB7}"/>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6" name="Freeform 83">
                  <a:extLst>
                    <a:ext uri="{FF2B5EF4-FFF2-40B4-BE49-F238E27FC236}">
                      <a16:creationId xmlns:a16="http://schemas.microsoft.com/office/drawing/2014/main" id="{40323D22-A4A6-584B-8220-EBBF21781231}"/>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7" name="Freeform 84">
                  <a:extLst>
                    <a:ext uri="{FF2B5EF4-FFF2-40B4-BE49-F238E27FC236}">
                      <a16:creationId xmlns:a16="http://schemas.microsoft.com/office/drawing/2014/main" id="{D1D4A672-3669-4C42-8DD8-8B82D429B5EE}"/>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8" name="Freeform 85">
                  <a:extLst>
                    <a:ext uri="{FF2B5EF4-FFF2-40B4-BE49-F238E27FC236}">
                      <a16:creationId xmlns:a16="http://schemas.microsoft.com/office/drawing/2014/main" id="{A50746D7-72EB-FF47-8BDD-79910A0CBFB2}"/>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9" name="Freeform 86">
                  <a:extLst>
                    <a:ext uri="{FF2B5EF4-FFF2-40B4-BE49-F238E27FC236}">
                      <a16:creationId xmlns:a16="http://schemas.microsoft.com/office/drawing/2014/main" id="{71599DDE-45C2-EC48-8AE7-2D204089ECC7}"/>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spTree>
    <p:extLst>
      <p:ext uri="{BB962C8B-B14F-4D97-AF65-F5344CB8AC3E}">
        <p14:creationId xmlns:p14="http://schemas.microsoft.com/office/powerpoint/2010/main" val="202195440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normAutofit/>
          </a:bodyPr>
          <a:lstStyle/>
          <a:p>
            <a:r>
              <a:rPr lang="en-GB" dirty="0"/>
              <a:t>asymmetric unit contents</a:t>
            </a:r>
          </a:p>
        </p:txBody>
      </p:sp>
      <p:grpSp>
        <p:nvGrpSpPr>
          <p:cNvPr id="69656" name="Group 69655">
            <a:extLst>
              <a:ext uri="{FF2B5EF4-FFF2-40B4-BE49-F238E27FC236}">
                <a16:creationId xmlns:a16="http://schemas.microsoft.com/office/drawing/2014/main" id="{CE2385EF-D5A7-2C4D-B62E-527FD427155F}"/>
              </a:ext>
            </a:extLst>
          </p:cNvPr>
          <p:cNvGrpSpPr/>
          <p:nvPr/>
        </p:nvGrpSpPr>
        <p:grpSpPr>
          <a:xfrm>
            <a:off x="5125893" y="4676984"/>
            <a:ext cx="1409452" cy="1403429"/>
            <a:chOff x="8417784" y="3306838"/>
            <a:chExt cx="1409452" cy="1403429"/>
          </a:xfrm>
        </p:grpSpPr>
        <p:grpSp>
          <p:nvGrpSpPr>
            <p:cNvPr id="69640" name="Group 69639">
              <a:extLst>
                <a:ext uri="{FF2B5EF4-FFF2-40B4-BE49-F238E27FC236}">
                  <a16:creationId xmlns:a16="http://schemas.microsoft.com/office/drawing/2014/main" id="{8B678C62-8846-A847-94DE-41CE2ACCCECD}"/>
                </a:ext>
              </a:extLst>
            </p:cNvPr>
            <p:cNvGrpSpPr/>
            <p:nvPr/>
          </p:nvGrpSpPr>
          <p:grpSpPr>
            <a:xfrm>
              <a:off x="8417784" y="3306838"/>
              <a:ext cx="1409452" cy="1403429"/>
              <a:chOff x="10283863" y="1700946"/>
              <a:chExt cx="1409452" cy="1403429"/>
            </a:xfrm>
          </p:grpSpPr>
          <p:sp>
            <p:nvSpPr>
              <p:cNvPr id="112" name="Rectangle 112">
                <a:extLst>
                  <a:ext uri="{FF2B5EF4-FFF2-40B4-BE49-F238E27FC236}">
                    <a16:creationId xmlns:a16="http://schemas.microsoft.com/office/drawing/2014/main" id="{D055F6BE-279C-604A-8EBC-FCBD05626C2A}"/>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9639" name="Group 69638">
                <a:extLst>
                  <a:ext uri="{FF2B5EF4-FFF2-40B4-BE49-F238E27FC236}">
                    <a16:creationId xmlns:a16="http://schemas.microsoft.com/office/drawing/2014/main" id="{23C5D39A-ADF7-3D4D-A983-14C9808D8DA4}"/>
                  </a:ext>
                </a:extLst>
              </p:cNvPr>
              <p:cNvGrpSpPr/>
              <p:nvPr/>
            </p:nvGrpSpPr>
            <p:grpSpPr>
              <a:xfrm>
                <a:off x="10283863" y="1700946"/>
                <a:ext cx="1409452" cy="1403429"/>
                <a:chOff x="10283863" y="1700946"/>
                <a:chExt cx="1409452" cy="1403429"/>
              </a:xfrm>
            </p:grpSpPr>
            <p:sp>
              <p:nvSpPr>
                <p:cNvPr id="114" name="Line 115">
                  <a:extLst>
                    <a:ext uri="{FF2B5EF4-FFF2-40B4-BE49-F238E27FC236}">
                      <a16:creationId xmlns:a16="http://schemas.microsoft.com/office/drawing/2014/main" id="{4FA9E7F6-58E4-C14C-B692-72E95998BC29}"/>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 name="Line 114">
                  <a:extLst>
                    <a:ext uri="{FF2B5EF4-FFF2-40B4-BE49-F238E27FC236}">
                      <a16:creationId xmlns:a16="http://schemas.microsoft.com/office/drawing/2014/main" id="{0FC96E5B-F237-334E-9056-F9E317F764E5}"/>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38" name="Rectangle 69637">
                  <a:extLst>
                    <a:ext uri="{FF2B5EF4-FFF2-40B4-BE49-F238E27FC236}">
                      <a16:creationId xmlns:a16="http://schemas.microsoft.com/office/drawing/2014/main" id="{88F1E1D3-E608-5640-B074-BAB9CD654192}"/>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nvGrpSpPr>
            <p:cNvPr id="69645" name="Group 69644">
              <a:extLst>
                <a:ext uri="{FF2B5EF4-FFF2-40B4-BE49-F238E27FC236}">
                  <a16:creationId xmlns:a16="http://schemas.microsoft.com/office/drawing/2014/main" id="{EC866D89-7C5E-5F4E-88F9-CD437E5799BA}"/>
                </a:ext>
              </a:extLst>
            </p:cNvPr>
            <p:cNvGrpSpPr/>
            <p:nvPr/>
          </p:nvGrpSpPr>
          <p:grpSpPr>
            <a:xfrm>
              <a:off x="8429892" y="3329650"/>
              <a:ext cx="1391408" cy="1374125"/>
              <a:chOff x="10295971" y="1721608"/>
              <a:chExt cx="1391408" cy="1374125"/>
            </a:xfrm>
          </p:grpSpPr>
          <p:grpSp>
            <p:nvGrpSpPr>
              <p:cNvPr id="69637" name="Group 69636">
                <a:extLst>
                  <a:ext uri="{FF2B5EF4-FFF2-40B4-BE49-F238E27FC236}">
                    <a16:creationId xmlns:a16="http://schemas.microsoft.com/office/drawing/2014/main" id="{3B9231B8-4C4D-9A46-9114-BC49A0B8A964}"/>
                  </a:ext>
                </a:extLst>
              </p:cNvPr>
              <p:cNvGrpSpPr/>
              <p:nvPr/>
            </p:nvGrpSpPr>
            <p:grpSpPr>
              <a:xfrm>
                <a:off x="10295971" y="1726996"/>
                <a:ext cx="674144" cy="614284"/>
                <a:chOff x="10314036" y="1820161"/>
                <a:chExt cx="674144" cy="614284"/>
              </a:xfrm>
              <a:solidFill>
                <a:schemeClr val="accent5"/>
              </a:solidFill>
            </p:grpSpPr>
            <p:grpSp>
              <p:nvGrpSpPr>
                <p:cNvPr id="69635" name="Group 69634">
                  <a:extLst>
                    <a:ext uri="{FF2B5EF4-FFF2-40B4-BE49-F238E27FC236}">
                      <a16:creationId xmlns:a16="http://schemas.microsoft.com/office/drawing/2014/main" id="{9CFA9DA5-64B7-C547-A2E0-65CD7DF5CC07}"/>
                    </a:ext>
                  </a:extLst>
                </p:cNvPr>
                <p:cNvGrpSpPr/>
                <p:nvPr/>
              </p:nvGrpSpPr>
              <p:grpSpPr>
                <a:xfrm>
                  <a:off x="10314036" y="2076054"/>
                  <a:ext cx="550982" cy="358391"/>
                  <a:chOff x="10344881" y="2129968"/>
                  <a:chExt cx="550982" cy="358391"/>
                </a:xfrm>
                <a:grpFill/>
              </p:grpSpPr>
              <p:sp>
                <p:nvSpPr>
                  <p:cNvPr id="383" name="Freeform 64">
                    <a:extLst>
                      <a:ext uri="{FF2B5EF4-FFF2-40B4-BE49-F238E27FC236}">
                        <a16:creationId xmlns:a16="http://schemas.microsoft.com/office/drawing/2014/main" id="{4494DC2E-743C-7046-85AF-B24397D0A6AD}"/>
                      </a:ext>
                    </a:extLst>
                  </p:cNvPr>
                  <p:cNvSpPr>
                    <a:spLocks/>
                  </p:cNvSpPr>
                  <p:nvPr/>
                </p:nvSpPr>
                <p:spPr bwMode="auto">
                  <a:xfrm rot="10800000" flipH="1">
                    <a:off x="10344881" y="212996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84" name="Freeform 65">
                    <a:extLst>
                      <a:ext uri="{FF2B5EF4-FFF2-40B4-BE49-F238E27FC236}">
                        <a16:creationId xmlns:a16="http://schemas.microsoft.com/office/drawing/2014/main" id="{7AA6CBCC-DE11-9841-9AD9-24876588A749}"/>
                      </a:ext>
                    </a:extLst>
                  </p:cNvPr>
                  <p:cNvSpPr>
                    <a:spLocks/>
                  </p:cNvSpPr>
                  <p:nvPr/>
                </p:nvSpPr>
                <p:spPr bwMode="auto">
                  <a:xfrm rot="5400000" flipH="1">
                    <a:off x="10581500" y="210490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33" name="Group 69632">
                  <a:extLst>
                    <a:ext uri="{FF2B5EF4-FFF2-40B4-BE49-F238E27FC236}">
                      <a16:creationId xmlns:a16="http://schemas.microsoft.com/office/drawing/2014/main" id="{A65E5550-8C29-DE47-B3A4-E284137E5E60}"/>
                    </a:ext>
                  </a:extLst>
                </p:cNvPr>
                <p:cNvGrpSpPr/>
                <p:nvPr/>
              </p:nvGrpSpPr>
              <p:grpSpPr>
                <a:xfrm rot="1146931">
                  <a:off x="10436500" y="1820161"/>
                  <a:ext cx="551680" cy="358391"/>
                  <a:chOff x="10411227" y="1815164"/>
                  <a:chExt cx="551680" cy="358391"/>
                </a:xfrm>
                <a:grpFill/>
              </p:grpSpPr>
              <p:sp>
                <p:nvSpPr>
                  <p:cNvPr id="385" name="Freeform 66">
                    <a:extLst>
                      <a:ext uri="{FF2B5EF4-FFF2-40B4-BE49-F238E27FC236}">
                        <a16:creationId xmlns:a16="http://schemas.microsoft.com/office/drawing/2014/main" id="{EDF64F59-D5AF-AC44-ACBA-CB69F937849F}"/>
                      </a:ext>
                    </a:extLst>
                  </p:cNvPr>
                  <p:cNvSpPr>
                    <a:spLocks/>
                  </p:cNvSpPr>
                  <p:nvPr/>
                </p:nvSpPr>
                <p:spPr bwMode="auto">
                  <a:xfrm flipH="1">
                    <a:off x="10705712" y="181516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86" name="Freeform 67">
                    <a:extLst>
                      <a:ext uri="{FF2B5EF4-FFF2-40B4-BE49-F238E27FC236}">
                        <a16:creationId xmlns:a16="http://schemas.microsoft.com/office/drawing/2014/main" id="{91E09A31-893A-E74A-9FCB-E11D3DF433C9}"/>
                      </a:ext>
                    </a:extLst>
                  </p:cNvPr>
                  <p:cNvSpPr>
                    <a:spLocks/>
                  </p:cNvSpPr>
                  <p:nvPr/>
                </p:nvSpPr>
                <p:spPr bwMode="auto">
                  <a:xfrm rot="16200000" flipH="1">
                    <a:off x="10492763" y="180272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dirty="0"/>
                  </a:p>
                </p:txBody>
              </p:sp>
            </p:grpSp>
          </p:grpSp>
          <p:grpSp>
            <p:nvGrpSpPr>
              <p:cNvPr id="458" name="Group 457">
                <a:extLst>
                  <a:ext uri="{FF2B5EF4-FFF2-40B4-BE49-F238E27FC236}">
                    <a16:creationId xmlns:a16="http://schemas.microsoft.com/office/drawing/2014/main" id="{EE7BE48B-AB0A-8143-8E8F-9586FB5730D1}"/>
                  </a:ext>
                </a:extLst>
              </p:cNvPr>
              <p:cNvGrpSpPr/>
              <p:nvPr/>
            </p:nvGrpSpPr>
            <p:grpSpPr>
              <a:xfrm rot="16200000">
                <a:off x="10291016" y="2451519"/>
                <a:ext cx="674144" cy="614284"/>
                <a:chOff x="10314036" y="1820161"/>
                <a:chExt cx="674144" cy="614284"/>
              </a:xfrm>
              <a:solidFill>
                <a:schemeClr val="accent5"/>
              </a:solidFill>
            </p:grpSpPr>
            <p:grpSp>
              <p:nvGrpSpPr>
                <p:cNvPr id="459" name="Group 458">
                  <a:extLst>
                    <a:ext uri="{FF2B5EF4-FFF2-40B4-BE49-F238E27FC236}">
                      <a16:creationId xmlns:a16="http://schemas.microsoft.com/office/drawing/2014/main" id="{6E7C638D-728F-AE4C-B79A-28F85C0CC179}"/>
                    </a:ext>
                  </a:extLst>
                </p:cNvPr>
                <p:cNvGrpSpPr/>
                <p:nvPr/>
              </p:nvGrpSpPr>
              <p:grpSpPr>
                <a:xfrm>
                  <a:off x="10314036" y="2076054"/>
                  <a:ext cx="550982" cy="358391"/>
                  <a:chOff x="10344881" y="2129968"/>
                  <a:chExt cx="550982" cy="358391"/>
                </a:xfrm>
                <a:grpFill/>
              </p:grpSpPr>
              <p:sp>
                <p:nvSpPr>
                  <p:cNvPr id="463" name="Freeform 64">
                    <a:extLst>
                      <a:ext uri="{FF2B5EF4-FFF2-40B4-BE49-F238E27FC236}">
                        <a16:creationId xmlns:a16="http://schemas.microsoft.com/office/drawing/2014/main" id="{811FD9C4-8C0E-4F4A-B890-8549BE39A5AD}"/>
                      </a:ext>
                    </a:extLst>
                  </p:cNvPr>
                  <p:cNvSpPr>
                    <a:spLocks/>
                  </p:cNvSpPr>
                  <p:nvPr/>
                </p:nvSpPr>
                <p:spPr bwMode="auto">
                  <a:xfrm rot="10800000" flipH="1">
                    <a:off x="10344881" y="212996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64" name="Freeform 65">
                    <a:extLst>
                      <a:ext uri="{FF2B5EF4-FFF2-40B4-BE49-F238E27FC236}">
                        <a16:creationId xmlns:a16="http://schemas.microsoft.com/office/drawing/2014/main" id="{B3DA1179-B579-DB40-868D-B0C54454F340}"/>
                      </a:ext>
                    </a:extLst>
                  </p:cNvPr>
                  <p:cNvSpPr>
                    <a:spLocks/>
                  </p:cNvSpPr>
                  <p:nvPr/>
                </p:nvSpPr>
                <p:spPr bwMode="auto">
                  <a:xfrm rot="5400000" flipH="1">
                    <a:off x="10581500" y="210490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60" name="Group 459">
                  <a:extLst>
                    <a:ext uri="{FF2B5EF4-FFF2-40B4-BE49-F238E27FC236}">
                      <a16:creationId xmlns:a16="http://schemas.microsoft.com/office/drawing/2014/main" id="{0B71FDBC-0A83-1840-B69C-9A35DDD6C27A}"/>
                    </a:ext>
                  </a:extLst>
                </p:cNvPr>
                <p:cNvGrpSpPr/>
                <p:nvPr/>
              </p:nvGrpSpPr>
              <p:grpSpPr>
                <a:xfrm rot="1146931">
                  <a:off x="10436500" y="1820161"/>
                  <a:ext cx="551680" cy="358391"/>
                  <a:chOff x="10411227" y="1815164"/>
                  <a:chExt cx="551680" cy="358391"/>
                </a:xfrm>
                <a:grpFill/>
              </p:grpSpPr>
              <p:sp>
                <p:nvSpPr>
                  <p:cNvPr id="461" name="Freeform 66">
                    <a:extLst>
                      <a:ext uri="{FF2B5EF4-FFF2-40B4-BE49-F238E27FC236}">
                        <a16:creationId xmlns:a16="http://schemas.microsoft.com/office/drawing/2014/main" id="{338938F2-B1C8-854B-89D4-5583598EE001}"/>
                      </a:ext>
                    </a:extLst>
                  </p:cNvPr>
                  <p:cNvSpPr>
                    <a:spLocks/>
                  </p:cNvSpPr>
                  <p:nvPr/>
                </p:nvSpPr>
                <p:spPr bwMode="auto">
                  <a:xfrm flipH="1">
                    <a:off x="10705712" y="181516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62" name="Freeform 67">
                    <a:extLst>
                      <a:ext uri="{FF2B5EF4-FFF2-40B4-BE49-F238E27FC236}">
                        <a16:creationId xmlns:a16="http://schemas.microsoft.com/office/drawing/2014/main" id="{789C5E10-83DA-C241-8A90-527C9A516A51}"/>
                      </a:ext>
                    </a:extLst>
                  </p:cNvPr>
                  <p:cNvSpPr>
                    <a:spLocks/>
                  </p:cNvSpPr>
                  <p:nvPr/>
                </p:nvSpPr>
                <p:spPr bwMode="auto">
                  <a:xfrm rot="16200000" flipH="1">
                    <a:off x="10492763" y="180272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nvGrpSpPr>
              <p:cNvPr id="466" name="Group 465">
                <a:extLst>
                  <a:ext uri="{FF2B5EF4-FFF2-40B4-BE49-F238E27FC236}">
                    <a16:creationId xmlns:a16="http://schemas.microsoft.com/office/drawing/2014/main" id="{30F9F65F-EAFD-6B49-A876-73B79C51B258}"/>
                  </a:ext>
                </a:extLst>
              </p:cNvPr>
              <p:cNvGrpSpPr/>
              <p:nvPr/>
            </p:nvGrpSpPr>
            <p:grpSpPr>
              <a:xfrm rot="5400000">
                <a:off x="11026645" y="1751538"/>
                <a:ext cx="674144" cy="614284"/>
                <a:chOff x="10314036" y="1820161"/>
                <a:chExt cx="674144" cy="614284"/>
              </a:xfrm>
              <a:solidFill>
                <a:schemeClr val="accent5"/>
              </a:solidFill>
            </p:grpSpPr>
            <p:grpSp>
              <p:nvGrpSpPr>
                <p:cNvPr id="467" name="Group 466">
                  <a:extLst>
                    <a:ext uri="{FF2B5EF4-FFF2-40B4-BE49-F238E27FC236}">
                      <a16:creationId xmlns:a16="http://schemas.microsoft.com/office/drawing/2014/main" id="{374CDA80-08AD-8D4E-A620-BF225A1E98B5}"/>
                    </a:ext>
                  </a:extLst>
                </p:cNvPr>
                <p:cNvGrpSpPr/>
                <p:nvPr/>
              </p:nvGrpSpPr>
              <p:grpSpPr>
                <a:xfrm>
                  <a:off x="10314036" y="2076054"/>
                  <a:ext cx="550982" cy="358391"/>
                  <a:chOff x="10344881" y="2129968"/>
                  <a:chExt cx="550982" cy="358391"/>
                </a:xfrm>
                <a:grpFill/>
              </p:grpSpPr>
              <p:sp>
                <p:nvSpPr>
                  <p:cNvPr id="471" name="Freeform 64">
                    <a:extLst>
                      <a:ext uri="{FF2B5EF4-FFF2-40B4-BE49-F238E27FC236}">
                        <a16:creationId xmlns:a16="http://schemas.microsoft.com/office/drawing/2014/main" id="{9F16221E-9D71-584B-9194-C423056EB040}"/>
                      </a:ext>
                    </a:extLst>
                  </p:cNvPr>
                  <p:cNvSpPr>
                    <a:spLocks/>
                  </p:cNvSpPr>
                  <p:nvPr/>
                </p:nvSpPr>
                <p:spPr bwMode="auto">
                  <a:xfrm rot="10800000" flipH="1">
                    <a:off x="10344881" y="212996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72" name="Freeform 65">
                    <a:extLst>
                      <a:ext uri="{FF2B5EF4-FFF2-40B4-BE49-F238E27FC236}">
                        <a16:creationId xmlns:a16="http://schemas.microsoft.com/office/drawing/2014/main" id="{0437CF35-96E3-D448-8D9C-1C2139BCAD9E}"/>
                      </a:ext>
                    </a:extLst>
                  </p:cNvPr>
                  <p:cNvSpPr>
                    <a:spLocks/>
                  </p:cNvSpPr>
                  <p:nvPr/>
                </p:nvSpPr>
                <p:spPr bwMode="auto">
                  <a:xfrm rot="5400000" flipH="1">
                    <a:off x="10581500" y="210490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68" name="Group 467">
                  <a:extLst>
                    <a:ext uri="{FF2B5EF4-FFF2-40B4-BE49-F238E27FC236}">
                      <a16:creationId xmlns:a16="http://schemas.microsoft.com/office/drawing/2014/main" id="{17E56143-F5B0-7743-B54E-0837A4966DA0}"/>
                    </a:ext>
                  </a:extLst>
                </p:cNvPr>
                <p:cNvGrpSpPr/>
                <p:nvPr/>
              </p:nvGrpSpPr>
              <p:grpSpPr>
                <a:xfrm rot="1146931">
                  <a:off x="10436500" y="1820161"/>
                  <a:ext cx="551680" cy="358391"/>
                  <a:chOff x="10411227" y="1815164"/>
                  <a:chExt cx="551680" cy="358391"/>
                </a:xfrm>
                <a:grpFill/>
              </p:grpSpPr>
              <p:sp>
                <p:nvSpPr>
                  <p:cNvPr id="469" name="Freeform 66">
                    <a:extLst>
                      <a:ext uri="{FF2B5EF4-FFF2-40B4-BE49-F238E27FC236}">
                        <a16:creationId xmlns:a16="http://schemas.microsoft.com/office/drawing/2014/main" id="{8314AD81-815E-9B44-B835-0C78DBB1D184}"/>
                      </a:ext>
                    </a:extLst>
                  </p:cNvPr>
                  <p:cNvSpPr>
                    <a:spLocks/>
                  </p:cNvSpPr>
                  <p:nvPr/>
                </p:nvSpPr>
                <p:spPr bwMode="auto">
                  <a:xfrm flipH="1">
                    <a:off x="10705712" y="181516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70" name="Freeform 67">
                    <a:extLst>
                      <a:ext uri="{FF2B5EF4-FFF2-40B4-BE49-F238E27FC236}">
                        <a16:creationId xmlns:a16="http://schemas.microsoft.com/office/drawing/2014/main" id="{8012ABE8-D962-0747-BC1C-F03A8194CD6A}"/>
                      </a:ext>
                    </a:extLst>
                  </p:cNvPr>
                  <p:cNvSpPr>
                    <a:spLocks/>
                  </p:cNvSpPr>
                  <p:nvPr/>
                </p:nvSpPr>
                <p:spPr bwMode="auto">
                  <a:xfrm rot="16200000" flipH="1">
                    <a:off x="10492763" y="180272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nvGrpSpPr>
              <p:cNvPr id="473" name="Group 472">
                <a:extLst>
                  <a:ext uri="{FF2B5EF4-FFF2-40B4-BE49-F238E27FC236}">
                    <a16:creationId xmlns:a16="http://schemas.microsoft.com/office/drawing/2014/main" id="{6CEE52CD-3E00-9745-88F7-7F39E9B4AA22}"/>
                  </a:ext>
                </a:extLst>
              </p:cNvPr>
              <p:cNvGrpSpPr/>
              <p:nvPr/>
            </p:nvGrpSpPr>
            <p:grpSpPr>
              <a:xfrm rot="10800000">
                <a:off x="11013235" y="2456060"/>
                <a:ext cx="674144" cy="614284"/>
                <a:chOff x="10314036" y="1820161"/>
                <a:chExt cx="674144" cy="614284"/>
              </a:xfrm>
              <a:solidFill>
                <a:schemeClr val="accent5"/>
              </a:solidFill>
            </p:grpSpPr>
            <p:grpSp>
              <p:nvGrpSpPr>
                <p:cNvPr id="474" name="Group 473">
                  <a:extLst>
                    <a:ext uri="{FF2B5EF4-FFF2-40B4-BE49-F238E27FC236}">
                      <a16:creationId xmlns:a16="http://schemas.microsoft.com/office/drawing/2014/main" id="{DD74E3AC-18CA-8A46-B6E2-C909B360AD04}"/>
                    </a:ext>
                  </a:extLst>
                </p:cNvPr>
                <p:cNvGrpSpPr/>
                <p:nvPr/>
              </p:nvGrpSpPr>
              <p:grpSpPr>
                <a:xfrm>
                  <a:off x="10314036" y="2076054"/>
                  <a:ext cx="550982" cy="358391"/>
                  <a:chOff x="10344881" y="2129968"/>
                  <a:chExt cx="550982" cy="358391"/>
                </a:xfrm>
                <a:grpFill/>
              </p:grpSpPr>
              <p:sp>
                <p:nvSpPr>
                  <p:cNvPr id="478" name="Freeform 64">
                    <a:extLst>
                      <a:ext uri="{FF2B5EF4-FFF2-40B4-BE49-F238E27FC236}">
                        <a16:creationId xmlns:a16="http://schemas.microsoft.com/office/drawing/2014/main" id="{36297A9E-E96C-6A42-A5C6-03347D283823}"/>
                      </a:ext>
                    </a:extLst>
                  </p:cNvPr>
                  <p:cNvSpPr>
                    <a:spLocks/>
                  </p:cNvSpPr>
                  <p:nvPr/>
                </p:nvSpPr>
                <p:spPr bwMode="auto">
                  <a:xfrm rot="10800000" flipH="1">
                    <a:off x="10344881" y="212996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79" name="Freeform 65">
                    <a:extLst>
                      <a:ext uri="{FF2B5EF4-FFF2-40B4-BE49-F238E27FC236}">
                        <a16:creationId xmlns:a16="http://schemas.microsoft.com/office/drawing/2014/main" id="{BB54A375-34DB-564C-B616-D67933F23FFE}"/>
                      </a:ext>
                    </a:extLst>
                  </p:cNvPr>
                  <p:cNvSpPr>
                    <a:spLocks/>
                  </p:cNvSpPr>
                  <p:nvPr/>
                </p:nvSpPr>
                <p:spPr bwMode="auto">
                  <a:xfrm rot="5400000" flipH="1">
                    <a:off x="10581500" y="210490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75" name="Group 474">
                  <a:extLst>
                    <a:ext uri="{FF2B5EF4-FFF2-40B4-BE49-F238E27FC236}">
                      <a16:creationId xmlns:a16="http://schemas.microsoft.com/office/drawing/2014/main" id="{2209037F-CA29-1644-B9B1-B604D81B860F}"/>
                    </a:ext>
                  </a:extLst>
                </p:cNvPr>
                <p:cNvGrpSpPr/>
                <p:nvPr/>
              </p:nvGrpSpPr>
              <p:grpSpPr>
                <a:xfrm rot="1146931">
                  <a:off x="10436500" y="1820161"/>
                  <a:ext cx="551680" cy="358391"/>
                  <a:chOff x="10411227" y="1815164"/>
                  <a:chExt cx="551680" cy="358391"/>
                </a:xfrm>
                <a:grpFill/>
              </p:grpSpPr>
              <p:sp>
                <p:nvSpPr>
                  <p:cNvPr id="476" name="Freeform 66">
                    <a:extLst>
                      <a:ext uri="{FF2B5EF4-FFF2-40B4-BE49-F238E27FC236}">
                        <a16:creationId xmlns:a16="http://schemas.microsoft.com/office/drawing/2014/main" id="{05F32AF5-A623-604E-B40E-D3ED6051E647}"/>
                      </a:ext>
                    </a:extLst>
                  </p:cNvPr>
                  <p:cNvSpPr>
                    <a:spLocks/>
                  </p:cNvSpPr>
                  <p:nvPr/>
                </p:nvSpPr>
                <p:spPr bwMode="auto">
                  <a:xfrm flipH="1">
                    <a:off x="10705712" y="181516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77" name="Freeform 67">
                    <a:extLst>
                      <a:ext uri="{FF2B5EF4-FFF2-40B4-BE49-F238E27FC236}">
                        <a16:creationId xmlns:a16="http://schemas.microsoft.com/office/drawing/2014/main" id="{4061325B-10BE-014B-ABAC-E861B6F5A296}"/>
                      </a:ext>
                    </a:extLst>
                  </p:cNvPr>
                  <p:cNvSpPr>
                    <a:spLocks/>
                  </p:cNvSpPr>
                  <p:nvPr/>
                </p:nvSpPr>
                <p:spPr bwMode="auto">
                  <a:xfrm rot="16200000" flipH="1">
                    <a:off x="10492763" y="180272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grpSp>
      <p:grpSp>
        <p:nvGrpSpPr>
          <p:cNvPr id="3" name="Group 2">
            <a:extLst>
              <a:ext uri="{FF2B5EF4-FFF2-40B4-BE49-F238E27FC236}">
                <a16:creationId xmlns:a16="http://schemas.microsoft.com/office/drawing/2014/main" id="{F3E78605-7E05-DE45-9C25-5EF6EAD34C1F}"/>
              </a:ext>
            </a:extLst>
          </p:cNvPr>
          <p:cNvGrpSpPr/>
          <p:nvPr/>
        </p:nvGrpSpPr>
        <p:grpSpPr>
          <a:xfrm>
            <a:off x="1743844" y="4704923"/>
            <a:ext cx="1409452" cy="1403429"/>
            <a:chOff x="6412438" y="3017182"/>
            <a:chExt cx="1409452" cy="1403429"/>
          </a:xfrm>
        </p:grpSpPr>
        <p:grpSp>
          <p:nvGrpSpPr>
            <p:cNvPr id="69641" name="Group 69640">
              <a:extLst>
                <a:ext uri="{FF2B5EF4-FFF2-40B4-BE49-F238E27FC236}">
                  <a16:creationId xmlns:a16="http://schemas.microsoft.com/office/drawing/2014/main" id="{844ED198-AFB4-F042-8341-6514700F9B72}"/>
                </a:ext>
              </a:extLst>
            </p:cNvPr>
            <p:cNvGrpSpPr/>
            <p:nvPr/>
          </p:nvGrpSpPr>
          <p:grpSpPr>
            <a:xfrm>
              <a:off x="6513605" y="3191221"/>
              <a:ext cx="551680" cy="358391"/>
              <a:chOff x="8919839" y="1877857"/>
              <a:chExt cx="551680" cy="358391"/>
            </a:xfrm>
          </p:grpSpPr>
          <p:sp>
            <p:nvSpPr>
              <p:cNvPr id="311" name="Freeform 66">
                <a:extLst>
                  <a:ext uri="{FF2B5EF4-FFF2-40B4-BE49-F238E27FC236}">
                    <a16:creationId xmlns:a16="http://schemas.microsoft.com/office/drawing/2014/main" id="{738C7413-96F7-3C47-B513-FC85625CB9A5}"/>
                  </a:ext>
                </a:extLst>
              </p:cNvPr>
              <p:cNvSpPr>
                <a:spLocks/>
              </p:cNvSpPr>
              <p:nvPr/>
            </p:nvSpPr>
            <p:spPr bwMode="auto">
              <a:xfrm flipH="1">
                <a:off x="9214324" y="187785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12" name="Freeform 67">
                <a:extLst>
                  <a:ext uri="{FF2B5EF4-FFF2-40B4-BE49-F238E27FC236}">
                    <a16:creationId xmlns:a16="http://schemas.microsoft.com/office/drawing/2014/main" id="{72BE6AD9-B36A-214E-BB10-CA7F527DE5D3}"/>
                  </a:ext>
                </a:extLst>
              </p:cNvPr>
              <p:cNvSpPr>
                <a:spLocks/>
              </p:cNvSpPr>
              <p:nvPr/>
            </p:nvSpPr>
            <p:spPr bwMode="auto">
              <a:xfrm rot="16200000" flipH="1">
                <a:off x="9001375" y="1865413"/>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42" name="Group 69641">
              <a:extLst>
                <a:ext uri="{FF2B5EF4-FFF2-40B4-BE49-F238E27FC236}">
                  <a16:creationId xmlns:a16="http://schemas.microsoft.com/office/drawing/2014/main" id="{B618E2A8-83A6-F14F-87D2-268864B1E8EB}"/>
                </a:ext>
              </a:extLst>
            </p:cNvPr>
            <p:cNvGrpSpPr/>
            <p:nvPr/>
          </p:nvGrpSpPr>
          <p:grpSpPr>
            <a:xfrm>
              <a:off x="7310686" y="3137351"/>
              <a:ext cx="395899" cy="499413"/>
              <a:chOff x="9734977" y="1935693"/>
              <a:chExt cx="395899" cy="499413"/>
            </a:xfrm>
          </p:grpSpPr>
          <p:sp>
            <p:nvSpPr>
              <p:cNvPr id="315" name="Freeform 70">
                <a:extLst>
                  <a:ext uri="{FF2B5EF4-FFF2-40B4-BE49-F238E27FC236}">
                    <a16:creationId xmlns:a16="http://schemas.microsoft.com/office/drawing/2014/main" id="{C875E3A9-7642-4D4C-B264-ED2F45242F29}"/>
                  </a:ext>
                </a:extLst>
              </p:cNvPr>
              <p:cNvSpPr>
                <a:spLocks/>
              </p:cNvSpPr>
              <p:nvPr/>
            </p:nvSpPr>
            <p:spPr bwMode="auto">
              <a:xfrm rot="10800000" flipV="1">
                <a:off x="9796662" y="1935693"/>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18" name="Freeform 73">
                <a:extLst>
                  <a:ext uri="{FF2B5EF4-FFF2-40B4-BE49-F238E27FC236}">
                    <a16:creationId xmlns:a16="http://schemas.microsoft.com/office/drawing/2014/main" id="{DAC4C54D-60F7-F347-ACF0-E49423745AB0}"/>
                  </a:ext>
                </a:extLst>
              </p:cNvPr>
              <p:cNvSpPr>
                <a:spLocks/>
              </p:cNvSpPr>
              <p:nvPr/>
            </p:nvSpPr>
            <p:spPr bwMode="auto">
              <a:xfrm rot="16200000" flipV="1">
                <a:off x="9816513" y="2120742"/>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43" name="Group 69642">
              <a:extLst>
                <a:ext uri="{FF2B5EF4-FFF2-40B4-BE49-F238E27FC236}">
                  <a16:creationId xmlns:a16="http://schemas.microsoft.com/office/drawing/2014/main" id="{85A125D5-4078-9F45-8DD9-E5423AC2D3A6}"/>
                </a:ext>
              </a:extLst>
            </p:cNvPr>
            <p:cNvGrpSpPr/>
            <p:nvPr/>
          </p:nvGrpSpPr>
          <p:grpSpPr>
            <a:xfrm>
              <a:off x="7225263" y="3911970"/>
              <a:ext cx="551679" cy="358391"/>
              <a:chOff x="9520376" y="2701718"/>
              <a:chExt cx="551679" cy="358391"/>
            </a:xfrm>
          </p:grpSpPr>
          <p:sp>
            <p:nvSpPr>
              <p:cNvPr id="323" name="Freeform 322">
                <a:extLst>
                  <a:ext uri="{FF2B5EF4-FFF2-40B4-BE49-F238E27FC236}">
                    <a16:creationId xmlns:a16="http://schemas.microsoft.com/office/drawing/2014/main" id="{36E4307B-4E30-3944-AF30-0E1BD8A9C8A6}"/>
                  </a:ext>
                </a:extLst>
              </p:cNvPr>
              <p:cNvSpPr>
                <a:spLocks/>
              </p:cNvSpPr>
              <p:nvPr/>
            </p:nvSpPr>
            <p:spPr bwMode="auto">
              <a:xfrm flipV="1">
                <a:off x="9520376" y="270171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24" name="Freeform 323">
                <a:extLst>
                  <a:ext uri="{FF2B5EF4-FFF2-40B4-BE49-F238E27FC236}">
                    <a16:creationId xmlns:a16="http://schemas.microsoft.com/office/drawing/2014/main" id="{EB148BB3-51D4-8C42-AC19-7D3173FDBCFF}"/>
                  </a:ext>
                </a:extLst>
              </p:cNvPr>
              <p:cNvSpPr>
                <a:spLocks/>
              </p:cNvSpPr>
              <p:nvPr/>
            </p:nvSpPr>
            <p:spPr bwMode="auto">
              <a:xfrm rot="16200000" flipV="1">
                <a:off x="9757692" y="2676654"/>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644" name="Group 69643">
              <a:extLst>
                <a:ext uri="{FF2B5EF4-FFF2-40B4-BE49-F238E27FC236}">
                  <a16:creationId xmlns:a16="http://schemas.microsoft.com/office/drawing/2014/main" id="{D86E69AA-EFF2-A34C-8305-9605690F24C4}"/>
                </a:ext>
              </a:extLst>
            </p:cNvPr>
            <p:cNvGrpSpPr/>
            <p:nvPr/>
          </p:nvGrpSpPr>
          <p:grpSpPr>
            <a:xfrm>
              <a:off x="6599755" y="3845015"/>
              <a:ext cx="395899" cy="498548"/>
              <a:chOff x="8845830" y="2480908"/>
              <a:chExt cx="395899" cy="498548"/>
            </a:xfrm>
          </p:grpSpPr>
          <p:sp>
            <p:nvSpPr>
              <p:cNvPr id="327" name="Freeform 82">
                <a:extLst>
                  <a:ext uri="{FF2B5EF4-FFF2-40B4-BE49-F238E27FC236}">
                    <a16:creationId xmlns:a16="http://schemas.microsoft.com/office/drawing/2014/main" id="{DD8C88D6-9CC2-B84C-B468-870B351CF74E}"/>
                  </a:ext>
                </a:extLst>
              </p:cNvPr>
              <p:cNvSpPr>
                <a:spLocks/>
              </p:cNvSpPr>
              <p:nvPr/>
            </p:nvSpPr>
            <p:spPr bwMode="auto">
              <a:xfrm rot="10800000" flipH="1">
                <a:off x="8922849" y="2621685"/>
                <a:ext cx="257195" cy="35777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30" name="Freeform 85">
                <a:extLst>
                  <a:ext uri="{FF2B5EF4-FFF2-40B4-BE49-F238E27FC236}">
                    <a16:creationId xmlns:a16="http://schemas.microsoft.com/office/drawing/2014/main" id="{4493115C-D640-3448-B160-5A5FA5EF599F}"/>
                  </a:ext>
                </a:extLst>
              </p:cNvPr>
              <p:cNvSpPr>
                <a:spLocks/>
              </p:cNvSpPr>
              <p:nvPr/>
            </p:nvSpPr>
            <p:spPr bwMode="auto">
              <a:xfrm rot="16200000" flipH="1">
                <a:off x="8927567" y="2399171"/>
                <a:ext cx="232425"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rgbClr val="9BBB59"/>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90" name="Group 489">
              <a:extLst>
                <a:ext uri="{FF2B5EF4-FFF2-40B4-BE49-F238E27FC236}">
                  <a16:creationId xmlns:a16="http://schemas.microsoft.com/office/drawing/2014/main" id="{A6E9257F-E5D1-D041-BA14-7EF63DF71ED5}"/>
                </a:ext>
              </a:extLst>
            </p:cNvPr>
            <p:cNvGrpSpPr/>
            <p:nvPr/>
          </p:nvGrpSpPr>
          <p:grpSpPr>
            <a:xfrm>
              <a:off x="6412438" y="3017182"/>
              <a:ext cx="1409452" cy="1403429"/>
              <a:chOff x="10283863" y="1700946"/>
              <a:chExt cx="1409452" cy="1403429"/>
            </a:xfrm>
          </p:grpSpPr>
          <p:sp>
            <p:nvSpPr>
              <p:cNvPr id="491" name="Rectangle 112">
                <a:extLst>
                  <a:ext uri="{FF2B5EF4-FFF2-40B4-BE49-F238E27FC236}">
                    <a16:creationId xmlns:a16="http://schemas.microsoft.com/office/drawing/2014/main" id="{E2B04AE7-AF52-AB45-8B91-46DDE7323052}"/>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 name="Group 491">
                <a:extLst>
                  <a:ext uri="{FF2B5EF4-FFF2-40B4-BE49-F238E27FC236}">
                    <a16:creationId xmlns:a16="http://schemas.microsoft.com/office/drawing/2014/main" id="{9779C9A6-2CB0-D14D-9239-C792E0EE5CF0}"/>
                  </a:ext>
                </a:extLst>
              </p:cNvPr>
              <p:cNvGrpSpPr/>
              <p:nvPr/>
            </p:nvGrpSpPr>
            <p:grpSpPr>
              <a:xfrm>
                <a:off x="10283863" y="1700946"/>
                <a:ext cx="1409452" cy="1403429"/>
                <a:chOff x="10283863" y="1700946"/>
                <a:chExt cx="1409452" cy="1403429"/>
              </a:xfrm>
            </p:grpSpPr>
            <p:sp>
              <p:nvSpPr>
                <p:cNvPr id="493" name="Line 115">
                  <a:extLst>
                    <a:ext uri="{FF2B5EF4-FFF2-40B4-BE49-F238E27FC236}">
                      <a16:creationId xmlns:a16="http://schemas.microsoft.com/office/drawing/2014/main" id="{D53A461D-7761-BF4E-9850-4F32CEC54730}"/>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4" name="Line 114">
                  <a:extLst>
                    <a:ext uri="{FF2B5EF4-FFF2-40B4-BE49-F238E27FC236}">
                      <a16:creationId xmlns:a16="http://schemas.microsoft.com/office/drawing/2014/main" id="{EAAB04FC-179C-0C48-9F57-F8DDBA2D60C5}"/>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5" name="Rectangle 494">
                  <a:extLst>
                    <a:ext uri="{FF2B5EF4-FFF2-40B4-BE49-F238E27FC236}">
                      <a16:creationId xmlns:a16="http://schemas.microsoft.com/office/drawing/2014/main" id="{0CC743EB-02C7-E64C-BE14-5F22220FE591}"/>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50" name="Group 69649">
            <a:extLst>
              <a:ext uri="{FF2B5EF4-FFF2-40B4-BE49-F238E27FC236}">
                <a16:creationId xmlns:a16="http://schemas.microsoft.com/office/drawing/2014/main" id="{E7298F68-9148-D44B-98DD-0793CF48F9F4}"/>
              </a:ext>
            </a:extLst>
          </p:cNvPr>
          <p:cNvGrpSpPr/>
          <p:nvPr/>
        </p:nvGrpSpPr>
        <p:grpSpPr>
          <a:xfrm>
            <a:off x="1743844" y="2940066"/>
            <a:ext cx="1409452" cy="1403429"/>
            <a:chOff x="8387707" y="1751129"/>
            <a:chExt cx="1409452" cy="1403429"/>
          </a:xfrm>
        </p:grpSpPr>
        <p:grpSp>
          <p:nvGrpSpPr>
            <p:cNvPr id="69632" name="Group 69631">
              <a:extLst>
                <a:ext uri="{FF2B5EF4-FFF2-40B4-BE49-F238E27FC236}">
                  <a16:creationId xmlns:a16="http://schemas.microsoft.com/office/drawing/2014/main" id="{E27C025B-70FE-5D44-A4A0-3A226F7A9557}"/>
                </a:ext>
              </a:extLst>
            </p:cNvPr>
            <p:cNvGrpSpPr/>
            <p:nvPr/>
          </p:nvGrpSpPr>
          <p:grpSpPr>
            <a:xfrm rot="5400000">
              <a:off x="9188071" y="1872198"/>
              <a:ext cx="515840" cy="542480"/>
              <a:chOff x="7346749" y="1854142"/>
              <a:chExt cx="515840" cy="542480"/>
            </a:xfrm>
          </p:grpSpPr>
          <p:sp>
            <p:nvSpPr>
              <p:cNvPr id="261" name="Freeform 64">
                <a:extLst>
                  <a:ext uri="{FF2B5EF4-FFF2-40B4-BE49-F238E27FC236}">
                    <a16:creationId xmlns:a16="http://schemas.microsoft.com/office/drawing/2014/main" id="{2C798C78-1861-574C-8F27-38181C520C4C}"/>
                  </a:ext>
                </a:extLst>
              </p:cNvPr>
              <p:cNvSpPr>
                <a:spLocks/>
              </p:cNvSpPr>
              <p:nvPr/>
            </p:nvSpPr>
            <p:spPr bwMode="auto">
              <a:xfrm rot="10800000" flipH="1">
                <a:off x="7605394" y="203823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65" name="Freeform 64">
                <a:extLst>
                  <a:ext uri="{FF2B5EF4-FFF2-40B4-BE49-F238E27FC236}">
                    <a16:creationId xmlns:a16="http://schemas.microsoft.com/office/drawing/2014/main" id="{109F6CDE-4AC3-ED48-A0C2-1C84F4E71F6F}"/>
                  </a:ext>
                </a:extLst>
              </p:cNvPr>
              <p:cNvSpPr>
                <a:spLocks/>
              </p:cNvSpPr>
              <p:nvPr/>
            </p:nvSpPr>
            <p:spPr bwMode="auto">
              <a:xfrm rot="12304333" flipH="1">
                <a:off x="7346749" y="185414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269" name="Group 268">
              <a:extLst>
                <a:ext uri="{FF2B5EF4-FFF2-40B4-BE49-F238E27FC236}">
                  <a16:creationId xmlns:a16="http://schemas.microsoft.com/office/drawing/2014/main" id="{7931CB44-198F-4446-A60E-748C9030F81D}"/>
                </a:ext>
              </a:extLst>
            </p:cNvPr>
            <p:cNvGrpSpPr/>
            <p:nvPr/>
          </p:nvGrpSpPr>
          <p:grpSpPr>
            <a:xfrm>
              <a:off x="8505445" y="1846741"/>
              <a:ext cx="515840" cy="542480"/>
              <a:chOff x="7346749" y="1854142"/>
              <a:chExt cx="515840" cy="542480"/>
            </a:xfrm>
          </p:grpSpPr>
          <p:sp>
            <p:nvSpPr>
              <p:cNvPr id="270" name="Freeform 64">
                <a:extLst>
                  <a:ext uri="{FF2B5EF4-FFF2-40B4-BE49-F238E27FC236}">
                    <a16:creationId xmlns:a16="http://schemas.microsoft.com/office/drawing/2014/main" id="{E6010F15-A131-C248-84F8-66C496E80054}"/>
                  </a:ext>
                </a:extLst>
              </p:cNvPr>
              <p:cNvSpPr>
                <a:spLocks/>
              </p:cNvSpPr>
              <p:nvPr/>
            </p:nvSpPr>
            <p:spPr bwMode="auto">
              <a:xfrm rot="10800000" flipH="1">
                <a:off x="7605394" y="203823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71" name="Freeform 64">
                <a:extLst>
                  <a:ext uri="{FF2B5EF4-FFF2-40B4-BE49-F238E27FC236}">
                    <a16:creationId xmlns:a16="http://schemas.microsoft.com/office/drawing/2014/main" id="{EF1F4C76-5B6B-DC43-B359-1E4003F91138}"/>
                  </a:ext>
                </a:extLst>
              </p:cNvPr>
              <p:cNvSpPr>
                <a:spLocks/>
              </p:cNvSpPr>
              <p:nvPr/>
            </p:nvSpPr>
            <p:spPr bwMode="auto">
              <a:xfrm rot="12304333" flipH="1">
                <a:off x="7346749" y="185414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272" name="Group 271">
              <a:extLst>
                <a:ext uri="{FF2B5EF4-FFF2-40B4-BE49-F238E27FC236}">
                  <a16:creationId xmlns:a16="http://schemas.microsoft.com/office/drawing/2014/main" id="{B004EB83-7F5F-A343-9936-162D4F86F1C5}"/>
                </a:ext>
              </a:extLst>
            </p:cNvPr>
            <p:cNvGrpSpPr/>
            <p:nvPr/>
          </p:nvGrpSpPr>
          <p:grpSpPr>
            <a:xfrm rot="16200000">
              <a:off x="8471318" y="2506790"/>
              <a:ext cx="515840" cy="542480"/>
              <a:chOff x="7346749" y="1854142"/>
              <a:chExt cx="515840" cy="542480"/>
            </a:xfrm>
          </p:grpSpPr>
          <p:sp>
            <p:nvSpPr>
              <p:cNvPr id="273" name="Freeform 64">
                <a:extLst>
                  <a:ext uri="{FF2B5EF4-FFF2-40B4-BE49-F238E27FC236}">
                    <a16:creationId xmlns:a16="http://schemas.microsoft.com/office/drawing/2014/main" id="{3895F4AD-5463-324F-86B5-FC29DC7A742F}"/>
                  </a:ext>
                </a:extLst>
              </p:cNvPr>
              <p:cNvSpPr>
                <a:spLocks/>
              </p:cNvSpPr>
              <p:nvPr/>
            </p:nvSpPr>
            <p:spPr bwMode="auto">
              <a:xfrm rot="10800000" flipH="1">
                <a:off x="7605394" y="203823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74" name="Freeform 64">
                <a:extLst>
                  <a:ext uri="{FF2B5EF4-FFF2-40B4-BE49-F238E27FC236}">
                    <a16:creationId xmlns:a16="http://schemas.microsoft.com/office/drawing/2014/main" id="{C54C2D5E-884D-AA49-9B39-F551892EEFC7}"/>
                  </a:ext>
                </a:extLst>
              </p:cNvPr>
              <p:cNvSpPr>
                <a:spLocks/>
              </p:cNvSpPr>
              <p:nvPr/>
            </p:nvSpPr>
            <p:spPr bwMode="auto">
              <a:xfrm rot="12304333" flipH="1">
                <a:off x="7346749" y="185414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275" name="Group 274">
              <a:extLst>
                <a:ext uri="{FF2B5EF4-FFF2-40B4-BE49-F238E27FC236}">
                  <a16:creationId xmlns:a16="http://schemas.microsoft.com/office/drawing/2014/main" id="{E9B4A9E0-1472-744A-86FD-8D3941565D7E}"/>
                </a:ext>
              </a:extLst>
            </p:cNvPr>
            <p:cNvGrpSpPr/>
            <p:nvPr/>
          </p:nvGrpSpPr>
          <p:grpSpPr>
            <a:xfrm rot="10800000">
              <a:off x="9178668" y="2541161"/>
              <a:ext cx="515840" cy="542480"/>
              <a:chOff x="7346749" y="1854142"/>
              <a:chExt cx="515840" cy="542480"/>
            </a:xfrm>
          </p:grpSpPr>
          <p:sp>
            <p:nvSpPr>
              <p:cNvPr id="276" name="Freeform 64">
                <a:extLst>
                  <a:ext uri="{FF2B5EF4-FFF2-40B4-BE49-F238E27FC236}">
                    <a16:creationId xmlns:a16="http://schemas.microsoft.com/office/drawing/2014/main" id="{EDABB9E0-2EEF-FD47-814B-3B1CB452AF62}"/>
                  </a:ext>
                </a:extLst>
              </p:cNvPr>
              <p:cNvSpPr>
                <a:spLocks/>
              </p:cNvSpPr>
              <p:nvPr/>
            </p:nvSpPr>
            <p:spPr bwMode="auto">
              <a:xfrm rot="10800000" flipH="1">
                <a:off x="7605394" y="203823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77" name="Freeform 64">
                <a:extLst>
                  <a:ext uri="{FF2B5EF4-FFF2-40B4-BE49-F238E27FC236}">
                    <a16:creationId xmlns:a16="http://schemas.microsoft.com/office/drawing/2014/main" id="{A9149C5E-89AC-6F42-A080-A19ABADFDC6A}"/>
                  </a:ext>
                </a:extLst>
              </p:cNvPr>
              <p:cNvSpPr>
                <a:spLocks/>
              </p:cNvSpPr>
              <p:nvPr/>
            </p:nvSpPr>
            <p:spPr bwMode="auto">
              <a:xfrm rot="12304333" flipH="1">
                <a:off x="7346749" y="185414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3"/>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96" name="Group 495">
              <a:extLst>
                <a:ext uri="{FF2B5EF4-FFF2-40B4-BE49-F238E27FC236}">
                  <a16:creationId xmlns:a16="http://schemas.microsoft.com/office/drawing/2014/main" id="{E07E98BF-5883-9142-BDF0-7B7261CC9B7F}"/>
                </a:ext>
              </a:extLst>
            </p:cNvPr>
            <p:cNvGrpSpPr/>
            <p:nvPr/>
          </p:nvGrpSpPr>
          <p:grpSpPr>
            <a:xfrm>
              <a:off x="8387707" y="1751129"/>
              <a:ext cx="1409452" cy="1403429"/>
              <a:chOff x="10283863" y="1700946"/>
              <a:chExt cx="1409452" cy="1403429"/>
            </a:xfrm>
          </p:grpSpPr>
          <p:sp>
            <p:nvSpPr>
              <p:cNvPr id="497" name="Rectangle 112">
                <a:extLst>
                  <a:ext uri="{FF2B5EF4-FFF2-40B4-BE49-F238E27FC236}">
                    <a16:creationId xmlns:a16="http://schemas.microsoft.com/office/drawing/2014/main" id="{C303B056-124B-C348-99A7-A07C1E506151}"/>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8" name="Group 497">
                <a:extLst>
                  <a:ext uri="{FF2B5EF4-FFF2-40B4-BE49-F238E27FC236}">
                    <a16:creationId xmlns:a16="http://schemas.microsoft.com/office/drawing/2014/main" id="{83BF2803-2488-AF42-97E1-FF01DF2BFDD3}"/>
                  </a:ext>
                </a:extLst>
              </p:cNvPr>
              <p:cNvGrpSpPr/>
              <p:nvPr/>
            </p:nvGrpSpPr>
            <p:grpSpPr>
              <a:xfrm>
                <a:off x="10283863" y="1700946"/>
                <a:ext cx="1409452" cy="1403429"/>
                <a:chOff x="10283863" y="1700946"/>
                <a:chExt cx="1409452" cy="1403429"/>
              </a:xfrm>
            </p:grpSpPr>
            <p:sp>
              <p:nvSpPr>
                <p:cNvPr id="499" name="Line 115">
                  <a:extLst>
                    <a:ext uri="{FF2B5EF4-FFF2-40B4-BE49-F238E27FC236}">
                      <a16:creationId xmlns:a16="http://schemas.microsoft.com/office/drawing/2014/main" id="{87C6B526-4D0D-5B47-A1C7-87F89331B21D}"/>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0" name="Line 114">
                  <a:extLst>
                    <a:ext uri="{FF2B5EF4-FFF2-40B4-BE49-F238E27FC236}">
                      <a16:creationId xmlns:a16="http://schemas.microsoft.com/office/drawing/2014/main" id="{7C1C105C-6282-5041-B6B0-50AEF3550CE6}"/>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1" name="Rectangle 500">
                  <a:extLst>
                    <a:ext uri="{FF2B5EF4-FFF2-40B4-BE49-F238E27FC236}">
                      <a16:creationId xmlns:a16="http://schemas.microsoft.com/office/drawing/2014/main" id="{934559B0-6A8B-B648-BEE4-91AEC015EFAD}"/>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49" name="Group 69648">
            <a:extLst>
              <a:ext uri="{FF2B5EF4-FFF2-40B4-BE49-F238E27FC236}">
                <a16:creationId xmlns:a16="http://schemas.microsoft.com/office/drawing/2014/main" id="{9A81FF3B-6421-7941-9350-AE69B9C1B481}"/>
              </a:ext>
            </a:extLst>
          </p:cNvPr>
          <p:cNvGrpSpPr/>
          <p:nvPr/>
        </p:nvGrpSpPr>
        <p:grpSpPr>
          <a:xfrm>
            <a:off x="1784513" y="1187042"/>
            <a:ext cx="1409452" cy="1403429"/>
            <a:chOff x="6869651" y="1751129"/>
            <a:chExt cx="1409452" cy="1403429"/>
          </a:xfrm>
        </p:grpSpPr>
        <p:sp>
          <p:nvSpPr>
            <p:cNvPr id="257" name="Freeform 64">
              <a:extLst>
                <a:ext uri="{FF2B5EF4-FFF2-40B4-BE49-F238E27FC236}">
                  <a16:creationId xmlns:a16="http://schemas.microsoft.com/office/drawing/2014/main" id="{CF5E5026-178A-FD49-86D1-37FC6BEDC2F8}"/>
                </a:ext>
              </a:extLst>
            </p:cNvPr>
            <p:cNvSpPr>
              <a:spLocks/>
            </p:cNvSpPr>
            <p:nvPr/>
          </p:nvSpPr>
          <p:spPr bwMode="auto">
            <a:xfrm rot="10800000" flipH="1">
              <a:off x="7105819" y="1920240"/>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4"/>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58" name="Freeform 64">
              <a:extLst>
                <a:ext uri="{FF2B5EF4-FFF2-40B4-BE49-F238E27FC236}">
                  <a16:creationId xmlns:a16="http://schemas.microsoft.com/office/drawing/2014/main" id="{711B7E49-9819-C644-923F-ABD59EA1EF91}"/>
                </a:ext>
              </a:extLst>
            </p:cNvPr>
            <p:cNvSpPr>
              <a:spLocks/>
            </p:cNvSpPr>
            <p:nvPr/>
          </p:nvSpPr>
          <p:spPr bwMode="auto">
            <a:xfrm rot="16200000" flipH="1">
              <a:off x="7774788" y="192815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4"/>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59" name="Freeform 64">
              <a:extLst>
                <a:ext uri="{FF2B5EF4-FFF2-40B4-BE49-F238E27FC236}">
                  <a16:creationId xmlns:a16="http://schemas.microsoft.com/office/drawing/2014/main" id="{08A73952-F430-E245-AC1B-AACBE6388A71}"/>
                </a:ext>
              </a:extLst>
            </p:cNvPr>
            <p:cNvSpPr>
              <a:spLocks/>
            </p:cNvSpPr>
            <p:nvPr/>
          </p:nvSpPr>
          <p:spPr bwMode="auto">
            <a:xfrm rot="5400000" flipH="1">
              <a:off x="7094678" y="2631786"/>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4"/>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60" name="Freeform 64">
              <a:extLst>
                <a:ext uri="{FF2B5EF4-FFF2-40B4-BE49-F238E27FC236}">
                  <a16:creationId xmlns:a16="http://schemas.microsoft.com/office/drawing/2014/main" id="{B235F1E4-CF2F-B94D-A253-E1EE1806ABFE}"/>
                </a:ext>
              </a:extLst>
            </p:cNvPr>
            <p:cNvSpPr>
              <a:spLocks/>
            </p:cNvSpPr>
            <p:nvPr/>
          </p:nvSpPr>
          <p:spPr bwMode="auto">
            <a:xfrm flipH="1">
              <a:off x="7784642" y="261609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4"/>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nvGrpSpPr>
            <p:cNvPr id="502" name="Group 501">
              <a:extLst>
                <a:ext uri="{FF2B5EF4-FFF2-40B4-BE49-F238E27FC236}">
                  <a16:creationId xmlns:a16="http://schemas.microsoft.com/office/drawing/2014/main" id="{048CCDE7-E3AC-814B-9266-EFCE68C50266}"/>
                </a:ext>
              </a:extLst>
            </p:cNvPr>
            <p:cNvGrpSpPr/>
            <p:nvPr/>
          </p:nvGrpSpPr>
          <p:grpSpPr>
            <a:xfrm>
              <a:off x="6869651" y="1751129"/>
              <a:ext cx="1409452" cy="1403429"/>
              <a:chOff x="10283863" y="1700946"/>
              <a:chExt cx="1409452" cy="1403429"/>
            </a:xfrm>
          </p:grpSpPr>
          <p:sp>
            <p:nvSpPr>
              <p:cNvPr id="503" name="Rectangle 112">
                <a:extLst>
                  <a:ext uri="{FF2B5EF4-FFF2-40B4-BE49-F238E27FC236}">
                    <a16:creationId xmlns:a16="http://schemas.microsoft.com/office/drawing/2014/main" id="{6C8F3631-A0D6-EB48-90A0-27C6BDA816D9}"/>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4" name="Group 503">
                <a:extLst>
                  <a:ext uri="{FF2B5EF4-FFF2-40B4-BE49-F238E27FC236}">
                    <a16:creationId xmlns:a16="http://schemas.microsoft.com/office/drawing/2014/main" id="{1B18A854-0691-9745-AC17-6086E6117EF8}"/>
                  </a:ext>
                </a:extLst>
              </p:cNvPr>
              <p:cNvGrpSpPr/>
              <p:nvPr/>
            </p:nvGrpSpPr>
            <p:grpSpPr>
              <a:xfrm>
                <a:off x="10283863" y="1700946"/>
                <a:ext cx="1409452" cy="1403429"/>
                <a:chOff x="10283863" y="1700946"/>
                <a:chExt cx="1409452" cy="1403429"/>
              </a:xfrm>
            </p:grpSpPr>
            <p:sp>
              <p:nvSpPr>
                <p:cNvPr id="505" name="Line 115">
                  <a:extLst>
                    <a:ext uri="{FF2B5EF4-FFF2-40B4-BE49-F238E27FC236}">
                      <a16:creationId xmlns:a16="http://schemas.microsoft.com/office/drawing/2014/main" id="{BC5EB94C-AB8C-7642-B430-C1BFF699350C}"/>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6" name="Line 114">
                  <a:extLst>
                    <a:ext uri="{FF2B5EF4-FFF2-40B4-BE49-F238E27FC236}">
                      <a16:creationId xmlns:a16="http://schemas.microsoft.com/office/drawing/2014/main" id="{44EE4A2B-E013-E345-8833-6BF9FEAEADFF}"/>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7" name="Rectangle 506">
                  <a:extLst>
                    <a:ext uri="{FF2B5EF4-FFF2-40B4-BE49-F238E27FC236}">
                      <a16:creationId xmlns:a16="http://schemas.microsoft.com/office/drawing/2014/main" id="{51AA7997-D945-EC4B-8453-42A36789C4A5}"/>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52" name="Group 69651">
            <a:extLst>
              <a:ext uri="{FF2B5EF4-FFF2-40B4-BE49-F238E27FC236}">
                <a16:creationId xmlns:a16="http://schemas.microsoft.com/office/drawing/2014/main" id="{A7C55A9D-6E8E-E54B-B725-2795CCFFC773}"/>
              </a:ext>
            </a:extLst>
          </p:cNvPr>
          <p:cNvGrpSpPr/>
          <p:nvPr/>
        </p:nvGrpSpPr>
        <p:grpSpPr>
          <a:xfrm>
            <a:off x="5075209" y="1134348"/>
            <a:ext cx="1409452" cy="1403429"/>
            <a:chOff x="6901881" y="4824102"/>
            <a:chExt cx="1409452" cy="1403429"/>
          </a:xfrm>
        </p:grpSpPr>
        <p:grpSp>
          <p:nvGrpSpPr>
            <p:cNvPr id="433" name="Group 63">
              <a:extLst>
                <a:ext uri="{FF2B5EF4-FFF2-40B4-BE49-F238E27FC236}">
                  <a16:creationId xmlns:a16="http://schemas.microsoft.com/office/drawing/2014/main" id="{119878B2-2B5A-ED4F-AC65-C10B47919B02}"/>
                </a:ext>
              </a:extLst>
            </p:cNvPr>
            <p:cNvGrpSpPr>
              <a:grpSpLocks/>
            </p:cNvGrpSpPr>
            <p:nvPr/>
          </p:nvGrpSpPr>
          <p:grpSpPr bwMode="auto">
            <a:xfrm rot="10800000" flipH="1">
              <a:off x="7286344" y="5239094"/>
              <a:ext cx="628002" cy="568504"/>
              <a:chOff x="2115" y="879"/>
              <a:chExt cx="901" cy="901"/>
            </a:xfrm>
            <a:solidFill>
              <a:schemeClr val="accent4"/>
            </a:solidFill>
          </p:grpSpPr>
          <p:sp>
            <p:nvSpPr>
              <p:cNvPr id="434" name="Freeform 64">
                <a:extLst>
                  <a:ext uri="{FF2B5EF4-FFF2-40B4-BE49-F238E27FC236}">
                    <a16:creationId xmlns:a16="http://schemas.microsoft.com/office/drawing/2014/main" id="{ED9E7698-943D-DB4A-8164-FFC1F305E086}"/>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5" name="Freeform 65">
                <a:extLst>
                  <a:ext uri="{FF2B5EF4-FFF2-40B4-BE49-F238E27FC236}">
                    <a16:creationId xmlns:a16="http://schemas.microsoft.com/office/drawing/2014/main" id="{5ED26104-BD3C-304B-B8D6-145B72950E94}"/>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6" name="Freeform 66">
                <a:extLst>
                  <a:ext uri="{FF2B5EF4-FFF2-40B4-BE49-F238E27FC236}">
                    <a16:creationId xmlns:a16="http://schemas.microsoft.com/office/drawing/2014/main" id="{2A45F423-F5B3-BB43-9590-553B0138B0FD}"/>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7" name="Freeform 67">
                <a:extLst>
                  <a:ext uri="{FF2B5EF4-FFF2-40B4-BE49-F238E27FC236}">
                    <a16:creationId xmlns:a16="http://schemas.microsoft.com/office/drawing/2014/main" id="{A21DDCEE-5204-2E4C-90B1-1896BD618920}"/>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8" name="Freeform 68">
                <a:extLst>
                  <a:ext uri="{FF2B5EF4-FFF2-40B4-BE49-F238E27FC236}">
                    <a16:creationId xmlns:a16="http://schemas.microsoft.com/office/drawing/2014/main" id="{E26BF3DB-AA45-5C46-B3AC-8C4A8B4E2936}"/>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20" name="Group 519">
              <a:extLst>
                <a:ext uri="{FF2B5EF4-FFF2-40B4-BE49-F238E27FC236}">
                  <a16:creationId xmlns:a16="http://schemas.microsoft.com/office/drawing/2014/main" id="{0B365316-03BC-F941-BD43-67343E03CE1C}"/>
                </a:ext>
              </a:extLst>
            </p:cNvPr>
            <p:cNvGrpSpPr/>
            <p:nvPr/>
          </p:nvGrpSpPr>
          <p:grpSpPr>
            <a:xfrm>
              <a:off x="6901881" y="4824102"/>
              <a:ext cx="1409452" cy="1403429"/>
              <a:chOff x="10283863" y="1700946"/>
              <a:chExt cx="1409452" cy="1403429"/>
            </a:xfrm>
          </p:grpSpPr>
          <p:sp>
            <p:nvSpPr>
              <p:cNvPr id="521" name="Rectangle 112">
                <a:extLst>
                  <a:ext uri="{FF2B5EF4-FFF2-40B4-BE49-F238E27FC236}">
                    <a16:creationId xmlns:a16="http://schemas.microsoft.com/office/drawing/2014/main" id="{84C79C7D-63FC-FE42-B6CB-EAEB7B2AFAF8}"/>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22" name="Group 521">
                <a:extLst>
                  <a:ext uri="{FF2B5EF4-FFF2-40B4-BE49-F238E27FC236}">
                    <a16:creationId xmlns:a16="http://schemas.microsoft.com/office/drawing/2014/main" id="{8B85B141-3924-C343-9ED0-DCA2C5014199}"/>
                  </a:ext>
                </a:extLst>
              </p:cNvPr>
              <p:cNvGrpSpPr/>
              <p:nvPr/>
            </p:nvGrpSpPr>
            <p:grpSpPr>
              <a:xfrm>
                <a:off x="10283863" y="1700946"/>
                <a:ext cx="1409452" cy="1403429"/>
                <a:chOff x="10283863" y="1700946"/>
                <a:chExt cx="1409452" cy="1403429"/>
              </a:xfrm>
            </p:grpSpPr>
            <p:sp>
              <p:nvSpPr>
                <p:cNvPr id="523" name="Line 115">
                  <a:extLst>
                    <a:ext uri="{FF2B5EF4-FFF2-40B4-BE49-F238E27FC236}">
                      <a16:creationId xmlns:a16="http://schemas.microsoft.com/office/drawing/2014/main" id="{47DDE535-4686-8B4A-9585-F4156221311D}"/>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4" name="Line 114">
                  <a:extLst>
                    <a:ext uri="{FF2B5EF4-FFF2-40B4-BE49-F238E27FC236}">
                      <a16:creationId xmlns:a16="http://schemas.microsoft.com/office/drawing/2014/main" id="{05B0DCC6-8462-E14E-A446-64DA99DED39B}"/>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 name="Rectangle 524">
                  <a:extLst>
                    <a:ext uri="{FF2B5EF4-FFF2-40B4-BE49-F238E27FC236}">
                      <a16:creationId xmlns:a16="http://schemas.microsoft.com/office/drawing/2014/main" id="{1B9A238E-29CF-B243-9A0A-1FD82885D757}"/>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69651" name="Group 69650">
            <a:extLst>
              <a:ext uri="{FF2B5EF4-FFF2-40B4-BE49-F238E27FC236}">
                <a16:creationId xmlns:a16="http://schemas.microsoft.com/office/drawing/2014/main" id="{88715EC2-FFE4-DC45-A549-72A0E0630E6D}"/>
              </a:ext>
            </a:extLst>
          </p:cNvPr>
          <p:cNvGrpSpPr/>
          <p:nvPr/>
        </p:nvGrpSpPr>
        <p:grpSpPr>
          <a:xfrm>
            <a:off x="5074044" y="2921681"/>
            <a:ext cx="1409452" cy="1403429"/>
            <a:chOff x="9912914" y="1728995"/>
            <a:chExt cx="1409452" cy="1403429"/>
          </a:xfrm>
        </p:grpSpPr>
        <p:grpSp>
          <p:nvGrpSpPr>
            <p:cNvPr id="526" name="Group 525">
              <a:extLst>
                <a:ext uri="{FF2B5EF4-FFF2-40B4-BE49-F238E27FC236}">
                  <a16:creationId xmlns:a16="http://schemas.microsoft.com/office/drawing/2014/main" id="{2ECE178C-9703-614E-B902-90F58D6AA0B8}"/>
                </a:ext>
              </a:extLst>
            </p:cNvPr>
            <p:cNvGrpSpPr/>
            <p:nvPr/>
          </p:nvGrpSpPr>
          <p:grpSpPr>
            <a:xfrm>
              <a:off x="9912914" y="1728995"/>
              <a:ext cx="1409452" cy="1403429"/>
              <a:chOff x="10283863" y="1700946"/>
              <a:chExt cx="1409452" cy="1403429"/>
            </a:xfrm>
          </p:grpSpPr>
          <p:sp>
            <p:nvSpPr>
              <p:cNvPr id="527" name="Rectangle 112">
                <a:extLst>
                  <a:ext uri="{FF2B5EF4-FFF2-40B4-BE49-F238E27FC236}">
                    <a16:creationId xmlns:a16="http://schemas.microsoft.com/office/drawing/2014/main" id="{FF348FDC-A83E-A145-887D-5CA16CAA7271}"/>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28" name="Group 527">
                <a:extLst>
                  <a:ext uri="{FF2B5EF4-FFF2-40B4-BE49-F238E27FC236}">
                    <a16:creationId xmlns:a16="http://schemas.microsoft.com/office/drawing/2014/main" id="{754E19A1-58D1-FF4F-B781-543FA3B2E452}"/>
                  </a:ext>
                </a:extLst>
              </p:cNvPr>
              <p:cNvGrpSpPr/>
              <p:nvPr/>
            </p:nvGrpSpPr>
            <p:grpSpPr>
              <a:xfrm>
                <a:off x="10283863" y="1700946"/>
                <a:ext cx="1409452" cy="1403429"/>
                <a:chOff x="10283863" y="1700946"/>
                <a:chExt cx="1409452" cy="1403429"/>
              </a:xfrm>
            </p:grpSpPr>
            <p:sp>
              <p:nvSpPr>
                <p:cNvPr id="529" name="Line 115">
                  <a:extLst>
                    <a:ext uri="{FF2B5EF4-FFF2-40B4-BE49-F238E27FC236}">
                      <a16:creationId xmlns:a16="http://schemas.microsoft.com/office/drawing/2014/main" id="{41F01DC5-4CBE-1A43-87D6-903C45834CEB}"/>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0" name="Line 114">
                  <a:extLst>
                    <a:ext uri="{FF2B5EF4-FFF2-40B4-BE49-F238E27FC236}">
                      <a16:creationId xmlns:a16="http://schemas.microsoft.com/office/drawing/2014/main" id="{360533E9-DA9B-4641-8D65-27422743F56F}"/>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 name="Rectangle 530">
                  <a:extLst>
                    <a:ext uri="{FF2B5EF4-FFF2-40B4-BE49-F238E27FC236}">
                      <a16:creationId xmlns:a16="http://schemas.microsoft.com/office/drawing/2014/main" id="{6E0319E6-8463-9C4C-8F19-2E15DCB74539}"/>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nvGrpSpPr>
            <p:cNvPr id="69646" name="Group 69645">
              <a:extLst>
                <a:ext uri="{FF2B5EF4-FFF2-40B4-BE49-F238E27FC236}">
                  <a16:creationId xmlns:a16="http://schemas.microsoft.com/office/drawing/2014/main" id="{B417BBC9-B3FD-A94E-AA56-2073DCD54672}"/>
                </a:ext>
              </a:extLst>
            </p:cNvPr>
            <p:cNvGrpSpPr/>
            <p:nvPr/>
          </p:nvGrpSpPr>
          <p:grpSpPr>
            <a:xfrm>
              <a:off x="9956555" y="1799231"/>
              <a:ext cx="1317849" cy="1279905"/>
              <a:chOff x="5773336" y="3290701"/>
              <a:chExt cx="1317849" cy="1279905"/>
            </a:xfrm>
          </p:grpSpPr>
          <p:grpSp>
            <p:nvGrpSpPr>
              <p:cNvPr id="421" name="Group 420">
                <a:extLst>
                  <a:ext uri="{FF2B5EF4-FFF2-40B4-BE49-F238E27FC236}">
                    <a16:creationId xmlns:a16="http://schemas.microsoft.com/office/drawing/2014/main" id="{9766128D-2118-7D42-8B5E-4D7169CCC230}"/>
                  </a:ext>
                </a:extLst>
              </p:cNvPr>
              <p:cNvGrpSpPr/>
              <p:nvPr/>
            </p:nvGrpSpPr>
            <p:grpSpPr>
              <a:xfrm rot="5400000">
                <a:off x="6498349" y="3293092"/>
                <a:ext cx="593384" cy="590763"/>
                <a:chOff x="5829345" y="3193335"/>
                <a:chExt cx="593384" cy="590763"/>
              </a:xfrm>
              <a:solidFill>
                <a:schemeClr val="accent6"/>
              </a:solidFill>
            </p:grpSpPr>
            <p:sp>
              <p:nvSpPr>
                <p:cNvPr id="422" name="Freeform 64">
                  <a:extLst>
                    <a:ext uri="{FF2B5EF4-FFF2-40B4-BE49-F238E27FC236}">
                      <a16:creationId xmlns:a16="http://schemas.microsoft.com/office/drawing/2014/main" id="{14568A44-AC09-B54A-82AD-484E4A539FC7}"/>
                    </a:ext>
                  </a:extLst>
                </p:cNvPr>
                <p:cNvSpPr>
                  <a:spLocks/>
                </p:cNvSpPr>
                <p:nvPr/>
              </p:nvSpPr>
              <p:spPr bwMode="auto">
                <a:xfrm rot="16200000" flipH="1">
                  <a:off x="6027997" y="314273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23" name="Freeform 64">
                  <a:extLst>
                    <a:ext uri="{FF2B5EF4-FFF2-40B4-BE49-F238E27FC236}">
                      <a16:creationId xmlns:a16="http://schemas.microsoft.com/office/drawing/2014/main" id="{05D8B169-788C-A545-9963-3D94A2F49775}"/>
                    </a:ext>
                  </a:extLst>
                </p:cNvPr>
                <p:cNvSpPr>
                  <a:spLocks/>
                </p:cNvSpPr>
                <p:nvPr/>
              </p:nvSpPr>
              <p:spPr bwMode="auto">
                <a:xfrm rot="10800000" flipH="1">
                  <a:off x="6165534" y="342570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24" name="Freeform 64">
                  <a:extLst>
                    <a:ext uri="{FF2B5EF4-FFF2-40B4-BE49-F238E27FC236}">
                      <a16:creationId xmlns:a16="http://schemas.microsoft.com/office/drawing/2014/main" id="{169DE64C-1DF4-FE46-A09F-37B20CE782F4}"/>
                    </a:ext>
                  </a:extLst>
                </p:cNvPr>
                <p:cNvSpPr>
                  <a:spLocks/>
                </p:cNvSpPr>
                <p:nvPr/>
              </p:nvSpPr>
              <p:spPr bwMode="auto">
                <a:xfrm rot="12304333" flipH="1">
                  <a:off x="5829345" y="341161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25" name="Group 424">
                <a:extLst>
                  <a:ext uri="{FF2B5EF4-FFF2-40B4-BE49-F238E27FC236}">
                    <a16:creationId xmlns:a16="http://schemas.microsoft.com/office/drawing/2014/main" id="{D71826C0-4CA6-EA4D-B083-04758A958972}"/>
                  </a:ext>
                </a:extLst>
              </p:cNvPr>
              <p:cNvGrpSpPr/>
              <p:nvPr/>
            </p:nvGrpSpPr>
            <p:grpSpPr>
              <a:xfrm rot="16200000">
                <a:off x="5772026" y="3966963"/>
                <a:ext cx="593384" cy="590763"/>
                <a:chOff x="5829345" y="3193335"/>
                <a:chExt cx="593384" cy="590763"/>
              </a:xfrm>
              <a:solidFill>
                <a:schemeClr val="accent6"/>
              </a:solidFill>
            </p:grpSpPr>
            <p:sp>
              <p:nvSpPr>
                <p:cNvPr id="426" name="Freeform 64">
                  <a:extLst>
                    <a:ext uri="{FF2B5EF4-FFF2-40B4-BE49-F238E27FC236}">
                      <a16:creationId xmlns:a16="http://schemas.microsoft.com/office/drawing/2014/main" id="{C22C5757-6435-3042-B943-933EEA8A5A11}"/>
                    </a:ext>
                  </a:extLst>
                </p:cNvPr>
                <p:cNvSpPr>
                  <a:spLocks/>
                </p:cNvSpPr>
                <p:nvPr/>
              </p:nvSpPr>
              <p:spPr bwMode="auto">
                <a:xfrm rot="16200000" flipH="1">
                  <a:off x="6027997" y="314273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27" name="Freeform 64">
                  <a:extLst>
                    <a:ext uri="{FF2B5EF4-FFF2-40B4-BE49-F238E27FC236}">
                      <a16:creationId xmlns:a16="http://schemas.microsoft.com/office/drawing/2014/main" id="{622888F8-A1A4-A344-9B82-6E83BEC6424F}"/>
                    </a:ext>
                  </a:extLst>
                </p:cNvPr>
                <p:cNvSpPr>
                  <a:spLocks/>
                </p:cNvSpPr>
                <p:nvPr/>
              </p:nvSpPr>
              <p:spPr bwMode="auto">
                <a:xfrm rot="10800000" flipH="1">
                  <a:off x="6165534" y="342570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28" name="Freeform 64">
                  <a:extLst>
                    <a:ext uri="{FF2B5EF4-FFF2-40B4-BE49-F238E27FC236}">
                      <a16:creationId xmlns:a16="http://schemas.microsoft.com/office/drawing/2014/main" id="{C9B731CC-4E7C-6749-B7EA-DFB4179AC360}"/>
                    </a:ext>
                  </a:extLst>
                </p:cNvPr>
                <p:cNvSpPr>
                  <a:spLocks/>
                </p:cNvSpPr>
                <p:nvPr/>
              </p:nvSpPr>
              <p:spPr bwMode="auto">
                <a:xfrm rot="12304333" flipH="1">
                  <a:off x="5829345" y="341161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429" name="Group 428">
                <a:extLst>
                  <a:ext uri="{FF2B5EF4-FFF2-40B4-BE49-F238E27FC236}">
                    <a16:creationId xmlns:a16="http://schemas.microsoft.com/office/drawing/2014/main" id="{ABA82FCE-00FF-C840-84C2-0DBDB34BF009}"/>
                  </a:ext>
                </a:extLst>
              </p:cNvPr>
              <p:cNvGrpSpPr/>
              <p:nvPr/>
            </p:nvGrpSpPr>
            <p:grpSpPr>
              <a:xfrm rot="10800000">
                <a:off x="6497801" y="3979843"/>
                <a:ext cx="593384" cy="590763"/>
                <a:chOff x="5829345" y="3193335"/>
                <a:chExt cx="593384" cy="590763"/>
              </a:xfrm>
              <a:solidFill>
                <a:schemeClr val="accent6"/>
              </a:solidFill>
            </p:grpSpPr>
            <p:sp>
              <p:nvSpPr>
                <p:cNvPr id="430" name="Freeform 64">
                  <a:extLst>
                    <a:ext uri="{FF2B5EF4-FFF2-40B4-BE49-F238E27FC236}">
                      <a16:creationId xmlns:a16="http://schemas.microsoft.com/office/drawing/2014/main" id="{3E04E8B1-08F8-814B-BAD2-9084543E81DE}"/>
                    </a:ext>
                  </a:extLst>
                </p:cNvPr>
                <p:cNvSpPr>
                  <a:spLocks/>
                </p:cNvSpPr>
                <p:nvPr/>
              </p:nvSpPr>
              <p:spPr bwMode="auto">
                <a:xfrm rot="16200000" flipH="1">
                  <a:off x="6027997" y="314273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1" name="Freeform 64">
                  <a:extLst>
                    <a:ext uri="{FF2B5EF4-FFF2-40B4-BE49-F238E27FC236}">
                      <a16:creationId xmlns:a16="http://schemas.microsoft.com/office/drawing/2014/main" id="{0A45CF04-D726-894A-B6BA-C51C8D991A6D}"/>
                    </a:ext>
                  </a:extLst>
                </p:cNvPr>
                <p:cNvSpPr>
                  <a:spLocks/>
                </p:cNvSpPr>
                <p:nvPr/>
              </p:nvSpPr>
              <p:spPr bwMode="auto">
                <a:xfrm rot="10800000" flipH="1">
                  <a:off x="6165534" y="342570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32" name="Freeform 64">
                  <a:extLst>
                    <a:ext uri="{FF2B5EF4-FFF2-40B4-BE49-F238E27FC236}">
                      <a16:creationId xmlns:a16="http://schemas.microsoft.com/office/drawing/2014/main" id="{0EAF7E31-6963-4746-9950-1027CF7DE96E}"/>
                    </a:ext>
                  </a:extLst>
                </p:cNvPr>
                <p:cNvSpPr>
                  <a:spLocks/>
                </p:cNvSpPr>
                <p:nvPr/>
              </p:nvSpPr>
              <p:spPr bwMode="auto">
                <a:xfrm rot="12304333" flipH="1">
                  <a:off x="5829345" y="341161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36" name="Group 535">
                <a:extLst>
                  <a:ext uri="{FF2B5EF4-FFF2-40B4-BE49-F238E27FC236}">
                    <a16:creationId xmlns:a16="http://schemas.microsoft.com/office/drawing/2014/main" id="{6B951596-F7EC-CB4F-8FD3-0F4407B3BF4D}"/>
                  </a:ext>
                </a:extLst>
              </p:cNvPr>
              <p:cNvGrpSpPr/>
              <p:nvPr/>
            </p:nvGrpSpPr>
            <p:grpSpPr>
              <a:xfrm>
                <a:off x="5790271" y="3290701"/>
                <a:ext cx="593384" cy="590763"/>
                <a:chOff x="5829345" y="3193335"/>
                <a:chExt cx="593384" cy="590763"/>
              </a:xfrm>
              <a:solidFill>
                <a:schemeClr val="accent6"/>
              </a:solidFill>
            </p:grpSpPr>
            <p:sp>
              <p:nvSpPr>
                <p:cNvPr id="537" name="Freeform 64">
                  <a:extLst>
                    <a:ext uri="{FF2B5EF4-FFF2-40B4-BE49-F238E27FC236}">
                      <a16:creationId xmlns:a16="http://schemas.microsoft.com/office/drawing/2014/main" id="{24C25202-4342-5241-97C8-5E3CFCAE6D13}"/>
                    </a:ext>
                  </a:extLst>
                </p:cNvPr>
                <p:cNvSpPr>
                  <a:spLocks/>
                </p:cNvSpPr>
                <p:nvPr/>
              </p:nvSpPr>
              <p:spPr bwMode="auto">
                <a:xfrm rot="16200000" flipH="1">
                  <a:off x="6027997" y="314273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38" name="Freeform 64">
                  <a:extLst>
                    <a:ext uri="{FF2B5EF4-FFF2-40B4-BE49-F238E27FC236}">
                      <a16:creationId xmlns:a16="http://schemas.microsoft.com/office/drawing/2014/main" id="{FD67E4F8-A076-7C46-AD74-3AAA8EAAA7A9}"/>
                    </a:ext>
                  </a:extLst>
                </p:cNvPr>
                <p:cNvSpPr>
                  <a:spLocks/>
                </p:cNvSpPr>
                <p:nvPr/>
              </p:nvSpPr>
              <p:spPr bwMode="auto">
                <a:xfrm rot="10800000" flipH="1">
                  <a:off x="6165534" y="342570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39" name="Freeform 64">
                  <a:extLst>
                    <a:ext uri="{FF2B5EF4-FFF2-40B4-BE49-F238E27FC236}">
                      <a16:creationId xmlns:a16="http://schemas.microsoft.com/office/drawing/2014/main" id="{1770C09B-F9DC-CE4B-BD5B-217B77009276}"/>
                    </a:ext>
                  </a:extLst>
                </p:cNvPr>
                <p:cNvSpPr>
                  <a:spLocks/>
                </p:cNvSpPr>
                <p:nvPr/>
              </p:nvSpPr>
              <p:spPr bwMode="auto">
                <a:xfrm rot="12304333" flipH="1">
                  <a:off x="5829345" y="341161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grpSp>
      <p:sp>
        <p:nvSpPr>
          <p:cNvPr id="216" name="Freeform 64">
            <a:extLst>
              <a:ext uri="{FF2B5EF4-FFF2-40B4-BE49-F238E27FC236}">
                <a16:creationId xmlns:a16="http://schemas.microsoft.com/office/drawing/2014/main" id="{0EF6399C-4A2E-F741-A8F3-FC980A20ECCB}"/>
              </a:ext>
            </a:extLst>
          </p:cNvPr>
          <p:cNvSpPr>
            <a:spLocks/>
          </p:cNvSpPr>
          <p:nvPr/>
        </p:nvSpPr>
        <p:spPr bwMode="auto">
          <a:xfrm rot="10800000" flipH="1">
            <a:off x="768824" y="106431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17" name="Arc 122">
            <a:extLst>
              <a:ext uri="{FF2B5EF4-FFF2-40B4-BE49-F238E27FC236}">
                <a16:creationId xmlns:a16="http://schemas.microsoft.com/office/drawing/2014/main" id="{9D005650-A08F-6F4C-9C8F-00133DE39628}"/>
              </a:ext>
            </a:extLst>
          </p:cNvPr>
          <p:cNvSpPr>
            <a:spLocks/>
          </p:cNvSpPr>
          <p:nvPr/>
        </p:nvSpPr>
        <p:spPr bwMode="auto">
          <a:xfrm rot="20665981">
            <a:off x="1194723" y="931237"/>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5" name="Group 4">
            <a:extLst>
              <a:ext uri="{FF2B5EF4-FFF2-40B4-BE49-F238E27FC236}">
                <a16:creationId xmlns:a16="http://schemas.microsoft.com/office/drawing/2014/main" id="{3A04CF5D-D536-C24B-98F3-C10C02967A4D}"/>
              </a:ext>
            </a:extLst>
          </p:cNvPr>
          <p:cNvGrpSpPr/>
          <p:nvPr/>
        </p:nvGrpSpPr>
        <p:grpSpPr>
          <a:xfrm>
            <a:off x="630769" y="2719969"/>
            <a:ext cx="1306985" cy="511609"/>
            <a:chOff x="390485" y="3077931"/>
            <a:chExt cx="1306985" cy="511609"/>
          </a:xfrm>
        </p:grpSpPr>
        <p:sp>
          <p:nvSpPr>
            <p:cNvPr id="237" name="Freeform 64">
              <a:extLst>
                <a:ext uri="{FF2B5EF4-FFF2-40B4-BE49-F238E27FC236}">
                  <a16:creationId xmlns:a16="http://schemas.microsoft.com/office/drawing/2014/main" id="{8DC1CEC9-EDA4-E043-93D4-14870D3975BC}"/>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38" name="Arc 122">
              <a:extLst>
                <a:ext uri="{FF2B5EF4-FFF2-40B4-BE49-F238E27FC236}">
                  <a16:creationId xmlns:a16="http://schemas.microsoft.com/office/drawing/2014/main" id="{605C4346-7D76-2741-8E73-0A68D4F40347}"/>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242" name="Group 241">
            <a:extLst>
              <a:ext uri="{FF2B5EF4-FFF2-40B4-BE49-F238E27FC236}">
                <a16:creationId xmlns:a16="http://schemas.microsoft.com/office/drawing/2014/main" id="{7A55E3C6-ACD8-0546-89A9-F8EC60816CDC}"/>
              </a:ext>
            </a:extLst>
          </p:cNvPr>
          <p:cNvGrpSpPr/>
          <p:nvPr/>
        </p:nvGrpSpPr>
        <p:grpSpPr>
          <a:xfrm>
            <a:off x="967656" y="3040895"/>
            <a:ext cx="1306985" cy="511609"/>
            <a:chOff x="390485" y="3077931"/>
            <a:chExt cx="1306985" cy="511609"/>
          </a:xfrm>
        </p:grpSpPr>
        <p:sp>
          <p:nvSpPr>
            <p:cNvPr id="243" name="Freeform 64">
              <a:extLst>
                <a:ext uri="{FF2B5EF4-FFF2-40B4-BE49-F238E27FC236}">
                  <a16:creationId xmlns:a16="http://schemas.microsoft.com/office/drawing/2014/main" id="{83590DE9-4EB4-C04D-A572-AE00BC1A10BB}"/>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44" name="Arc 122">
              <a:extLst>
                <a:ext uri="{FF2B5EF4-FFF2-40B4-BE49-F238E27FC236}">
                  <a16:creationId xmlns:a16="http://schemas.microsoft.com/office/drawing/2014/main" id="{E87DC4EB-7268-764E-8A83-4F47C3672943}"/>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245" name="Group 244">
            <a:extLst>
              <a:ext uri="{FF2B5EF4-FFF2-40B4-BE49-F238E27FC236}">
                <a16:creationId xmlns:a16="http://schemas.microsoft.com/office/drawing/2014/main" id="{99A44127-C70A-8145-98F1-C3773FD7FEB0}"/>
              </a:ext>
            </a:extLst>
          </p:cNvPr>
          <p:cNvGrpSpPr/>
          <p:nvPr/>
        </p:nvGrpSpPr>
        <p:grpSpPr>
          <a:xfrm>
            <a:off x="651924" y="4470539"/>
            <a:ext cx="1306985" cy="511609"/>
            <a:chOff x="390485" y="3077931"/>
            <a:chExt cx="1306985" cy="511609"/>
          </a:xfrm>
        </p:grpSpPr>
        <p:sp>
          <p:nvSpPr>
            <p:cNvPr id="246" name="Freeform 64">
              <a:extLst>
                <a:ext uri="{FF2B5EF4-FFF2-40B4-BE49-F238E27FC236}">
                  <a16:creationId xmlns:a16="http://schemas.microsoft.com/office/drawing/2014/main" id="{871213FB-5AF5-CE45-B2A1-6B8E9BF36E19}"/>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47" name="Arc 122">
              <a:extLst>
                <a:ext uri="{FF2B5EF4-FFF2-40B4-BE49-F238E27FC236}">
                  <a16:creationId xmlns:a16="http://schemas.microsoft.com/office/drawing/2014/main" id="{7901C136-459A-9F48-814A-BE10DCE23624}"/>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248" name="Group 247">
            <a:extLst>
              <a:ext uri="{FF2B5EF4-FFF2-40B4-BE49-F238E27FC236}">
                <a16:creationId xmlns:a16="http://schemas.microsoft.com/office/drawing/2014/main" id="{EB2C6173-2DE7-5846-8D98-0B124E533822}"/>
              </a:ext>
            </a:extLst>
          </p:cNvPr>
          <p:cNvGrpSpPr/>
          <p:nvPr/>
        </p:nvGrpSpPr>
        <p:grpSpPr>
          <a:xfrm>
            <a:off x="890569" y="4661300"/>
            <a:ext cx="1306985" cy="511609"/>
            <a:chOff x="390485" y="3077931"/>
            <a:chExt cx="1306985" cy="511609"/>
          </a:xfrm>
        </p:grpSpPr>
        <p:sp>
          <p:nvSpPr>
            <p:cNvPr id="249" name="Freeform 64">
              <a:extLst>
                <a:ext uri="{FF2B5EF4-FFF2-40B4-BE49-F238E27FC236}">
                  <a16:creationId xmlns:a16="http://schemas.microsoft.com/office/drawing/2014/main" id="{F75EABDC-BCD0-E940-B0B0-CC38EB5DAE2D}"/>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50" name="Arc 122">
              <a:extLst>
                <a:ext uri="{FF2B5EF4-FFF2-40B4-BE49-F238E27FC236}">
                  <a16:creationId xmlns:a16="http://schemas.microsoft.com/office/drawing/2014/main" id="{663B6096-D618-7443-BCFF-94B479C41A91}"/>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6" name="Group 5">
            <a:extLst>
              <a:ext uri="{FF2B5EF4-FFF2-40B4-BE49-F238E27FC236}">
                <a16:creationId xmlns:a16="http://schemas.microsoft.com/office/drawing/2014/main" id="{4ECB741A-FCF0-EE44-8BC8-AA9B1ED29CE5}"/>
              </a:ext>
            </a:extLst>
          </p:cNvPr>
          <p:cNvGrpSpPr/>
          <p:nvPr/>
        </p:nvGrpSpPr>
        <p:grpSpPr>
          <a:xfrm>
            <a:off x="691816" y="5553630"/>
            <a:ext cx="551680" cy="358391"/>
            <a:chOff x="1997411" y="5031362"/>
            <a:chExt cx="551680" cy="358391"/>
          </a:xfrm>
          <a:solidFill>
            <a:schemeClr val="tx1"/>
          </a:solidFill>
        </p:grpSpPr>
        <p:sp>
          <p:nvSpPr>
            <p:cNvPr id="251" name="Freeform 66">
              <a:extLst>
                <a:ext uri="{FF2B5EF4-FFF2-40B4-BE49-F238E27FC236}">
                  <a16:creationId xmlns:a16="http://schemas.microsoft.com/office/drawing/2014/main" id="{7CEAB0C7-48EA-5742-8FEE-178EBFA57E07}"/>
                </a:ext>
              </a:extLst>
            </p:cNvPr>
            <p:cNvSpPr>
              <a:spLocks/>
            </p:cNvSpPr>
            <p:nvPr/>
          </p:nvSpPr>
          <p:spPr bwMode="auto">
            <a:xfrm flipH="1">
              <a:off x="2291896" y="503136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52" name="Freeform 67">
              <a:extLst>
                <a:ext uri="{FF2B5EF4-FFF2-40B4-BE49-F238E27FC236}">
                  <a16:creationId xmlns:a16="http://schemas.microsoft.com/office/drawing/2014/main" id="{D5AC6383-85F5-1645-8FAA-D1AD9068A62B}"/>
                </a:ext>
              </a:extLst>
            </p:cNvPr>
            <p:cNvSpPr>
              <a:spLocks/>
            </p:cNvSpPr>
            <p:nvPr/>
          </p:nvSpPr>
          <p:spPr bwMode="auto">
            <a:xfrm rot="16200000" flipH="1">
              <a:off x="2078947" y="5018918"/>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sp>
        <p:nvSpPr>
          <p:cNvPr id="262" name="Arc 122">
            <a:extLst>
              <a:ext uri="{FF2B5EF4-FFF2-40B4-BE49-F238E27FC236}">
                <a16:creationId xmlns:a16="http://schemas.microsoft.com/office/drawing/2014/main" id="{C3260EB1-0A8D-334E-AE68-C9D6F8993ACF}"/>
              </a:ext>
            </a:extLst>
          </p:cNvPr>
          <p:cNvSpPr>
            <a:spLocks/>
          </p:cNvSpPr>
          <p:nvPr/>
        </p:nvSpPr>
        <p:spPr bwMode="auto">
          <a:xfrm rot="21279476" flipV="1">
            <a:off x="1313849" y="5216708"/>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10" name="Group 9">
            <a:extLst>
              <a:ext uri="{FF2B5EF4-FFF2-40B4-BE49-F238E27FC236}">
                <a16:creationId xmlns:a16="http://schemas.microsoft.com/office/drawing/2014/main" id="{68CA229E-4DEE-214F-85C3-11115FE2BADE}"/>
              </a:ext>
            </a:extLst>
          </p:cNvPr>
          <p:cNvGrpSpPr/>
          <p:nvPr/>
        </p:nvGrpSpPr>
        <p:grpSpPr>
          <a:xfrm>
            <a:off x="7894499" y="4423158"/>
            <a:ext cx="2666110" cy="1697761"/>
            <a:chOff x="8963673" y="4488380"/>
            <a:chExt cx="2666110" cy="1697761"/>
          </a:xfrm>
        </p:grpSpPr>
        <p:grpSp>
          <p:nvGrpSpPr>
            <p:cNvPr id="69654" name="Group 69653">
              <a:extLst>
                <a:ext uri="{FF2B5EF4-FFF2-40B4-BE49-F238E27FC236}">
                  <a16:creationId xmlns:a16="http://schemas.microsoft.com/office/drawing/2014/main" id="{16E3D4D0-620B-9144-8050-C8E67F2CE888}"/>
                </a:ext>
              </a:extLst>
            </p:cNvPr>
            <p:cNvGrpSpPr/>
            <p:nvPr/>
          </p:nvGrpSpPr>
          <p:grpSpPr>
            <a:xfrm>
              <a:off x="9499426" y="4772894"/>
              <a:ext cx="1443629" cy="1413247"/>
              <a:chOff x="9948721" y="4858692"/>
              <a:chExt cx="1443629" cy="1413247"/>
            </a:xfrm>
          </p:grpSpPr>
          <p:grpSp>
            <p:nvGrpSpPr>
              <p:cNvPr id="544" name="Group 63">
                <a:extLst>
                  <a:ext uri="{FF2B5EF4-FFF2-40B4-BE49-F238E27FC236}">
                    <a16:creationId xmlns:a16="http://schemas.microsoft.com/office/drawing/2014/main" id="{8DD4DE41-0426-284D-9638-3C921657E34B}"/>
                  </a:ext>
                </a:extLst>
              </p:cNvPr>
              <p:cNvGrpSpPr>
                <a:grpSpLocks/>
              </p:cNvGrpSpPr>
              <p:nvPr/>
            </p:nvGrpSpPr>
            <p:grpSpPr bwMode="auto">
              <a:xfrm rot="10800000" flipH="1">
                <a:off x="10344982" y="5283070"/>
                <a:ext cx="628002" cy="568504"/>
                <a:chOff x="2115" y="879"/>
                <a:chExt cx="901" cy="901"/>
              </a:xfrm>
              <a:solidFill>
                <a:schemeClr val="bg2">
                  <a:lumMod val="50000"/>
                </a:schemeClr>
              </a:solidFill>
            </p:grpSpPr>
            <p:sp>
              <p:nvSpPr>
                <p:cNvPr id="545" name="Freeform 64">
                  <a:extLst>
                    <a:ext uri="{FF2B5EF4-FFF2-40B4-BE49-F238E27FC236}">
                      <a16:creationId xmlns:a16="http://schemas.microsoft.com/office/drawing/2014/main" id="{763040C2-FC97-D647-8FFB-16E13B04F512}"/>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46" name="Freeform 65">
                  <a:extLst>
                    <a:ext uri="{FF2B5EF4-FFF2-40B4-BE49-F238E27FC236}">
                      <a16:creationId xmlns:a16="http://schemas.microsoft.com/office/drawing/2014/main" id="{4CE35AC2-8593-1E4B-AA35-3154789E1AB8}"/>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47" name="Freeform 66">
                  <a:extLst>
                    <a:ext uri="{FF2B5EF4-FFF2-40B4-BE49-F238E27FC236}">
                      <a16:creationId xmlns:a16="http://schemas.microsoft.com/office/drawing/2014/main" id="{71C48809-F276-8646-B916-2093B7241D75}"/>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48" name="Freeform 67">
                  <a:extLst>
                    <a:ext uri="{FF2B5EF4-FFF2-40B4-BE49-F238E27FC236}">
                      <a16:creationId xmlns:a16="http://schemas.microsoft.com/office/drawing/2014/main" id="{E366D4BA-1BD6-2C4B-AE10-2EC14348974C}"/>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49" name="Freeform 68">
                  <a:extLst>
                    <a:ext uri="{FF2B5EF4-FFF2-40B4-BE49-F238E27FC236}">
                      <a16:creationId xmlns:a16="http://schemas.microsoft.com/office/drawing/2014/main" id="{96F9DA96-69C4-D846-B07B-096381C93606}"/>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50" name="Group 549">
                <a:extLst>
                  <a:ext uri="{FF2B5EF4-FFF2-40B4-BE49-F238E27FC236}">
                    <a16:creationId xmlns:a16="http://schemas.microsoft.com/office/drawing/2014/main" id="{5D4EE3D2-A8DF-284C-9482-DEF181FE0CD0}"/>
                  </a:ext>
                </a:extLst>
              </p:cNvPr>
              <p:cNvGrpSpPr/>
              <p:nvPr/>
            </p:nvGrpSpPr>
            <p:grpSpPr>
              <a:xfrm>
                <a:off x="9960519" y="4868078"/>
                <a:ext cx="1409452" cy="1403429"/>
                <a:chOff x="10283863" y="1700946"/>
                <a:chExt cx="1409452" cy="1403429"/>
              </a:xfrm>
            </p:grpSpPr>
            <p:sp>
              <p:nvSpPr>
                <p:cNvPr id="551" name="Rectangle 112">
                  <a:extLst>
                    <a:ext uri="{FF2B5EF4-FFF2-40B4-BE49-F238E27FC236}">
                      <a16:creationId xmlns:a16="http://schemas.microsoft.com/office/drawing/2014/main" id="{B9967494-FF11-D94A-B88F-D7AC67DDEF12}"/>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52" name="Group 551">
                  <a:extLst>
                    <a:ext uri="{FF2B5EF4-FFF2-40B4-BE49-F238E27FC236}">
                      <a16:creationId xmlns:a16="http://schemas.microsoft.com/office/drawing/2014/main" id="{CE74B8EE-2BD1-2E4B-82CC-8B96B0EBF423}"/>
                    </a:ext>
                  </a:extLst>
                </p:cNvPr>
                <p:cNvGrpSpPr/>
                <p:nvPr/>
              </p:nvGrpSpPr>
              <p:grpSpPr>
                <a:xfrm>
                  <a:off x="10283863" y="1700946"/>
                  <a:ext cx="1409452" cy="1403429"/>
                  <a:chOff x="10283863" y="1700946"/>
                  <a:chExt cx="1409452" cy="1403429"/>
                </a:xfrm>
              </p:grpSpPr>
              <p:sp>
                <p:nvSpPr>
                  <p:cNvPr id="553" name="Line 115">
                    <a:extLst>
                      <a:ext uri="{FF2B5EF4-FFF2-40B4-BE49-F238E27FC236}">
                        <a16:creationId xmlns:a16="http://schemas.microsoft.com/office/drawing/2014/main" id="{6AB4B283-A906-0E49-85E3-9B1234F8B923}"/>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 name="Line 114">
                    <a:extLst>
                      <a:ext uri="{FF2B5EF4-FFF2-40B4-BE49-F238E27FC236}">
                        <a16:creationId xmlns:a16="http://schemas.microsoft.com/office/drawing/2014/main" id="{91CC3666-4AFE-E74D-A1DB-8E9FAB921606}"/>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5" name="Rectangle 554">
                    <a:extLst>
                      <a:ext uri="{FF2B5EF4-FFF2-40B4-BE49-F238E27FC236}">
                        <a16:creationId xmlns:a16="http://schemas.microsoft.com/office/drawing/2014/main" id="{A115ACF8-9579-1C40-A01C-5DCD849253C1}"/>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nvGrpSpPr>
              <p:cNvPr id="556" name="Group 63">
                <a:extLst>
                  <a:ext uri="{FF2B5EF4-FFF2-40B4-BE49-F238E27FC236}">
                    <a16:creationId xmlns:a16="http://schemas.microsoft.com/office/drawing/2014/main" id="{959ED9F3-7349-9A42-A855-40760FE9E403}"/>
                  </a:ext>
                </a:extLst>
              </p:cNvPr>
              <p:cNvGrpSpPr>
                <a:grpSpLocks/>
              </p:cNvGrpSpPr>
              <p:nvPr/>
            </p:nvGrpSpPr>
            <p:grpSpPr bwMode="auto">
              <a:xfrm rot="16200000" flipH="1">
                <a:off x="9918972" y="4921430"/>
                <a:ext cx="628002" cy="568504"/>
                <a:chOff x="2115" y="879"/>
                <a:chExt cx="901" cy="901"/>
              </a:xfrm>
              <a:solidFill>
                <a:schemeClr val="bg2">
                  <a:lumMod val="50000"/>
                </a:schemeClr>
              </a:solidFill>
            </p:grpSpPr>
            <p:sp>
              <p:nvSpPr>
                <p:cNvPr id="557" name="Freeform 64">
                  <a:extLst>
                    <a:ext uri="{FF2B5EF4-FFF2-40B4-BE49-F238E27FC236}">
                      <a16:creationId xmlns:a16="http://schemas.microsoft.com/office/drawing/2014/main" id="{9C69A503-21D7-6845-B5EE-1E55FE758CE3}"/>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58" name="Freeform 65">
                  <a:extLst>
                    <a:ext uri="{FF2B5EF4-FFF2-40B4-BE49-F238E27FC236}">
                      <a16:creationId xmlns:a16="http://schemas.microsoft.com/office/drawing/2014/main" id="{7A2EB1C7-8FF0-284D-9CB9-46FAF8CF99DA}"/>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59" name="Freeform 66">
                  <a:extLst>
                    <a:ext uri="{FF2B5EF4-FFF2-40B4-BE49-F238E27FC236}">
                      <a16:creationId xmlns:a16="http://schemas.microsoft.com/office/drawing/2014/main" id="{EDF1D296-28BC-FD44-865C-48F6ED75F6F1}"/>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0" name="Freeform 67">
                  <a:extLst>
                    <a:ext uri="{FF2B5EF4-FFF2-40B4-BE49-F238E27FC236}">
                      <a16:creationId xmlns:a16="http://schemas.microsoft.com/office/drawing/2014/main" id="{7EB2EA98-6437-D24E-A10E-E63681DC99C9}"/>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1" name="Freeform 68">
                  <a:extLst>
                    <a:ext uri="{FF2B5EF4-FFF2-40B4-BE49-F238E27FC236}">
                      <a16:creationId xmlns:a16="http://schemas.microsoft.com/office/drawing/2014/main" id="{1EF8126B-E0E2-7246-91BD-D326C895FFF5}"/>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62" name="Group 69">
                <a:extLst>
                  <a:ext uri="{FF2B5EF4-FFF2-40B4-BE49-F238E27FC236}">
                    <a16:creationId xmlns:a16="http://schemas.microsoft.com/office/drawing/2014/main" id="{8EA887B3-916E-8143-88F5-0D82D0DB994C}"/>
                  </a:ext>
                </a:extLst>
              </p:cNvPr>
              <p:cNvGrpSpPr>
                <a:grpSpLocks/>
              </p:cNvGrpSpPr>
              <p:nvPr/>
            </p:nvGrpSpPr>
            <p:grpSpPr bwMode="auto">
              <a:xfrm rot="10800000" flipV="1">
                <a:off x="10727381" y="4858692"/>
                <a:ext cx="628002" cy="568504"/>
                <a:chOff x="2115" y="879"/>
                <a:chExt cx="901" cy="901"/>
              </a:xfrm>
              <a:solidFill>
                <a:schemeClr val="bg2">
                  <a:lumMod val="50000"/>
                </a:schemeClr>
              </a:solidFill>
            </p:grpSpPr>
            <p:sp>
              <p:nvSpPr>
                <p:cNvPr id="563" name="Freeform 70">
                  <a:extLst>
                    <a:ext uri="{FF2B5EF4-FFF2-40B4-BE49-F238E27FC236}">
                      <a16:creationId xmlns:a16="http://schemas.microsoft.com/office/drawing/2014/main" id="{26CD8168-411F-1D4B-95EF-CB47DBD8995D}"/>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4" name="Freeform 71">
                  <a:extLst>
                    <a:ext uri="{FF2B5EF4-FFF2-40B4-BE49-F238E27FC236}">
                      <a16:creationId xmlns:a16="http://schemas.microsoft.com/office/drawing/2014/main" id="{050B8A54-FDB8-304A-B70A-6A6C6F2B6E99}"/>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5" name="Freeform 72">
                  <a:extLst>
                    <a:ext uri="{FF2B5EF4-FFF2-40B4-BE49-F238E27FC236}">
                      <a16:creationId xmlns:a16="http://schemas.microsoft.com/office/drawing/2014/main" id="{47ECA5FF-D603-BE4F-9C4B-9E10DF2C2133}"/>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6" name="Freeform 73">
                  <a:extLst>
                    <a:ext uri="{FF2B5EF4-FFF2-40B4-BE49-F238E27FC236}">
                      <a16:creationId xmlns:a16="http://schemas.microsoft.com/office/drawing/2014/main" id="{7F35F4D7-6526-1D41-BE30-13595D7D2CB1}"/>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67" name="Freeform 74">
                  <a:extLst>
                    <a:ext uri="{FF2B5EF4-FFF2-40B4-BE49-F238E27FC236}">
                      <a16:creationId xmlns:a16="http://schemas.microsoft.com/office/drawing/2014/main" id="{E826BCE6-2A55-0445-9D19-061D37F1FFB4}"/>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68" name="Group 75">
                <a:extLst>
                  <a:ext uri="{FF2B5EF4-FFF2-40B4-BE49-F238E27FC236}">
                    <a16:creationId xmlns:a16="http://schemas.microsoft.com/office/drawing/2014/main" id="{AFA334B7-910A-BC48-A9E5-73E80D0A2E21}"/>
                  </a:ext>
                </a:extLst>
              </p:cNvPr>
              <p:cNvGrpSpPr>
                <a:grpSpLocks/>
              </p:cNvGrpSpPr>
              <p:nvPr/>
            </p:nvGrpSpPr>
            <p:grpSpPr bwMode="auto">
              <a:xfrm rot="16200000" flipV="1">
                <a:off x="10794097" y="5651243"/>
                <a:ext cx="628002" cy="568504"/>
                <a:chOff x="2115" y="879"/>
                <a:chExt cx="901" cy="901"/>
              </a:xfrm>
              <a:solidFill>
                <a:schemeClr val="bg2">
                  <a:lumMod val="50000"/>
                </a:schemeClr>
              </a:solidFill>
            </p:grpSpPr>
            <p:sp>
              <p:nvSpPr>
                <p:cNvPr id="569" name="Freeform 568">
                  <a:extLst>
                    <a:ext uri="{FF2B5EF4-FFF2-40B4-BE49-F238E27FC236}">
                      <a16:creationId xmlns:a16="http://schemas.microsoft.com/office/drawing/2014/main" id="{CCA1C7DE-C8AE-D841-9683-9459D9814CC7}"/>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0" name="Freeform 569">
                  <a:extLst>
                    <a:ext uri="{FF2B5EF4-FFF2-40B4-BE49-F238E27FC236}">
                      <a16:creationId xmlns:a16="http://schemas.microsoft.com/office/drawing/2014/main" id="{EFF78B00-DFB1-0E43-AB07-7D6C6DD8698E}"/>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1" name="Freeform 570">
                  <a:extLst>
                    <a:ext uri="{FF2B5EF4-FFF2-40B4-BE49-F238E27FC236}">
                      <a16:creationId xmlns:a16="http://schemas.microsoft.com/office/drawing/2014/main" id="{4C16189D-0B24-6D4E-A02B-0490C50FBF2B}"/>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2" name="Freeform 571">
                  <a:extLst>
                    <a:ext uri="{FF2B5EF4-FFF2-40B4-BE49-F238E27FC236}">
                      <a16:creationId xmlns:a16="http://schemas.microsoft.com/office/drawing/2014/main" id="{E6763E17-9278-1246-A616-E302B56F19B4}"/>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3" name="Freeform 572">
                  <a:extLst>
                    <a:ext uri="{FF2B5EF4-FFF2-40B4-BE49-F238E27FC236}">
                      <a16:creationId xmlns:a16="http://schemas.microsoft.com/office/drawing/2014/main" id="{174215C7-0304-AF43-8CB5-E2AF9AF6CC91}"/>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74" name="Group 81">
                <a:extLst>
                  <a:ext uri="{FF2B5EF4-FFF2-40B4-BE49-F238E27FC236}">
                    <a16:creationId xmlns:a16="http://schemas.microsoft.com/office/drawing/2014/main" id="{FFBF3ADE-C2C2-9942-9455-912D88CDF123}"/>
                  </a:ext>
                </a:extLst>
              </p:cNvPr>
              <p:cNvGrpSpPr>
                <a:grpSpLocks/>
              </p:cNvGrpSpPr>
              <p:nvPr/>
            </p:nvGrpSpPr>
            <p:grpSpPr bwMode="auto">
              <a:xfrm rot="10800000" flipH="1">
                <a:off x="9958050" y="5704419"/>
                <a:ext cx="628002" cy="567520"/>
                <a:chOff x="2115" y="879"/>
                <a:chExt cx="901" cy="901"/>
              </a:xfrm>
              <a:solidFill>
                <a:schemeClr val="bg2">
                  <a:lumMod val="50000"/>
                </a:schemeClr>
              </a:solidFill>
            </p:grpSpPr>
            <p:sp>
              <p:nvSpPr>
                <p:cNvPr id="575" name="Freeform 82">
                  <a:extLst>
                    <a:ext uri="{FF2B5EF4-FFF2-40B4-BE49-F238E27FC236}">
                      <a16:creationId xmlns:a16="http://schemas.microsoft.com/office/drawing/2014/main" id="{C1AC8D5E-8FF0-AE4F-89EA-E1FE1875BBB7}"/>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6" name="Freeform 83">
                  <a:extLst>
                    <a:ext uri="{FF2B5EF4-FFF2-40B4-BE49-F238E27FC236}">
                      <a16:creationId xmlns:a16="http://schemas.microsoft.com/office/drawing/2014/main" id="{40323D22-A4A6-584B-8220-EBBF21781231}"/>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7" name="Freeform 84">
                  <a:extLst>
                    <a:ext uri="{FF2B5EF4-FFF2-40B4-BE49-F238E27FC236}">
                      <a16:creationId xmlns:a16="http://schemas.microsoft.com/office/drawing/2014/main" id="{D1D4A672-3669-4C42-8DD8-8B82D429B5EE}"/>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8" name="Freeform 85">
                  <a:extLst>
                    <a:ext uri="{FF2B5EF4-FFF2-40B4-BE49-F238E27FC236}">
                      <a16:creationId xmlns:a16="http://schemas.microsoft.com/office/drawing/2014/main" id="{A50746D7-72EB-FF47-8BDD-79910A0CBFB2}"/>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579" name="Freeform 86">
                  <a:extLst>
                    <a:ext uri="{FF2B5EF4-FFF2-40B4-BE49-F238E27FC236}">
                      <a16:creationId xmlns:a16="http://schemas.microsoft.com/office/drawing/2014/main" id="{71599DDE-45C2-EC48-8AE7-2D204089ECC7}"/>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sp>
          <p:nvSpPr>
            <p:cNvPr id="309" name="Arc 122">
              <a:extLst>
                <a:ext uri="{FF2B5EF4-FFF2-40B4-BE49-F238E27FC236}">
                  <a16:creationId xmlns:a16="http://schemas.microsoft.com/office/drawing/2014/main" id="{F74B6C17-0B94-C24C-93BE-21941B188BDE}"/>
                </a:ext>
              </a:extLst>
            </p:cNvPr>
            <p:cNvSpPr>
              <a:spLocks/>
            </p:cNvSpPr>
            <p:nvPr/>
          </p:nvSpPr>
          <p:spPr bwMode="auto">
            <a:xfrm flipH="1">
              <a:off x="10553345" y="4488380"/>
              <a:ext cx="572997"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310" name="Freeform 70">
              <a:extLst>
                <a:ext uri="{FF2B5EF4-FFF2-40B4-BE49-F238E27FC236}">
                  <a16:creationId xmlns:a16="http://schemas.microsoft.com/office/drawing/2014/main" id="{29E00C79-4474-DD46-8E1A-9E9D7C1A54F8}"/>
                </a:ext>
              </a:extLst>
            </p:cNvPr>
            <p:cNvSpPr>
              <a:spLocks/>
            </p:cNvSpPr>
            <p:nvPr/>
          </p:nvSpPr>
          <p:spPr bwMode="auto">
            <a:xfrm rot="10800000" flipV="1">
              <a:off x="11295569" y="459462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13" name="Freeform 71">
              <a:extLst>
                <a:ext uri="{FF2B5EF4-FFF2-40B4-BE49-F238E27FC236}">
                  <a16:creationId xmlns:a16="http://schemas.microsoft.com/office/drawing/2014/main" id="{3E387BA8-42D6-1D4E-8541-068950717E67}"/>
                </a:ext>
              </a:extLst>
            </p:cNvPr>
            <p:cNvSpPr>
              <a:spLocks/>
            </p:cNvSpPr>
            <p:nvPr/>
          </p:nvSpPr>
          <p:spPr bwMode="auto">
            <a:xfrm rot="5400000" flipV="1">
              <a:off x="11083317" y="4582177"/>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14" name="Freeform 72">
              <a:extLst>
                <a:ext uri="{FF2B5EF4-FFF2-40B4-BE49-F238E27FC236}">
                  <a16:creationId xmlns:a16="http://schemas.microsoft.com/office/drawing/2014/main" id="{261BE887-C280-DC43-B68C-430FE4788A8C}"/>
                </a:ext>
              </a:extLst>
            </p:cNvPr>
            <p:cNvSpPr>
              <a:spLocks/>
            </p:cNvSpPr>
            <p:nvPr/>
          </p:nvSpPr>
          <p:spPr bwMode="auto">
            <a:xfrm flipV="1">
              <a:off x="11078104" y="480473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16" name="Freeform 73">
              <a:extLst>
                <a:ext uri="{FF2B5EF4-FFF2-40B4-BE49-F238E27FC236}">
                  <a16:creationId xmlns:a16="http://schemas.microsoft.com/office/drawing/2014/main" id="{A9B34C2C-7882-6C47-ADD2-446E6D3B7B86}"/>
                </a:ext>
              </a:extLst>
            </p:cNvPr>
            <p:cNvSpPr>
              <a:spLocks/>
            </p:cNvSpPr>
            <p:nvPr/>
          </p:nvSpPr>
          <p:spPr bwMode="auto">
            <a:xfrm rot="16200000" flipV="1">
              <a:off x="11315420" y="4779670"/>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nvGrpSpPr>
            <p:cNvPr id="317" name="Group 316">
              <a:extLst>
                <a:ext uri="{FF2B5EF4-FFF2-40B4-BE49-F238E27FC236}">
                  <a16:creationId xmlns:a16="http://schemas.microsoft.com/office/drawing/2014/main" id="{8F3F68E3-6CA2-8B46-8261-E62B7E71CD42}"/>
                </a:ext>
              </a:extLst>
            </p:cNvPr>
            <p:cNvGrpSpPr/>
            <p:nvPr/>
          </p:nvGrpSpPr>
          <p:grpSpPr>
            <a:xfrm>
              <a:off x="8963673" y="4917582"/>
              <a:ext cx="1306985" cy="511609"/>
              <a:chOff x="390485" y="3077931"/>
              <a:chExt cx="1306985" cy="511609"/>
            </a:xfrm>
          </p:grpSpPr>
          <p:sp>
            <p:nvSpPr>
              <p:cNvPr id="319" name="Freeform 64">
                <a:extLst>
                  <a:ext uri="{FF2B5EF4-FFF2-40B4-BE49-F238E27FC236}">
                    <a16:creationId xmlns:a16="http://schemas.microsoft.com/office/drawing/2014/main" id="{6E92D593-F431-E949-BDD0-5F6AFC556BA7}"/>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20" name="Arc 122">
                <a:extLst>
                  <a:ext uri="{FF2B5EF4-FFF2-40B4-BE49-F238E27FC236}">
                    <a16:creationId xmlns:a16="http://schemas.microsoft.com/office/drawing/2014/main" id="{8163B2A1-1BE1-A847-9E85-0BD79D10A3A6}"/>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grpSp>
        <p:nvGrpSpPr>
          <p:cNvPr id="9" name="Group 8">
            <a:extLst>
              <a:ext uri="{FF2B5EF4-FFF2-40B4-BE49-F238E27FC236}">
                <a16:creationId xmlns:a16="http://schemas.microsoft.com/office/drawing/2014/main" id="{158B2C7A-D2DC-A34B-BAFD-5361B63292F5}"/>
              </a:ext>
            </a:extLst>
          </p:cNvPr>
          <p:cNvGrpSpPr/>
          <p:nvPr/>
        </p:nvGrpSpPr>
        <p:grpSpPr>
          <a:xfrm>
            <a:off x="7309546" y="864385"/>
            <a:ext cx="2861773" cy="1817395"/>
            <a:chOff x="7395901" y="849849"/>
            <a:chExt cx="2861773" cy="1817395"/>
          </a:xfrm>
        </p:grpSpPr>
        <p:grpSp>
          <p:nvGrpSpPr>
            <p:cNvPr id="69653" name="Group 69652">
              <a:extLst>
                <a:ext uri="{FF2B5EF4-FFF2-40B4-BE49-F238E27FC236}">
                  <a16:creationId xmlns:a16="http://schemas.microsoft.com/office/drawing/2014/main" id="{377822CB-F6A8-0B46-9BA9-55522EAB5519}"/>
                </a:ext>
              </a:extLst>
            </p:cNvPr>
            <p:cNvGrpSpPr/>
            <p:nvPr/>
          </p:nvGrpSpPr>
          <p:grpSpPr>
            <a:xfrm>
              <a:off x="8848222" y="1120346"/>
              <a:ext cx="1409452" cy="1403429"/>
              <a:chOff x="8445062" y="4836178"/>
              <a:chExt cx="1409452" cy="1403429"/>
            </a:xfrm>
          </p:grpSpPr>
          <p:grpSp>
            <p:nvGrpSpPr>
              <p:cNvPr id="439" name="Group 63">
                <a:extLst>
                  <a:ext uri="{FF2B5EF4-FFF2-40B4-BE49-F238E27FC236}">
                    <a16:creationId xmlns:a16="http://schemas.microsoft.com/office/drawing/2014/main" id="{51C9B1BA-7C3D-2B4D-8EDD-56F85540F867}"/>
                  </a:ext>
                </a:extLst>
              </p:cNvPr>
              <p:cNvGrpSpPr>
                <a:grpSpLocks/>
              </p:cNvGrpSpPr>
              <p:nvPr/>
            </p:nvGrpSpPr>
            <p:grpSpPr bwMode="auto">
              <a:xfrm rot="10800000" flipH="1">
                <a:off x="8819570" y="5259475"/>
                <a:ext cx="628002" cy="568504"/>
                <a:chOff x="2115" y="879"/>
                <a:chExt cx="901" cy="901"/>
              </a:xfrm>
              <a:solidFill>
                <a:schemeClr val="accent6"/>
              </a:solidFill>
            </p:grpSpPr>
            <p:sp>
              <p:nvSpPr>
                <p:cNvPr id="440" name="Freeform 64">
                  <a:extLst>
                    <a:ext uri="{FF2B5EF4-FFF2-40B4-BE49-F238E27FC236}">
                      <a16:creationId xmlns:a16="http://schemas.microsoft.com/office/drawing/2014/main" id="{7753E399-7433-6447-B4C3-4334774B9C61}"/>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1" name="Freeform 65">
                  <a:extLst>
                    <a:ext uri="{FF2B5EF4-FFF2-40B4-BE49-F238E27FC236}">
                      <a16:creationId xmlns:a16="http://schemas.microsoft.com/office/drawing/2014/main" id="{C86D37D2-E1E4-1C45-B83E-666FB36EB178}"/>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2" name="Freeform 66">
                  <a:extLst>
                    <a:ext uri="{FF2B5EF4-FFF2-40B4-BE49-F238E27FC236}">
                      <a16:creationId xmlns:a16="http://schemas.microsoft.com/office/drawing/2014/main" id="{D7402B20-23B8-E743-B7D8-6B42BCAD79AA}"/>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dirty="0"/>
                </a:p>
              </p:txBody>
            </p:sp>
            <p:sp>
              <p:nvSpPr>
                <p:cNvPr id="443" name="Freeform 67">
                  <a:extLst>
                    <a:ext uri="{FF2B5EF4-FFF2-40B4-BE49-F238E27FC236}">
                      <a16:creationId xmlns:a16="http://schemas.microsoft.com/office/drawing/2014/main" id="{DB597FA5-9CE2-2D49-AF72-18ED34E1BBAC}"/>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4" name="Freeform 68">
                  <a:extLst>
                    <a:ext uri="{FF2B5EF4-FFF2-40B4-BE49-F238E27FC236}">
                      <a16:creationId xmlns:a16="http://schemas.microsoft.com/office/drawing/2014/main" id="{A1DF5296-19F9-3845-B79C-038E5D9F10B0}"/>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sp>
            <p:nvSpPr>
              <p:cNvPr id="446" name="Freeform 66">
                <a:extLst>
                  <a:ext uri="{FF2B5EF4-FFF2-40B4-BE49-F238E27FC236}">
                    <a16:creationId xmlns:a16="http://schemas.microsoft.com/office/drawing/2014/main" id="{ADD277BC-05F2-DB45-88BA-E4B349477A3A}"/>
                  </a:ext>
                </a:extLst>
              </p:cNvPr>
              <p:cNvSpPr>
                <a:spLocks/>
              </p:cNvSpPr>
              <p:nvPr/>
            </p:nvSpPr>
            <p:spPr bwMode="auto">
              <a:xfrm flipH="1">
                <a:off x="8786317" y="4928695"/>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7" name="Freeform 67">
                <a:extLst>
                  <a:ext uri="{FF2B5EF4-FFF2-40B4-BE49-F238E27FC236}">
                    <a16:creationId xmlns:a16="http://schemas.microsoft.com/office/drawing/2014/main" id="{39981380-79C7-0747-816B-82722D2FBEDA}"/>
                  </a:ext>
                </a:extLst>
              </p:cNvPr>
              <p:cNvSpPr>
                <a:spLocks/>
              </p:cNvSpPr>
              <p:nvPr/>
            </p:nvSpPr>
            <p:spPr bwMode="auto">
              <a:xfrm rot="16200000" flipH="1">
                <a:off x="8573368" y="4916251"/>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49" name="Freeform 70">
                <a:extLst>
                  <a:ext uri="{FF2B5EF4-FFF2-40B4-BE49-F238E27FC236}">
                    <a16:creationId xmlns:a16="http://schemas.microsoft.com/office/drawing/2014/main" id="{5C9BC2C6-36C9-C84E-87E6-8B3C531DEBE2}"/>
                  </a:ext>
                </a:extLst>
              </p:cNvPr>
              <p:cNvSpPr>
                <a:spLocks/>
              </p:cNvSpPr>
              <p:nvPr/>
            </p:nvSpPr>
            <p:spPr bwMode="auto">
              <a:xfrm rot="10800000" flipV="1">
                <a:off x="9474932" y="4917108"/>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0" name="Freeform 73">
                <a:extLst>
                  <a:ext uri="{FF2B5EF4-FFF2-40B4-BE49-F238E27FC236}">
                    <a16:creationId xmlns:a16="http://schemas.microsoft.com/office/drawing/2014/main" id="{84580F69-31F6-E74E-A0C2-A7A3AD355BC7}"/>
                  </a:ext>
                </a:extLst>
              </p:cNvPr>
              <p:cNvSpPr>
                <a:spLocks/>
              </p:cNvSpPr>
              <p:nvPr/>
            </p:nvSpPr>
            <p:spPr bwMode="auto">
              <a:xfrm rot="16200000" flipV="1">
                <a:off x="9494783" y="5102157"/>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1" name="Freeform 450">
                <a:extLst>
                  <a:ext uri="{FF2B5EF4-FFF2-40B4-BE49-F238E27FC236}">
                    <a16:creationId xmlns:a16="http://schemas.microsoft.com/office/drawing/2014/main" id="{D50C1EAB-6624-FC48-B73A-FFD357176904}"/>
                  </a:ext>
                </a:extLst>
              </p:cNvPr>
              <p:cNvSpPr>
                <a:spLocks/>
              </p:cNvSpPr>
              <p:nvPr/>
            </p:nvSpPr>
            <p:spPr bwMode="auto">
              <a:xfrm flipV="1">
                <a:off x="9237436" y="5816359"/>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2" name="Freeform 451">
                <a:extLst>
                  <a:ext uri="{FF2B5EF4-FFF2-40B4-BE49-F238E27FC236}">
                    <a16:creationId xmlns:a16="http://schemas.microsoft.com/office/drawing/2014/main" id="{2579F9C8-E07D-4E4B-8877-41F6B2DCD4EA}"/>
                  </a:ext>
                </a:extLst>
              </p:cNvPr>
              <p:cNvSpPr>
                <a:spLocks/>
              </p:cNvSpPr>
              <p:nvPr/>
            </p:nvSpPr>
            <p:spPr bwMode="auto">
              <a:xfrm rot="16200000" flipV="1">
                <a:off x="9474752" y="5791295"/>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4" name="Freeform 82">
                <a:extLst>
                  <a:ext uri="{FF2B5EF4-FFF2-40B4-BE49-F238E27FC236}">
                    <a16:creationId xmlns:a16="http://schemas.microsoft.com/office/drawing/2014/main" id="{67A7A10C-1B17-1549-9A82-CDF18A5DD4AD}"/>
                  </a:ext>
                </a:extLst>
              </p:cNvPr>
              <p:cNvSpPr>
                <a:spLocks/>
              </p:cNvSpPr>
              <p:nvPr/>
            </p:nvSpPr>
            <p:spPr bwMode="auto">
              <a:xfrm rot="10800000" flipH="1">
                <a:off x="8551831" y="5821728"/>
                <a:ext cx="257195" cy="35777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455" name="Freeform 85">
                <a:extLst>
                  <a:ext uri="{FF2B5EF4-FFF2-40B4-BE49-F238E27FC236}">
                    <a16:creationId xmlns:a16="http://schemas.microsoft.com/office/drawing/2014/main" id="{89C85B45-C10D-1248-AB57-1AF5A27BF4BE}"/>
                  </a:ext>
                </a:extLst>
              </p:cNvPr>
              <p:cNvSpPr>
                <a:spLocks/>
              </p:cNvSpPr>
              <p:nvPr/>
            </p:nvSpPr>
            <p:spPr bwMode="auto">
              <a:xfrm rot="16200000" flipH="1">
                <a:off x="8556549" y="5599214"/>
                <a:ext cx="232425"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accent6"/>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nvGrpSpPr>
              <p:cNvPr id="508" name="Group 507">
                <a:extLst>
                  <a:ext uri="{FF2B5EF4-FFF2-40B4-BE49-F238E27FC236}">
                    <a16:creationId xmlns:a16="http://schemas.microsoft.com/office/drawing/2014/main" id="{E39E9C9F-2D1B-C944-9B4D-42393EFFBA09}"/>
                  </a:ext>
                </a:extLst>
              </p:cNvPr>
              <p:cNvGrpSpPr/>
              <p:nvPr/>
            </p:nvGrpSpPr>
            <p:grpSpPr>
              <a:xfrm>
                <a:off x="8445062" y="4836178"/>
                <a:ext cx="1409452" cy="1403429"/>
                <a:chOff x="10283863" y="1700946"/>
                <a:chExt cx="1409452" cy="1403429"/>
              </a:xfrm>
            </p:grpSpPr>
            <p:sp>
              <p:nvSpPr>
                <p:cNvPr id="509" name="Rectangle 112">
                  <a:extLst>
                    <a:ext uri="{FF2B5EF4-FFF2-40B4-BE49-F238E27FC236}">
                      <a16:creationId xmlns:a16="http://schemas.microsoft.com/office/drawing/2014/main" id="{D901A4FB-9D53-6D43-A915-F6E25972033C}"/>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0" name="Group 509">
                  <a:extLst>
                    <a:ext uri="{FF2B5EF4-FFF2-40B4-BE49-F238E27FC236}">
                      <a16:creationId xmlns:a16="http://schemas.microsoft.com/office/drawing/2014/main" id="{A387ABC3-0BA2-9040-B802-B12B31DF473C}"/>
                    </a:ext>
                  </a:extLst>
                </p:cNvPr>
                <p:cNvGrpSpPr/>
                <p:nvPr/>
              </p:nvGrpSpPr>
              <p:grpSpPr>
                <a:xfrm>
                  <a:off x="10283863" y="1700946"/>
                  <a:ext cx="1409452" cy="1403429"/>
                  <a:chOff x="10283863" y="1700946"/>
                  <a:chExt cx="1409452" cy="1403429"/>
                </a:xfrm>
              </p:grpSpPr>
              <p:sp>
                <p:nvSpPr>
                  <p:cNvPr id="511" name="Line 115">
                    <a:extLst>
                      <a:ext uri="{FF2B5EF4-FFF2-40B4-BE49-F238E27FC236}">
                        <a16:creationId xmlns:a16="http://schemas.microsoft.com/office/drawing/2014/main" id="{9431E075-3920-C644-808F-883369729E0E}"/>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 name="Line 114">
                    <a:extLst>
                      <a:ext uri="{FF2B5EF4-FFF2-40B4-BE49-F238E27FC236}">
                        <a16:creationId xmlns:a16="http://schemas.microsoft.com/office/drawing/2014/main" id="{340D003D-7A8D-B44E-800E-6550CD398F9C}"/>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 name="Rectangle 512">
                    <a:extLst>
                      <a:ext uri="{FF2B5EF4-FFF2-40B4-BE49-F238E27FC236}">
                        <a16:creationId xmlns:a16="http://schemas.microsoft.com/office/drawing/2014/main" id="{A756E4B2-8406-034B-A909-D367D83A35BD}"/>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263" name="Group 262">
              <a:extLst>
                <a:ext uri="{FF2B5EF4-FFF2-40B4-BE49-F238E27FC236}">
                  <a16:creationId xmlns:a16="http://schemas.microsoft.com/office/drawing/2014/main" id="{194BC08C-ED2C-6749-A300-AB354AABEA36}"/>
                </a:ext>
              </a:extLst>
            </p:cNvPr>
            <p:cNvGrpSpPr/>
            <p:nvPr/>
          </p:nvGrpSpPr>
          <p:grpSpPr>
            <a:xfrm rot="1675665">
              <a:off x="7395901" y="2082497"/>
              <a:ext cx="551680" cy="358391"/>
              <a:chOff x="1997411" y="5031362"/>
              <a:chExt cx="551680" cy="358391"/>
            </a:xfrm>
            <a:solidFill>
              <a:schemeClr val="tx1"/>
            </a:solidFill>
          </p:grpSpPr>
          <p:sp>
            <p:nvSpPr>
              <p:cNvPr id="264" name="Freeform 66">
                <a:extLst>
                  <a:ext uri="{FF2B5EF4-FFF2-40B4-BE49-F238E27FC236}">
                    <a16:creationId xmlns:a16="http://schemas.microsoft.com/office/drawing/2014/main" id="{A3066E03-6573-7040-BD2D-4A6CC54EE7BD}"/>
                  </a:ext>
                </a:extLst>
              </p:cNvPr>
              <p:cNvSpPr>
                <a:spLocks/>
              </p:cNvSpPr>
              <p:nvPr/>
            </p:nvSpPr>
            <p:spPr bwMode="auto">
              <a:xfrm flipH="1">
                <a:off x="2291896" y="503136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66" name="Freeform 67">
                <a:extLst>
                  <a:ext uri="{FF2B5EF4-FFF2-40B4-BE49-F238E27FC236}">
                    <a16:creationId xmlns:a16="http://schemas.microsoft.com/office/drawing/2014/main" id="{1E2E286E-D0D9-0243-A005-7A212B446043}"/>
                  </a:ext>
                </a:extLst>
              </p:cNvPr>
              <p:cNvSpPr>
                <a:spLocks/>
              </p:cNvSpPr>
              <p:nvPr/>
            </p:nvSpPr>
            <p:spPr bwMode="auto">
              <a:xfrm rot="16200000" flipH="1">
                <a:off x="2078947" y="5018918"/>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sp>
          <p:nvSpPr>
            <p:cNvPr id="267" name="Arc 122">
              <a:extLst>
                <a:ext uri="{FF2B5EF4-FFF2-40B4-BE49-F238E27FC236}">
                  <a16:creationId xmlns:a16="http://schemas.microsoft.com/office/drawing/2014/main" id="{197F0459-7563-4946-BD19-5ED017E7D7EE}"/>
                </a:ext>
              </a:extLst>
            </p:cNvPr>
            <p:cNvSpPr>
              <a:spLocks/>
            </p:cNvSpPr>
            <p:nvPr/>
          </p:nvSpPr>
          <p:spPr bwMode="auto">
            <a:xfrm rot="1355141" flipV="1">
              <a:off x="8112160" y="2155635"/>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268" name="Freeform 64">
              <a:extLst>
                <a:ext uri="{FF2B5EF4-FFF2-40B4-BE49-F238E27FC236}">
                  <a16:creationId xmlns:a16="http://schemas.microsoft.com/office/drawing/2014/main" id="{D8FC4A61-D6E2-5D4B-AEFB-9E11C1C5182B}"/>
                </a:ext>
              </a:extLst>
            </p:cNvPr>
            <p:cNvSpPr>
              <a:spLocks/>
            </p:cNvSpPr>
            <p:nvPr/>
          </p:nvSpPr>
          <p:spPr bwMode="auto">
            <a:xfrm rot="10800000" flipH="1">
              <a:off x="8107521" y="1225883"/>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78" name="Arc 122">
              <a:extLst>
                <a:ext uri="{FF2B5EF4-FFF2-40B4-BE49-F238E27FC236}">
                  <a16:creationId xmlns:a16="http://schemas.microsoft.com/office/drawing/2014/main" id="{490907A7-5BD7-BA4C-8108-2B276DBDD197}"/>
                </a:ext>
              </a:extLst>
            </p:cNvPr>
            <p:cNvSpPr>
              <a:spLocks/>
            </p:cNvSpPr>
            <p:nvPr/>
          </p:nvSpPr>
          <p:spPr bwMode="auto">
            <a:xfrm rot="20665981">
              <a:off x="8469057" y="1303863"/>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279" name="Group 278">
              <a:extLst>
                <a:ext uri="{FF2B5EF4-FFF2-40B4-BE49-F238E27FC236}">
                  <a16:creationId xmlns:a16="http://schemas.microsoft.com/office/drawing/2014/main" id="{29999CEB-436E-904D-A847-3E0F69891A2B}"/>
                </a:ext>
              </a:extLst>
            </p:cNvPr>
            <p:cNvGrpSpPr/>
            <p:nvPr/>
          </p:nvGrpSpPr>
          <p:grpSpPr>
            <a:xfrm>
              <a:off x="7701905" y="1024228"/>
              <a:ext cx="1306985" cy="511609"/>
              <a:chOff x="390485" y="3077931"/>
              <a:chExt cx="1306985" cy="511609"/>
            </a:xfrm>
          </p:grpSpPr>
          <p:sp>
            <p:nvSpPr>
              <p:cNvPr id="280" name="Freeform 64">
                <a:extLst>
                  <a:ext uri="{FF2B5EF4-FFF2-40B4-BE49-F238E27FC236}">
                    <a16:creationId xmlns:a16="http://schemas.microsoft.com/office/drawing/2014/main" id="{C3683469-E299-A042-929F-132DEDB9F6B0}"/>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81" name="Arc 122">
                <a:extLst>
                  <a:ext uri="{FF2B5EF4-FFF2-40B4-BE49-F238E27FC236}">
                    <a16:creationId xmlns:a16="http://schemas.microsoft.com/office/drawing/2014/main" id="{087A8968-B066-994B-92FA-A704541273F6}"/>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sp>
          <p:nvSpPr>
            <p:cNvPr id="283" name="Freeform 64">
              <a:extLst>
                <a:ext uri="{FF2B5EF4-FFF2-40B4-BE49-F238E27FC236}">
                  <a16:creationId xmlns:a16="http://schemas.microsoft.com/office/drawing/2014/main" id="{F851B52B-BD5E-7949-9EFE-500FA253A69E}"/>
                </a:ext>
              </a:extLst>
            </p:cNvPr>
            <p:cNvSpPr>
              <a:spLocks/>
            </p:cNvSpPr>
            <p:nvPr/>
          </p:nvSpPr>
          <p:spPr bwMode="auto">
            <a:xfrm rot="10800000" flipH="1">
              <a:off x="7954435" y="1770894"/>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84" name="Arc 122">
              <a:extLst>
                <a:ext uri="{FF2B5EF4-FFF2-40B4-BE49-F238E27FC236}">
                  <a16:creationId xmlns:a16="http://schemas.microsoft.com/office/drawing/2014/main" id="{7707FBEA-83C3-0440-94BF-0C8F2F7A9FF5}"/>
                </a:ext>
              </a:extLst>
            </p:cNvPr>
            <p:cNvSpPr>
              <a:spLocks/>
            </p:cNvSpPr>
            <p:nvPr/>
          </p:nvSpPr>
          <p:spPr bwMode="auto">
            <a:xfrm rot="934019" flipV="1">
              <a:off x="8412536" y="1770990"/>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321" name="Group 320">
              <a:extLst>
                <a:ext uri="{FF2B5EF4-FFF2-40B4-BE49-F238E27FC236}">
                  <a16:creationId xmlns:a16="http://schemas.microsoft.com/office/drawing/2014/main" id="{FA6D597A-0EB6-4A4D-97D5-FD4C471609AC}"/>
                </a:ext>
              </a:extLst>
            </p:cNvPr>
            <p:cNvGrpSpPr/>
            <p:nvPr/>
          </p:nvGrpSpPr>
          <p:grpSpPr>
            <a:xfrm>
              <a:off x="7954435" y="849849"/>
              <a:ext cx="1306985" cy="511609"/>
              <a:chOff x="390485" y="3077931"/>
              <a:chExt cx="1306985" cy="511609"/>
            </a:xfrm>
          </p:grpSpPr>
          <p:sp>
            <p:nvSpPr>
              <p:cNvPr id="322" name="Freeform 64">
                <a:extLst>
                  <a:ext uri="{FF2B5EF4-FFF2-40B4-BE49-F238E27FC236}">
                    <a16:creationId xmlns:a16="http://schemas.microsoft.com/office/drawing/2014/main" id="{42A7E029-4792-7340-B02C-1FA3F4C41AA9}"/>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25" name="Arc 122">
                <a:extLst>
                  <a:ext uri="{FF2B5EF4-FFF2-40B4-BE49-F238E27FC236}">
                    <a16:creationId xmlns:a16="http://schemas.microsoft.com/office/drawing/2014/main" id="{B62255B2-265E-0E40-9C17-1E31AC766C21}"/>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grpSp>
        <p:nvGrpSpPr>
          <p:cNvPr id="8" name="Group 7">
            <a:extLst>
              <a:ext uri="{FF2B5EF4-FFF2-40B4-BE49-F238E27FC236}">
                <a16:creationId xmlns:a16="http://schemas.microsoft.com/office/drawing/2014/main" id="{D5CA4AC9-FF9B-3244-9338-D8FAB5B92937}"/>
              </a:ext>
            </a:extLst>
          </p:cNvPr>
          <p:cNvGrpSpPr/>
          <p:nvPr/>
        </p:nvGrpSpPr>
        <p:grpSpPr>
          <a:xfrm>
            <a:off x="6967761" y="2684474"/>
            <a:ext cx="3644191" cy="2212747"/>
            <a:chOff x="8025322" y="2598025"/>
            <a:chExt cx="3644191" cy="2212747"/>
          </a:xfrm>
        </p:grpSpPr>
        <p:grpSp>
          <p:nvGrpSpPr>
            <p:cNvPr id="69655" name="Group 69654">
              <a:extLst>
                <a:ext uri="{FF2B5EF4-FFF2-40B4-BE49-F238E27FC236}">
                  <a16:creationId xmlns:a16="http://schemas.microsoft.com/office/drawing/2014/main" id="{C20A01B5-5838-5A49-9DA7-565BB0738D20}"/>
                </a:ext>
              </a:extLst>
            </p:cNvPr>
            <p:cNvGrpSpPr/>
            <p:nvPr/>
          </p:nvGrpSpPr>
          <p:grpSpPr>
            <a:xfrm>
              <a:off x="9446605" y="2898803"/>
              <a:ext cx="1409452" cy="1403429"/>
              <a:chOff x="9951541" y="3307542"/>
              <a:chExt cx="1409452" cy="1403429"/>
            </a:xfrm>
          </p:grpSpPr>
          <p:grpSp>
            <p:nvGrpSpPr>
              <p:cNvPr id="68" name="Group 63">
                <a:extLst>
                  <a:ext uri="{FF2B5EF4-FFF2-40B4-BE49-F238E27FC236}">
                    <a16:creationId xmlns:a16="http://schemas.microsoft.com/office/drawing/2014/main" id="{9414D9E7-DB14-B14A-9AF2-191931A48111}"/>
                  </a:ext>
                </a:extLst>
              </p:cNvPr>
              <p:cNvGrpSpPr>
                <a:grpSpLocks/>
              </p:cNvGrpSpPr>
              <p:nvPr/>
            </p:nvGrpSpPr>
            <p:grpSpPr bwMode="auto">
              <a:xfrm rot="10800000" flipH="1">
                <a:off x="10004711" y="3374458"/>
                <a:ext cx="628002" cy="568504"/>
                <a:chOff x="2115" y="879"/>
                <a:chExt cx="901" cy="901"/>
              </a:xfrm>
              <a:solidFill>
                <a:schemeClr val="accent5"/>
              </a:solidFill>
            </p:grpSpPr>
            <p:sp>
              <p:nvSpPr>
                <p:cNvPr id="87" name="Freeform 64">
                  <a:extLst>
                    <a:ext uri="{FF2B5EF4-FFF2-40B4-BE49-F238E27FC236}">
                      <a16:creationId xmlns:a16="http://schemas.microsoft.com/office/drawing/2014/main" id="{68EC3E97-D4D1-1D49-85F7-1A7466821059}"/>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8" name="Freeform 65">
                  <a:extLst>
                    <a:ext uri="{FF2B5EF4-FFF2-40B4-BE49-F238E27FC236}">
                      <a16:creationId xmlns:a16="http://schemas.microsoft.com/office/drawing/2014/main" id="{78766631-3D36-D34E-AC03-E217ECC58305}"/>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9" name="Freeform 66">
                  <a:extLst>
                    <a:ext uri="{FF2B5EF4-FFF2-40B4-BE49-F238E27FC236}">
                      <a16:creationId xmlns:a16="http://schemas.microsoft.com/office/drawing/2014/main" id="{E3E6F9F6-41C2-A042-91A6-A43EEC4B10AD}"/>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90" name="Freeform 67">
                  <a:extLst>
                    <a:ext uri="{FF2B5EF4-FFF2-40B4-BE49-F238E27FC236}">
                      <a16:creationId xmlns:a16="http://schemas.microsoft.com/office/drawing/2014/main" id="{55AAFB79-A0C8-5648-8D8F-1F03533B6B38}"/>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91" name="Freeform 68">
                  <a:extLst>
                    <a:ext uri="{FF2B5EF4-FFF2-40B4-BE49-F238E27FC236}">
                      <a16:creationId xmlns:a16="http://schemas.microsoft.com/office/drawing/2014/main" id="{1F57385D-A8C8-E24E-9FD0-1D11D07BD5DE}"/>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69" name="Group 69">
                <a:extLst>
                  <a:ext uri="{FF2B5EF4-FFF2-40B4-BE49-F238E27FC236}">
                    <a16:creationId xmlns:a16="http://schemas.microsoft.com/office/drawing/2014/main" id="{B097589C-6B36-A74C-B21E-A930FC6F409C}"/>
                  </a:ext>
                </a:extLst>
              </p:cNvPr>
              <p:cNvGrpSpPr>
                <a:grpSpLocks/>
              </p:cNvGrpSpPr>
              <p:nvPr/>
            </p:nvGrpSpPr>
            <p:grpSpPr bwMode="auto">
              <a:xfrm rot="10800000" flipV="1">
                <a:off x="10682499" y="3371240"/>
                <a:ext cx="628002" cy="568504"/>
                <a:chOff x="2115" y="879"/>
                <a:chExt cx="901" cy="901"/>
              </a:xfrm>
              <a:solidFill>
                <a:schemeClr val="accent5"/>
              </a:solidFill>
            </p:grpSpPr>
            <p:sp>
              <p:nvSpPr>
                <p:cNvPr id="82" name="Freeform 70">
                  <a:extLst>
                    <a:ext uri="{FF2B5EF4-FFF2-40B4-BE49-F238E27FC236}">
                      <a16:creationId xmlns:a16="http://schemas.microsoft.com/office/drawing/2014/main" id="{3C4DCC3D-9F20-1D41-8407-5A25600375EE}"/>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3" name="Freeform 71">
                  <a:extLst>
                    <a:ext uri="{FF2B5EF4-FFF2-40B4-BE49-F238E27FC236}">
                      <a16:creationId xmlns:a16="http://schemas.microsoft.com/office/drawing/2014/main" id="{69A64FE8-49CE-9C41-B885-C80EE7DE3823}"/>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4" name="Freeform 72">
                  <a:extLst>
                    <a:ext uri="{FF2B5EF4-FFF2-40B4-BE49-F238E27FC236}">
                      <a16:creationId xmlns:a16="http://schemas.microsoft.com/office/drawing/2014/main" id="{59EDEDA2-71EE-2447-B48A-10F15DE83157}"/>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5" name="Freeform 73">
                  <a:extLst>
                    <a:ext uri="{FF2B5EF4-FFF2-40B4-BE49-F238E27FC236}">
                      <a16:creationId xmlns:a16="http://schemas.microsoft.com/office/drawing/2014/main" id="{4954FDD1-3E4D-044B-9388-8DF56885B422}"/>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6" name="Freeform 74">
                  <a:extLst>
                    <a:ext uri="{FF2B5EF4-FFF2-40B4-BE49-F238E27FC236}">
                      <a16:creationId xmlns:a16="http://schemas.microsoft.com/office/drawing/2014/main" id="{B3DE1509-3A0D-634C-87C4-B823EB894C7B}"/>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70" name="Group 75">
                <a:extLst>
                  <a:ext uri="{FF2B5EF4-FFF2-40B4-BE49-F238E27FC236}">
                    <a16:creationId xmlns:a16="http://schemas.microsoft.com/office/drawing/2014/main" id="{00A41DA2-AE8F-0F47-945A-F13E84A9B529}"/>
                  </a:ext>
                </a:extLst>
              </p:cNvPr>
              <p:cNvGrpSpPr>
                <a:grpSpLocks/>
              </p:cNvGrpSpPr>
              <p:nvPr/>
            </p:nvGrpSpPr>
            <p:grpSpPr bwMode="auto">
              <a:xfrm rot="10800000" flipV="1">
                <a:off x="10681803" y="4069723"/>
                <a:ext cx="628002" cy="568504"/>
                <a:chOff x="2115" y="879"/>
                <a:chExt cx="901" cy="901"/>
              </a:xfrm>
              <a:solidFill>
                <a:schemeClr val="accent5"/>
              </a:solidFill>
            </p:grpSpPr>
            <p:sp>
              <p:nvSpPr>
                <p:cNvPr id="77" name="Freeform 76">
                  <a:extLst>
                    <a:ext uri="{FF2B5EF4-FFF2-40B4-BE49-F238E27FC236}">
                      <a16:creationId xmlns:a16="http://schemas.microsoft.com/office/drawing/2014/main" id="{B75B9AAF-6B13-7B4E-9D73-418D024D8C12}"/>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8" name="Freeform 77">
                  <a:extLst>
                    <a:ext uri="{FF2B5EF4-FFF2-40B4-BE49-F238E27FC236}">
                      <a16:creationId xmlns:a16="http://schemas.microsoft.com/office/drawing/2014/main" id="{2D1935DD-71D5-234F-A2BB-7FAA2269833C}"/>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9" name="Freeform 78">
                  <a:extLst>
                    <a:ext uri="{FF2B5EF4-FFF2-40B4-BE49-F238E27FC236}">
                      <a16:creationId xmlns:a16="http://schemas.microsoft.com/office/drawing/2014/main" id="{2D1C4403-C4F1-8D4B-A32D-6AB2E1019BFA}"/>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0" name="Freeform 79">
                  <a:extLst>
                    <a:ext uri="{FF2B5EF4-FFF2-40B4-BE49-F238E27FC236}">
                      <a16:creationId xmlns:a16="http://schemas.microsoft.com/office/drawing/2014/main" id="{4CF79F14-5ECA-E34E-BE6C-0B2412FC7A9A}"/>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81" name="Freeform 80">
                  <a:extLst>
                    <a:ext uri="{FF2B5EF4-FFF2-40B4-BE49-F238E27FC236}">
                      <a16:creationId xmlns:a16="http://schemas.microsoft.com/office/drawing/2014/main" id="{ED83B224-096D-3D4C-B7FC-5F078E35B9F1}"/>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71" name="Group 81">
                <a:extLst>
                  <a:ext uri="{FF2B5EF4-FFF2-40B4-BE49-F238E27FC236}">
                    <a16:creationId xmlns:a16="http://schemas.microsoft.com/office/drawing/2014/main" id="{37CC4944-36C9-C546-A8A8-2B2B9F1AF567}"/>
                  </a:ext>
                </a:extLst>
              </p:cNvPr>
              <p:cNvGrpSpPr>
                <a:grpSpLocks/>
              </p:cNvGrpSpPr>
              <p:nvPr/>
            </p:nvGrpSpPr>
            <p:grpSpPr bwMode="auto">
              <a:xfrm rot="10800000" flipH="1">
                <a:off x="9983677" y="4046762"/>
                <a:ext cx="628002" cy="567520"/>
                <a:chOff x="2115" y="879"/>
                <a:chExt cx="901" cy="901"/>
              </a:xfrm>
              <a:solidFill>
                <a:schemeClr val="accent5"/>
              </a:solidFill>
            </p:grpSpPr>
            <p:sp>
              <p:nvSpPr>
                <p:cNvPr id="72" name="Freeform 82">
                  <a:extLst>
                    <a:ext uri="{FF2B5EF4-FFF2-40B4-BE49-F238E27FC236}">
                      <a16:creationId xmlns:a16="http://schemas.microsoft.com/office/drawing/2014/main" id="{4C8A2D74-DF29-6942-9FDA-D233726580DA}"/>
                    </a:ext>
                  </a:extLst>
                </p:cNvPr>
                <p:cNvSpPr>
                  <a:spLocks/>
                </p:cNvSpPr>
                <p:nvPr/>
              </p:nvSpPr>
              <p:spPr bwMode="auto">
                <a:xfrm>
                  <a:off x="2225" y="87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3" name="Freeform 83">
                  <a:extLst>
                    <a:ext uri="{FF2B5EF4-FFF2-40B4-BE49-F238E27FC236}">
                      <a16:creationId xmlns:a16="http://schemas.microsoft.com/office/drawing/2014/main" id="{F3743265-2DB9-3440-8F90-DC9A336D4477}"/>
                    </a:ext>
                  </a:extLst>
                </p:cNvPr>
                <p:cNvSpPr>
                  <a:spLocks/>
                </p:cNvSpPr>
                <p:nvPr/>
              </p:nvSpPr>
              <p:spPr bwMode="auto">
                <a:xfrm rot="5400000">
                  <a:off x="2547" y="889"/>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4" name="Freeform 84">
                  <a:extLst>
                    <a:ext uri="{FF2B5EF4-FFF2-40B4-BE49-F238E27FC236}">
                      <a16:creationId xmlns:a16="http://schemas.microsoft.com/office/drawing/2014/main" id="{94BE7BFD-20A6-4D4C-BEBA-248CB9138CBD}"/>
                    </a:ext>
                  </a:extLst>
                </p:cNvPr>
                <p:cNvSpPr>
                  <a:spLocks/>
                </p:cNvSpPr>
                <p:nvPr/>
              </p:nvSpPr>
              <p:spPr bwMode="auto">
                <a:xfrm rot="10800000">
                  <a:off x="2537" y="121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5" name="Freeform 85">
                  <a:extLst>
                    <a:ext uri="{FF2B5EF4-FFF2-40B4-BE49-F238E27FC236}">
                      <a16:creationId xmlns:a16="http://schemas.microsoft.com/office/drawing/2014/main" id="{7AEE4089-AB46-4848-897C-AF3AD49F83F0}"/>
                    </a:ext>
                  </a:extLst>
                </p:cNvPr>
                <p:cNvSpPr>
                  <a:spLocks/>
                </p:cNvSpPr>
                <p:nvPr/>
              </p:nvSpPr>
              <p:spPr bwMode="auto">
                <a:xfrm rot="-5400000">
                  <a:off x="2214" y="1202"/>
                  <a:ext cx="369" cy="568"/>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76" name="Freeform 86">
                  <a:extLst>
                    <a:ext uri="{FF2B5EF4-FFF2-40B4-BE49-F238E27FC236}">
                      <a16:creationId xmlns:a16="http://schemas.microsoft.com/office/drawing/2014/main" id="{4C8C1FD5-5286-5246-9D17-6688534DFCA4}"/>
                    </a:ext>
                  </a:extLst>
                </p:cNvPr>
                <p:cNvSpPr>
                  <a:spLocks/>
                </p:cNvSpPr>
                <p:nvPr/>
              </p:nvSpPr>
              <p:spPr bwMode="auto">
                <a:xfrm>
                  <a:off x="2357" y="1314"/>
                  <a:ext cx="84" cy="130"/>
                </a:xfrm>
                <a:custGeom>
                  <a:avLst/>
                  <a:gdLst>
                    <a:gd name="T0" fmla="*/ 16 w 84"/>
                    <a:gd name="T1" fmla="*/ 2 h 130"/>
                    <a:gd name="T2" fmla="*/ 19 w 84"/>
                    <a:gd name="T3" fmla="*/ 23 h 130"/>
                    <a:gd name="T4" fmla="*/ 7 w 84"/>
                    <a:gd name="T5" fmla="*/ 58 h 130"/>
                    <a:gd name="T6" fmla="*/ 0 w 84"/>
                    <a:gd name="T7" fmla="*/ 79 h 130"/>
                    <a:gd name="T8" fmla="*/ 6 w 84"/>
                    <a:gd name="T9" fmla="*/ 106 h 130"/>
                    <a:gd name="T10" fmla="*/ 27 w 84"/>
                    <a:gd name="T11" fmla="*/ 122 h 130"/>
                    <a:gd name="T12" fmla="*/ 76 w 84"/>
                    <a:gd name="T13" fmla="*/ 103 h 130"/>
                    <a:gd name="T14" fmla="*/ 67 w 84"/>
                    <a:gd name="T15" fmla="*/ 40 h 130"/>
                    <a:gd name="T16" fmla="*/ 69 w 84"/>
                    <a:gd name="T17" fmla="*/ 11 h 130"/>
                    <a:gd name="T18" fmla="*/ 79 w 84"/>
                    <a:gd name="T19"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30">
                      <a:moveTo>
                        <a:pt x="16" y="2"/>
                      </a:moveTo>
                      <a:cubicBezTo>
                        <a:pt x="16" y="5"/>
                        <a:pt x="21" y="14"/>
                        <a:pt x="19" y="23"/>
                      </a:cubicBezTo>
                      <a:cubicBezTo>
                        <a:pt x="17" y="32"/>
                        <a:pt x="10" y="49"/>
                        <a:pt x="7" y="58"/>
                      </a:cubicBezTo>
                      <a:cubicBezTo>
                        <a:pt x="6" y="66"/>
                        <a:pt x="2" y="71"/>
                        <a:pt x="0" y="79"/>
                      </a:cubicBezTo>
                      <a:cubicBezTo>
                        <a:pt x="0" y="87"/>
                        <a:pt x="2" y="99"/>
                        <a:pt x="6" y="106"/>
                      </a:cubicBezTo>
                      <a:cubicBezTo>
                        <a:pt x="10" y="113"/>
                        <a:pt x="15" y="123"/>
                        <a:pt x="27" y="122"/>
                      </a:cubicBezTo>
                      <a:cubicBezTo>
                        <a:pt x="42" y="130"/>
                        <a:pt x="65" y="114"/>
                        <a:pt x="76" y="103"/>
                      </a:cubicBezTo>
                      <a:cubicBezTo>
                        <a:pt x="84" y="83"/>
                        <a:pt x="76" y="58"/>
                        <a:pt x="67" y="40"/>
                      </a:cubicBezTo>
                      <a:cubicBezTo>
                        <a:pt x="66" y="26"/>
                        <a:pt x="67" y="18"/>
                        <a:pt x="69" y="11"/>
                      </a:cubicBezTo>
                      <a:cubicBezTo>
                        <a:pt x="71" y="4"/>
                        <a:pt x="77" y="2"/>
                        <a:pt x="79" y="0"/>
                      </a:cubicBezTo>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grpSp>
            <p:nvGrpSpPr>
              <p:cNvPr id="514" name="Group 513">
                <a:extLst>
                  <a:ext uri="{FF2B5EF4-FFF2-40B4-BE49-F238E27FC236}">
                    <a16:creationId xmlns:a16="http://schemas.microsoft.com/office/drawing/2014/main" id="{16D56A55-574B-3747-AE3F-6689D25FB84A}"/>
                  </a:ext>
                </a:extLst>
              </p:cNvPr>
              <p:cNvGrpSpPr/>
              <p:nvPr/>
            </p:nvGrpSpPr>
            <p:grpSpPr>
              <a:xfrm>
                <a:off x="9951541" y="3307542"/>
                <a:ext cx="1409452" cy="1403429"/>
                <a:chOff x="10283863" y="1700946"/>
                <a:chExt cx="1409452" cy="1403429"/>
              </a:xfrm>
            </p:grpSpPr>
            <p:sp>
              <p:nvSpPr>
                <p:cNvPr id="515" name="Rectangle 112">
                  <a:extLst>
                    <a:ext uri="{FF2B5EF4-FFF2-40B4-BE49-F238E27FC236}">
                      <a16:creationId xmlns:a16="http://schemas.microsoft.com/office/drawing/2014/main" id="{F2CFBB1D-F433-0E46-A8FC-9EA046994168}"/>
                    </a:ext>
                  </a:extLst>
                </p:cNvPr>
                <p:cNvSpPr>
                  <a:spLocks noChangeArrowheads="1"/>
                </p:cNvSpPr>
                <p:nvPr/>
              </p:nvSpPr>
              <p:spPr bwMode="auto">
                <a:xfrm>
                  <a:off x="10948531" y="2365646"/>
                  <a:ext cx="82446" cy="74520"/>
                </a:xfrm>
                <a:prstGeom prst="rect">
                  <a:avLst/>
                </a:prstGeom>
                <a:solidFill>
                  <a:schemeClr val="tx1"/>
                </a:solidFill>
                <a:ln w="317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6" name="Group 515">
                  <a:extLst>
                    <a:ext uri="{FF2B5EF4-FFF2-40B4-BE49-F238E27FC236}">
                      <a16:creationId xmlns:a16="http://schemas.microsoft.com/office/drawing/2014/main" id="{CC7828EA-93D4-4441-A69C-D057664F6030}"/>
                    </a:ext>
                  </a:extLst>
                </p:cNvPr>
                <p:cNvGrpSpPr/>
                <p:nvPr/>
              </p:nvGrpSpPr>
              <p:grpSpPr>
                <a:xfrm>
                  <a:off x="10283863" y="1700946"/>
                  <a:ext cx="1409452" cy="1403429"/>
                  <a:chOff x="10283863" y="1700946"/>
                  <a:chExt cx="1409452" cy="1403429"/>
                </a:xfrm>
              </p:grpSpPr>
              <p:sp>
                <p:nvSpPr>
                  <p:cNvPr id="517" name="Line 115">
                    <a:extLst>
                      <a:ext uri="{FF2B5EF4-FFF2-40B4-BE49-F238E27FC236}">
                        <a16:creationId xmlns:a16="http://schemas.microsoft.com/office/drawing/2014/main" id="{06632D8C-6E03-BC4F-B38D-1C9758C79A6B}"/>
                      </a:ext>
                    </a:extLst>
                  </p:cNvPr>
                  <p:cNvSpPr>
                    <a:spLocks noChangeShapeType="1"/>
                  </p:cNvSpPr>
                  <p:nvPr/>
                </p:nvSpPr>
                <p:spPr bwMode="auto">
                  <a:xfrm rot="16200000" flipV="1">
                    <a:off x="10292103" y="2398119"/>
                    <a:ext cx="1395302" cy="955"/>
                  </a:xfrm>
                  <a:prstGeom prst="line">
                    <a:avLst/>
                  </a:prstGeom>
                  <a:noFill/>
                  <a:ln w="3175">
                    <a:solidFill>
                      <a:schemeClr val="tx1"/>
                    </a:solidFill>
                    <a:prstDash val="dash"/>
                    <a:miter lim="800000"/>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8" name="Line 114">
                    <a:extLst>
                      <a:ext uri="{FF2B5EF4-FFF2-40B4-BE49-F238E27FC236}">
                        <a16:creationId xmlns:a16="http://schemas.microsoft.com/office/drawing/2014/main" id="{1C1EFE23-82CB-B642-9ACD-14283ADABAB3}"/>
                      </a:ext>
                    </a:extLst>
                  </p:cNvPr>
                  <p:cNvSpPr>
                    <a:spLocks noChangeShapeType="1"/>
                  </p:cNvSpPr>
                  <p:nvPr/>
                </p:nvSpPr>
                <p:spPr bwMode="auto">
                  <a:xfrm>
                    <a:off x="10283863" y="2394927"/>
                    <a:ext cx="1409452" cy="15959"/>
                  </a:xfrm>
                  <a:prstGeom prst="line">
                    <a:avLst/>
                  </a:prstGeom>
                  <a:solidFill>
                    <a:srgbClr val="8064A2"/>
                  </a:solidFill>
                  <a:ln w="3175">
                    <a:solidFill>
                      <a:schemeClr val="tx1"/>
                    </a:solidFill>
                    <a:prstDash val="dash"/>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9" name="Rectangle 518">
                    <a:extLst>
                      <a:ext uri="{FF2B5EF4-FFF2-40B4-BE49-F238E27FC236}">
                        <a16:creationId xmlns:a16="http://schemas.microsoft.com/office/drawing/2014/main" id="{D86E18A6-5307-B145-9F66-423057D43CEB}"/>
                      </a:ext>
                    </a:extLst>
                  </p:cNvPr>
                  <p:cNvSpPr/>
                  <p:nvPr/>
                </p:nvSpPr>
                <p:spPr bwMode="auto">
                  <a:xfrm>
                    <a:off x="10288286" y="1701438"/>
                    <a:ext cx="1402937" cy="1402937"/>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grpSp>
        <p:grpSp>
          <p:nvGrpSpPr>
            <p:cNvPr id="285" name="Group 284">
              <a:extLst>
                <a:ext uri="{FF2B5EF4-FFF2-40B4-BE49-F238E27FC236}">
                  <a16:creationId xmlns:a16="http://schemas.microsoft.com/office/drawing/2014/main" id="{4745BF33-51B0-8043-9B37-82874113397B}"/>
                </a:ext>
              </a:extLst>
            </p:cNvPr>
            <p:cNvGrpSpPr/>
            <p:nvPr/>
          </p:nvGrpSpPr>
          <p:grpSpPr>
            <a:xfrm>
              <a:off x="8025322" y="2598025"/>
              <a:ext cx="1306985" cy="511609"/>
              <a:chOff x="390485" y="3077931"/>
              <a:chExt cx="1306985" cy="511609"/>
            </a:xfrm>
          </p:grpSpPr>
          <p:sp>
            <p:nvSpPr>
              <p:cNvPr id="286" name="Freeform 64">
                <a:extLst>
                  <a:ext uri="{FF2B5EF4-FFF2-40B4-BE49-F238E27FC236}">
                    <a16:creationId xmlns:a16="http://schemas.microsoft.com/office/drawing/2014/main" id="{2348288B-D6DC-7A42-922B-4D4B35549C55}"/>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87" name="Arc 122">
                <a:extLst>
                  <a:ext uri="{FF2B5EF4-FFF2-40B4-BE49-F238E27FC236}">
                    <a16:creationId xmlns:a16="http://schemas.microsoft.com/office/drawing/2014/main" id="{71D9CD29-9EE1-4242-978C-59849A39675E}"/>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288" name="Group 287">
              <a:extLst>
                <a:ext uri="{FF2B5EF4-FFF2-40B4-BE49-F238E27FC236}">
                  <a16:creationId xmlns:a16="http://schemas.microsoft.com/office/drawing/2014/main" id="{22DCC254-74F1-764A-8116-174CB34ABE08}"/>
                </a:ext>
              </a:extLst>
            </p:cNvPr>
            <p:cNvGrpSpPr/>
            <p:nvPr/>
          </p:nvGrpSpPr>
          <p:grpSpPr>
            <a:xfrm>
              <a:off x="8362209" y="2918951"/>
              <a:ext cx="1306985" cy="511609"/>
              <a:chOff x="390485" y="3077931"/>
              <a:chExt cx="1306985" cy="511609"/>
            </a:xfrm>
          </p:grpSpPr>
          <p:sp>
            <p:nvSpPr>
              <p:cNvPr id="289" name="Freeform 64">
                <a:extLst>
                  <a:ext uri="{FF2B5EF4-FFF2-40B4-BE49-F238E27FC236}">
                    <a16:creationId xmlns:a16="http://schemas.microsoft.com/office/drawing/2014/main" id="{851D3D30-76AD-964D-8E86-6E21F4CED92B}"/>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90" name="Arc 122">
                <a:extLst>
                  <a:ext uri="{FF2B5EF4-FFF2-40B4-BE49-F238E27FC236}">
                    <a16:creationId xmlns:a16="http://schemas.microsoft.com/office/drawing/2014/main" id="{9A7B5479-7D4B-6547-A847-64DC9BC35A57}"/>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291" name="Group 290">
              <a:extLst>
                <a:ext uri="{FF2B5EF4-FFF2-40B4-BE49-F238E27FC236}">
                  <a16:creationId xmlns:a16="http://schemas.microsoft.com/office/drawing/2014/main" id="{4DBB6CF1-091B-B443-BB85-9D70BD806416}"/>
                </a:ext>
              </a:extLst>
            </p:cNvPr>
            <p:cNvGrpSpPr/>
            <p:nvPr/>
          </p:nvGrpSpPr>
          <p:grpSpPr>
            <a:xfrm>
              <a:off x="8177722" y="2750425"/>
              <a:ext cx="1306985" cy="511609"/>
              <a:chOff x="390485" y="3077931"/>
              <a:chExt cx="1306985" cy="511609"/>
            </a:xfrm>
          </p:grpSpPr>
          <p:sp>
            <p:nvSpPr>
              <p:cNvPr id="292" name="Freeform 64">
                <a:extLst>
                  <a:ext uri="{FF2B5EF4-FFF2-40B4-BE49-F238E27FC236}">
                    <a16:creationId xmlns:a16="http://schemas.microsoft.com/office/drawing/2014/main" id="{8EB0274F-15CD-5941-94A7-BA918C6CB9F7}"/>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93" name="Arc 122">
                <a:extLst>
                  <a:ext uri="{FF2B5EF4-FFF2-40B4-BE49-F238E27FC236}">
                    <a16:creationId xmlns:a16="http://schemas.microsoft.com/office/drawing/2014/main" id="{E608017F-06A2-284A-93C2-69570FAD2A79}"/>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294" name="Group 293">
              <a:extLst>
                <a:ext uri="{FF2B5EF4-FFF2-40B4-BE49-F238E27FC236}">
                  <a16:creationId xmlns:a16="http://schemas.microsoft.com/office/drawing/2014/main" id="{CE49C013-478B-224D-8899-679EFE7DA770}"/>
                </a:ext>
              </a:extLst>
            </p:cNvPr>
            <p:cNvGrpSpPr/>
            <p:nvPr/>
          </p:nvGrpSpPr>
          <p:grpSpPr>
            <a:xfrm>
              <a:off x="8514609" y="3071351"/>
              <a:ext cx="1306985" cy="511609"/>
              <a:chOff x="390485" y="3077931"/>
              <a:chExt cx="1306985" cy="511609"/>
            </a:xfrm>
          </p:grpSpPr>
          <p:sp>
            <p:nvSpPr>
              <p:cNvPr id="295" name="Freeform 64">
                <a:extLst>
                  <a:ext uri="{FF2B5EF4-FFF2-40B4-BE49-F238E27FC236}">
                    <a16:creationId xmlns:a16="http://schemas.microsoft.com/office/drawing/2014/main" id="{1B7E607F-EF78-CD44-98F5-2A92A4704AB4}"/>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96" name="Arc 122">
                <a:extLst>
                  <a:ext uri="{FF2B5EF4-FFF2-40B4-BE49-F238E27FC236}">
                    <a16:creationId xmlns:a16="http://schemas.microsoft.com/office/drawing/2014/main" id="{1AFA1E7E-867A-1741-BF82-5D181714002E}"/>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297" name="Group 296">
              <a:extLst>
                <a:ext uri="{FF2B5EF4-FFF2-40B4-BE49-F238E27FC236}">
                  <a16:creationId xmlns:a16="http://schemas.microsoft.com/office/drawing/2014/main" id="{8DEF8339-CD8E-184C-AD1C-4726D4FE0029}"/>
                </a:ext>
              </a:extLst>
            </p:cNvPr>
            <p:cNvGrpSpPr/>
            <p:nvPr/>
          </p:nvGrpSpPr>
          <p:grpSpPr>
            <a:xfrm>
              <a:off x="8369067" y="4030543"/>
              <a:ext cx="551680" cy="358391"/>
              <a:chOff x="1997411" y="5031362"/>
              <a:chExt cx="551680" cy="358391"/>
            </a:xfrm>
            <a:solidFill>
              <a:schemeClr val="tx1"/>
            </a:solidFill>
          </p:grpSpPr>
          <p:sp>
            <p:nvSpPr>
              <p:cNvPr id="298" name="Freeform 66">
                <a:extLst>
                  <a:ext uri="{FF2B5EF4-FFF2-40B4-BE49-F238E27FC236}">
                    <a16:creationId xmlns:a16="http://schemas.microsoft.com/office/drawing/2014/main" id="{4D04CBBA-2E34-2F4B-8240-ECFF0750922C}"/>
                  </a:ext>
                </a:extLst>
              </p:cNvPr>
              <p:cNvSpPr>
                <a:spLocks/>
              </p:cNvSpPr>
              <p:nvPr/>
            </p:nvSpPr>
            <p:spPr bwMode="auto">
              <a:xfrm flipH="1">
                <a:off x="2291896" y="503136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299" name="Freeform 67">
                <a:extLst>
                  <a:ext uri="{FF2B5EF4-FFF2-40B4-BE49-F238E27FC236}">
                    <a16:creationId xmlns:a16="http://schemas.microsoft.com/office/drawing/2014/main" id="{AC90542F-11A6-C643-AFA1-0789EFB5CD32}"/>
                  </a:ext>
                </a:extLst>
              </p:cNvPr>
              <p:cNvSpPr>
                <a:spLocks/>
              </p:cNvSpPr>
              <p:nvPr/>
            </p:nvSpPr>
            <p:spPr bwMode="auto">
              <a:xfrm rot="16200000" flipH="1">
                <a:off x="2078947" y="5018918"/>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sp>
          <p:nvSpPr>
            <p:cNvPr id="300" name="Arc 122">
              <a:extLst>
                <a:ext uri="{FF2B5EF4-FFF2-40B4-BE49-F238E27FC236}">
                  <a16:creationId xmlns:a16="http://schemas.microsoft.com/office/drawing/2014/main" id="{259A6669-4C7E-D74B-8020-5A085151AA37}"/>
                </a:ext>
              </a:extLst>
            </p:cNvPr>
            <p:cNvSpPr>
              <a:spLocks/>
            </p:cNvSpPr>
            <p:nvPr/>
          </p:nvSpPr>
          <p:spPr bwMode="auto">
            <a:xfrm rot="21279476" flipV="1">
              <a:off x="8977338" y="3924052"/>
              <a:ext cx="610103"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301" name="Group 300">
              <a:extLst>
                <a:ext uri="{FF2B5EF4-FFF2-40B4-BE49-F238E27FC236}">
                  <a16:creationId xmlns:a16="http://schemas.microsoft.com/office/drawing/2014/main" id="{372EB46D-1AF9-7F4F-852C-D19B2970F32F}"/>
                </a:ext>
              </a:extLst>
            </p:cNvPr>
            <p:cNvGrpSpPr/>
            <p:nvPr/>
          </p:nvGrpSpPr>
          <p:grpSpPr>
            <a:xfrm>
              <a:off x="8379396" y="4452381"/>
              <a:ext cx="551680" cy="358391"/>
              <a:chOff x="1997411" y="5031362"/>
              <a:chExt cx="551680" cy="358391"/>
            </a:xfrm>
            <a:solidFill>
              <a:schemeClr val="tx1"/>
            </a:solidFill>
          </p:grpSpPr>
          <p:sp>
            <p:nvSpPr>
              <p:cNvPr id="302" name="Freeform 66">
                <a:extLst>
                  <a:ext uri="{FF2B5EF4-FFF2-40B4-BE49-F238E27FC236}">
                    <a16:creationId xmlns:a16="http://schemas.microsoft.com/office/drawing/2014/main" id="{CE608BFB-223C-CE4C-B4DE-A8F0306E3442}"/>
                  </a:ext>
                </a:extLst>
              </p:cNvPr>
              <p:cNvSpPr>
                <a:spLocks/>
              </p:cNvSpPr>
              <p:nvPr/>
            </p:nvSpPr>
            <p:spPr bwMode="auto">
              <a:xfrm flipH="1">
                <a:off x="2291896" y="503136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03" name="Freeform 67">
                <a:extLst>
                  <a:ext uri="{FF2B5EF4-FFF2-40B4-BE49-F238E27FC236}">
                    <a16:creationId xmlns:a16="http://schemas.microsoft.com/office/drawing/2014/main" id="{DC40016C-B68E-A54E-905A-70379E2EFED7}"/>
                  </a:ext>
                </a:extLst>
              </p:cNvPr>
              <p:cNvSpPr>
                <a:spLocks/>
              </p:cNvSpPr>
              <p:nvPr/>
            </p:nvSpPr>
            <p:spPr bwMode="auto">
              <a:xfrm rot="16200000" flipH="1">
                <a:off x="2078947" y="5018918"/>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sp>
          <p:nvSpPr>
            <p:cNvPr id="304" name="Arc 122">
              <a:extLst>
                <a:ext uri="{FF2B5EF4-FFF2-40B4-BE49-F238E27FC236}">
                  <a16:creationId xmlns:a16="http://schemas.microsoft.com/office/drawing/2014/main" id="{44C276E7-2C54-3F43-A545-3ACCE5390AAA}"/>
                </a:ext>
              </a:extLst>
            </p:cNvPr>
            <p:cNvSpPr>
              <a:spLocks/>
            </p:cNvSpPr>
            <p:nvPr/>
          </p:nvSpPr>
          <p:spPr bwMode="auto">
            <a:xfrm rot="21279476" flipV="1">
              <a:off x="9001429" y="4115459"/>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305" name="Freeform 70">
              <a:extLst>
                <a:ext uri="{FF2B5EF4-FFF2-40B4-BE49-F238E27FC236}">
                  <a16:creationId xmlns:a16="http://schemas.microsoft.com/office/drawing/2014/main" id="{3A2CF8A8-9E0E-654E-ABAF-00C921131AEF}"/>
                </a:ext>
              </a:extLst>
            </p:cNvPr>
            <p:cNvSpPr>
              <a:spLocks/>
            </p:cNvSpPr>
            <p:nvPr/>
          </p:nvSpPr>
          <p:spPr bwMode="auto">
            <a:xfrm rot="10800000" flipV="1">
              <a:off x="11335299" y="2763180"/>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06" name="Freeform 71">
              <a:extLst>
                <a:ext uri="{FF2B5EF4-FFF2-40B4-BE49-F238E27FC236}">
                  <a16:creationId xmlns:a16="http://schemas.microsoft.com/office/drawing/2014/main" id="{9AB95D07-38FF-E046-9436-86D79AFBDEDF}"/>
                </a:ext>
              </a:extLst>
            </p:cNvPr>
            <p:cNvSpPr>
              <a:spLocks/>
            </p:cNvSpPr>
            <p:nvPr/>
          </p:nvSpPr>
          <p:spPr bwMode="auto">
            <a:xfrm rot="5400000" flipV="1">
              <a:off x="11123047" y="2750736"/>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07" name="Freeform 72">
              <a:extLst>
                <a:ext uri="{FF2B5EF4-FFF2-40B4-BE49-F238E27FC236}">
                  <a16:creationId xmlns:a16="http://schemas.microsoft.com/office/drawing/2014/main" id="{074DA578-2F38-7A46-A8F1-A1141814B28A}"/>
                </a:ext>
              </a:extLst>
            </p:cNvPr>
            <p:cNvSpPr>
              <a:spLocks/>
            </p:cNvSpPr>
            <p:nvPr/>
          </p:nvSpPr>
          <p:spPr bwMode="auto">
            <a:xfrm flipV="1">
              <a:off x="11117834" y="2973293"/>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08" name="Freeform 73">
              <a:extLst>
                <a:ext uri="{FF2B5EF4-FFF2-40B4-BE49-F238E27FC236}">
                  <a16:creationId xmlns:a16="http://schemas.microsoft.com/office/drawing/2014/main" id="{DDFFF98D-25C6-D047-8CD8-68DFB5020D2C}"/>
                </a:ext>
              </a:extLst>
            </p:cNvPr>
            <p:cNvSpPr>
              <a:spLocks/>
            </p:cNvSpPr>
            <p:nvPr/>
          </p:nvSpPr>
          <p:spPr bwMode="auto">
            <a:xfrm rot="16200000" flipV="1">
              <a:off x="11355150" y="2948229"/>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26" name="Arc 122">
              <a:extLst>
                <a:ext uri="{FF2B5EF4-FFF2-40B4-BE49-F238E27FC236}">
                  <a16:creationId xmlns:a16="http://schemas.microsoft.com/office/drawing/2014/main" id="{691FA8B8-EE5B-D04A-925C-2A490B62D485}"/>
                </a:ext>
              </a:extLst>
            </p:cNvPr>
            <p:cNvSpPr>
              <a:spLocks/>
            </p:cNvSpPr>
            <p:nvPr/>
          </p:nvSpPr>
          <p:spPr bwMode="auto">
            <a:xfrm flipH="1">
              <a:off x="10445786" y="2724139"/>
              <a:ext cx="572997"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sp>
        <p:nvSpPr>
          <p:cNvPr id="328" name="Freeform 64">
            <a:extLst>
              <a:ext uri="{FF2B5EF4-FFF2-40B4-BE49-F238E27FC236}">
                <a16:creationId xmlns:a16="http://schemas.microsoft.com/office/drawing/2014/main" id="{60706711-C3A6-AB46-AD70-7473FA1EC4E5}"/>
              </a:ext>
            </a:extLst>
          </p:cNvPr>
          <p:cNvSpPr>
            <a:spLocks/>
          </p:cNvSpPr>
          <p:nvPr/>
        </p:nvSpPr>
        <p:spPr bwMode="auto">
          <a:xfrm rot="10800000" flipH="1">
            <a:off x="4188116" y="136387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29" name="Arc 122">
            <a:extLst>
              <a:ext uri="{FF2B5EF4-FFF2-40B4-BE49-F238E27FC236}">
                <a16:creationId xmlns:a16="http://schemas.microsoft.com/office/drawing/2014/main" id="{C7FD3A8B-4534-F84D-8895-97D47E0D18FA}"/>
              </a:ext>
            </a:extLst>
          </p:cNvPr>
          <p:cNvSpPr>
            <a:spLocks/>
          </p:cNvSpPr>
          <p:nvPr/>
        </p:nvSpPr>
        <p:spPr bwMode="auto">
          <a:xfrm rot="20665981">
            <a:off x="4614015" y="1230792"/>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
        <p:nvSpPr>
          <p:cNvPr id="331" name="Arc 122">
            <a:extLst>
              <a:ext uri="{FF2B5EF4-FFF2-40B4-BE49-F238E27FC236}">
                <a16:creationId xmlns:a16="http://schemas.microsoft.com/office/drawing/2014/main" id="{8966AD1F-88C2-F54E-B7E7-3042B7AB6A88}"/>
              </a:ext>
            </a:extLst>
          </p:cNvPr>
          <p:cNvSpPr>
            <a:spLocks/>
          </p:cNvSpPr>
          <p:nvPr/>
        </p:nvSpPr>
        <p:spPr bwMode="auto">
          <a:xfrm rot="20665981">
            <a:off x="4615403" y="318478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332" name="Group 331">
            <a:extLst>
              <a:ext uri="{FF2B5EF4-FFF2-40B4-BE49-F238E27FC236}">
                <a16:creationId xmlns:a16="http://schemas.microsoft.com/office/drawing/2014/main" id="{1A720853-57CA-AA47-A311-38AEC526F350}"/>
              </a:ext>
            </a:extLst>
          </p:cNvPr>
          <p:cNvGrpSpPr/>
          <p:nvPr/>
        </p:nvGrpSpPr>
        <p:grpSpPr>
          <a:xfrm>
            <a:off x="3848251" y="2905146"/>
            <a:ext cx="1306985" cy="511609"/>
            <a:chOff x="390485" y="3077931"/>
            <a:chExt cx="1306985" cy="511609"/>
          </a:xfrm>
        </p:grpSpPr>
        <p:sp>
          <p:nvSpPr>
            <p:cNvPr id="333" name="Freeform 64">
              <a:extLst>
                <a:ext uri="{FF2B5EF4-FFF2-40B4-BE49-F238E27FC236}">
                  <a16:creationId xmlns:a16="http://schemas.microsoft.com/office/drawing/2014/main" id="{9450E962-A994-8347-A71D-641E328D1A33}"/>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34" name="Arc 122">
              <a:extLst>
                <a:ext uri="{FF2B5EF4-FFF2-40B4-BE49-F238E27FC236}">
                  <a16:creationId xmlns:a16="http://schemas.microsoft.com/office/drawing/2014/main" id="{F870514F-325A-1847-985B-F53A053F86CC}"/>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335" name="Group 334">
            <a:extLst>
              <a:ext uri="{FF2B5EF4-FFF2-40B4-BE49-F238E27FC236}">
                <a16:creationId xmlns:a16="http://schemas.microsoft.com/office/drawing/2014/main" id="{22556B5E-957D-C247-9EDE-7CB1B37EBBCE}"/>
              </a:ext>
            </a:extLst>
          </p:cNvPr>
          <p:cNvGrpSpPr/>
          <p:nvPr/>
        </p:nvGrpSpPr>
        <p:grpSpPr>
          <a:xfrm>
            <a:off x="4100781" y="2730767"/>
            <a:ext cx="1306985" cy="511609"/>
            <a:chOff x="390485" y="3077931"/>
            <a:chExt cx="1306985" cy="511609"/>
          </a:xfrm>
        </p:grpSpPr>
        <p:sp>
          <p:nvSpPr>
            <p:cNvPr id="336" name="Freeform 64">
              <a:extLst>
                <a:ext uri="{FF2B5EF4-FFF2-40B4-BE49-F238E27FC236}">
                  <a16:creationId xmlns:a16="http://schemas.microsoft.com/office/drawing/2014/main" id="{53D70EF6-6F53-EB4C-A942-8C4D97681772}"/>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37" name="Arc 122">
              <a:extLst>
                <a:ext uri="{FF2B5EF4-FFF2-40B4-BE49-F238E27FC236}">
                  <a16:creationId xmlns:a16="http://schemas.microsoft.com/office/drawing/2014/main" id="{E4107501-6CA9-A94B-9080-141D7B40EB25}"/>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sp>
        <p:nvSpPr>
          <p:cNvPr id="338" name="Freeform 64">
            <a:extLst>
              <a:ext uri="{FF2B5EF4-FFF2-40B4-BE49-F238E27FC236}">
                <a16:creationId xmlns:a16="http://schemas.microsoft.com/office/drawing/2014/main" id="{64E5354B-6672-5A43-80E5-88FB79FD9C5E}"/>
              </a:ext>
            </a:extLst>
          </p:cNvPr>
          <p:cNvSpPr>
            <a:spLocks/>
          </p:cNvSpPr>
          <p:nvPr/>
        </p:nvSpPr>
        <p:spPr bwMode="auto">
          <a:xfrm rot="10800000" flipH="1">
            <a:off x="4243337" y="3191597"/>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nvGrpSpPr>
          <p:cNvPr id="339" name="Group 338">
            <a:extLst>
              <a:ext uri="{FF2B5EF4-FFF2-40B4-BE49-F238E27FC236}">
                <a16:creationId xmlns:a16="http://schemas.microsoft.com/office/drawing/2014/main" id="{D8BDAA15-945F-DE4A-B254-B42AE3D25258}"/>
              </a:ext>
            </a:extLst>
          </p:cNvPr>
          <p:cNvGrpSpPr/>
          <p:nvPr/>
        </p:nvGrpSpPr>
        <p:grpSpPr>
          <a:xfrm>
            <a:off x="3780054" y="4391081"/>
            <a:ext cx="1306985" cy="511609"/>
            <a:chOff x="390485" y="3077931"/>
            <a:chExt cx="1306985" cy="511609"/>
          </a:xfrm>
        </p:grpSpPr>
        <p:sp>
          <p:nvSpPr>
            <p:cNvPr id="340" name="Freeform 64">
              <a:extLst>
                <a:ext uri="{FF2B5EF4-FFF2-40B4-BE49-F238E27FC236}">
                  <a16:creationId xmlns:a16="http://schemas.microsoft.com/office/drawing/2014/main" id="{150265A9-905F-6640-B7F4-D5ACC7F5B0CA}"/>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41" name="Arc 122">
              <a:extLst>
                <a:ext uri="{FF2B5EF4-FFF2-40B4-BE49-F238E27FC236}">
                  <a16:creationId xmlns:a16="http://schemas.microsoft.com/office/drawing/2014/main" id="{B3D128ED-F38A-AD4F-AE40-CDD043D924B6}"/>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342" name="Group 341">
            <a:extLst>
              <a:ext uri="{FF2B5EF4-FFF2-40B4-BE49-F238E27FC236}">
                <a16:creationId xmlns:a16="http://schemas.microsoft.com/office/drawing/2014/main" id="{B305702A-8952-294B-88DE-2AE94DFDF786}"/>
              </a:ext>
            </a:extLst>
          </p:cNvPr>
          <p:cNvGrpSpPr/>
          <p:nvPr/>
        </p:nvGrpSpPr>
        <p:grpSpPr>
          <a:xfrm>
            <a:off x="4116941" y="4712007"/>
            <a:ext cx="1306985" cy="511609"/>
            <a:chOff x="390485" y="3077931"/>
            <a:chExt cx="1306985" cy="511609"/>
          </a:xfrm>
        </p:grpSpPr>
        <p:sp>
          <p:nvSpPr>
            <p:cNvPr id="343" name="Freeform 64">
              <a:extLst>
                <a:ext uri="{FF2B5EF4-FFF2-40B4-BE49-F238E27FC236}">
                  <a16:creationId xmlns:a16="http://schemas.microsoft.com/office/drawing/2014/main" id="{91B7CB3B-6175-F840-A220-62D4B2E705C2}"/>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44" name="Arc 122">
              <a:extLst>
                <a:ext uri="{FF2B5EF4-FFF2-40B4-BE49-F238E27FC236}">
                  <a16:creationId xmlns:a16="http://schemas.microsoft.com/office/drawing/2014/main" id="{8F916680-AF58-7240-92A2-8265504EB639}"/>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345" name="Group 344">
            <a:extLst>
              <a:ext uri="{FF2B5EF4-FFF2-40B4-BE49-F238E27FC236}">
                <a16:creationId xmlns:a16="http://schemas.microsoft.com/office/drawing/2014/main" id="{539C5B33-1AFE-004E-A278-18645A224B3D}"/>
              </a:ext>
            </a:extLst>
          </p:cNvPr>
          <p:cNvGrpSpPr/>
          <p:nvPr/>
        </p:nvGrpSpPr>
        <p:grpSpPr>
          <a:xfrm>
            <a:off x="3932454" y="4543481"/>
            <a:ext cx="1306985" cy="511609"/>
            <a:chOff x="390485" y="3077931"/>
            <a:chExt cx="1306985" cy="511609"/>
          </a:xfrm>
        </p:grpSpPr>
        <p:sp>
          <p:nvSpPr>
            <p:cNvPr id="346" name="Freeform 64">
              <a:extLst>
                <a:ext uri="{FF2B5EF4-FFF2-40B4-BE49-F238E27FC236}">
                  <a16:creationId xmlns:a16="http://schemas.microsoft.com/office/drawing/2014/main" id="{164C225A-7ED7-514B-A6C9-213DD7EA2DB9}"/>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47" name="Arc 122">
              <a:extLst>
                <a:ext uri="{FF2B5EF4-FFF2-40B4-BE49-F238E27FC236}">
                  <a16:creationId xmlns:a16="http://schemas.microsoft.com/office/drawing/2014/main" id="{2B976DA0-2AF8-9F41-B513-59C56C62C57E}"/>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348" name="Group 347">
            <a:extLst>
              <a:ext uri="{FF2B5EF4-FFF2-40B4-BE49-F238E27FC236}">
                <a16:creationId xmlns:a16="http://schemas.microsoft.com/office/drawing/2014/main" id="{1879B90E-667F-6048-A107-D26D3B11E95C}"/>
              </a:ext>
            </a:extLst>
          </p:cNvPr>
          <p:cNvGrpSpPr/>
          <p:nvPr/>
        </p:nvGrpSpPr>
        <p:grpSpPr>
          <a:xfrm>
            <a:off x="4269341" y="4864407"/>
            <a:ext cx="1306985" cy="511609"/>
            <a:chOff x="390485" y="3077931"/>
            <a:chExt cx="1306985" cy="511609"/>
          </a:xfrm>
        </p:grpSpPr>
        <p:sp>
          <p:nvSpPr>
            <p:cNvPr id="349" name="Freeform 64">
              <a:extLst>
                <a:ext uri="{FF2B5EF4-FFF2-40B4-BE49-F238E27FC236}">
                  <a16:creationId xmlns:a16="http://schemas.microsoft.com/office/drawing/2014/main" id="{37AB3992-81C8-AA4C-A7A2-52FD20D0E93F}"/>
                </a:ext>
              </a:extLst>
            </p:cNvPr>
            <p:cNvSpPr>
              <a:spLocks/>
            </p:cNvSpPr>
            <p:nvPr/>
          </p:nvSpPr>
          <p:spPr bwMode="auto">
            <a:xfrm rot="10800000" flipH="1">
              <a:off x="390485" y="3211011"/>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solidFill>
              <a:schemeClr val="tx1"/>
            </a:solid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50" name="Arc 122">
              <a:extLst>
                <a:ext uri="{FF2B5EF4-FFF2-40B4-BE49-F238E27FC236}">
                  <a16:creationId xmlns:a16="http://schemas.microsoft.com/office/drawing/2014/main" id="{A7D8D1BF-103A-C945-B80E-B220A77EAAF2}"/>
                </a:ext>
              </a:extLst>
            </p:cNvPr>
            <p:cNvSpPr>
              <a:spLocks/>
            </p:cNvSpPr>
            <p:nvPr/>
          </p:nvSpPr>
          <p:spPr bwMode="auto">
            <a:xfrm rot="20665981">
              <a:off x="816384" y="3077931"/>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grpSp>
        <p:nvGrpSpPr>
          <p:cNvPr id="351" name="Group 350">
            <a:extLst>
              <a:ext uri="{FF2B5EF4-FFF2-40B4-BE49-F238E27FC236}">
                <a16:creationId xmlns:a16="http://schemas.microsoft.com/office/drawing/2014/main" id="{293440D0-BB11-444A-9779-B6D4E7B20351}"/>
              </a:ext>
            </a:extLst>
          </p:cNvPr>
          <p:cNvGrpSpPr/>
          <p:nvPr/>
        </p:nvGrpSpPr>
        <p:grpSpPr>
          <a:xfrm>
            <a:off x="4116750" y="5734412"/>
            <a:ext cx="551680" cy="358391"/>
            <a:chOff x="1997411" y="5031362"/>
            <a:chExt cx="551680" cy="358391"/>
          </a:xfrm>
          <a:solidFill>
            <a:schemeClr val="tx1"/>
          </a:solidFill>
        </p:grpSpPr>
        <p:sp>
          <p:nvSpPr>
            <p:cNvPr id="352" name="Freeform 66">
              <a:extLst>
                <a:ext uri="{FF2B5EF4-FFF2-40B4-BE49-F238E27FC236}">
                  <a16:creationId xmlns:a16="http://schemas.microsoft.com/office/drawing/2014/main" id="{EC0D20E6-A794-9549-AFDD-B817CDD844B7}"/>
                </a:ext>
              </a:extLst>
            </p:cNvPr>
            <p:cNvSpPr>
              <a:spLocks/>
            </p:cNvSpPr>
            <p:nvPr/>
          </p:nvSpPr>
          <p:spPr bwMode="auto">
            <a:xfrm flipH="1">
              <a:off x="2291896" y="503136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53" name="Freeform 67">
              <a:extLst>
                <a:ext uri="{FF2B5EF4-FFF2-40B4-BE49-F238E27FC236}">
                  <a16:creationId xmlns:a16="http://schemas.microsoft.com/office/drawing/2014/main" id="{DCC7A30B-6DC5-0541-956E-F616D63C268F}"/>
                </a:ext>
              </a:extLst>
            </p:cNvPr>
            <p:cNvSpPr>
              <a:spLocks/>
            </p:cNvSpPr>
            <p:nvPr/>
          </p:nvSpPr>
          <p:spPr bwMode="auto">
            <a:xfrm rot="16200000" flipH="1">
              <a:off x="2078947" y="5018918"/>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sp>
        <p:nvSpPr>
          <p:cNvPr id="354" name="Arc 122">
            <a:extLst>
              <a:ext uri="{FF2B5EF4-FFF2-40B4-BE49-F238E27FC236}">
                <a16:creationId xmlns:a16="http://schemas.microsoft.com/office/drawing/2014/main" id="{47ECE407-4369-E541-B4E6-A69D8BF93478}"/>
              </a:ext>
            </a:extLst>
          </p:cNvPr>
          <p:cNvSpPr>
            <a:spLocks/>
          </p:cNvSpPr>
          <p:nvPr/>
        </p:nvSpPr>
        <p:spPr bwMode="auto">
          <a:xfrm rot="21279476" flipV="1">
            <a:off x="4725021" y="5627921"/>
            <a:ext cx="610103"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grpSp>
        <p:nvGrpSpPr>
          <p:cNvPr id="355" name="Group 354">
            <a:extLst>
              <a:ext uri="{FF2B5EF4-FFF2-40B4-BE49-F238E27FC236}">
                <a16:creationId xmlns:a16="http://schemas.microsoft.com/office/drawing/2014/main" id="{976F6173-95C0-C840-944E-DB9C0D6A481D}"/>
              </a:ext>
            </a:extLst>
          </p:cNvPr>
          <p:cNvGrpSpPr/>
          <p:nvPr/>
        </p:nvGrpSpPr>
        <p:grpSpPr>
          <a:xfrm>
            <a:off x="4127079" y="6156250"/>
            <a:ext cx="551680" cy="358391"/>
            <a:chOff x="1997411" y="5031362"/>
            <a:chExt cx="551680" cy="358391"/>
          </a:xfrm>
          <a:solidFill>
            <a:schemeClr val="tx1"/>
          </a:solidFill>
        </p:grpSpPr>
        <p:sp>
          <p:nvSpPr>
            <p:cNvPr id="356" name="Freeform 66">
              <a:extLst>
                <a:ext uri="{FF2B5EF4-FFF2-40B4-BE49-F238E27FC236}">
                  <a16:creationId xmlns:a16="http://schemas.microsoft.com/office/drawing/2014/main" id="{FF04A05A-D4DB-3F4D-998F-C7DD6A667D60}"/>
                </a:ext>
              </a:extLst>
            </p:cNvPr>
            <p:cNvSpPr>
              <a:spLocks/>
            </p:cNvSpPr>
            <p:nvPr/>
          </p:nvSpPr>
          <p:spPr bwMode="auto">
            <a:xfrm flipH="1">
              <a:off x="2291896" y="5031362"/>
              <a:ext cx="257195" cy="358391"/>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sp>
          <p:nvSpPr>
            <p:cNvPr id="357" name="Freeform 67">
              <a:extLst>
                <a:ext uri="{FF2B5EF4-FFF2-40B4-BE49-F238E27FC236}">
                  <a16:creationId xmlns:a16="http://schemas.microsoft.com/office/drawing/2014/main" id="{4E63B22A-1A8D-2345-B25E-BE45971F5E54}"/>
                </a:ext>
              </a:extLst>
            </p:cNvPr>
            <p:cNvSpPr>
              <a:spLocks/>
            </p:cNvSpPr>
            <p:nvPr/>
          </p:nvSpPr>
          <p:spPr bwMode="auto">
            <a:xfrm rot="16200000" flipH="1">
              <a:off x="2078947" y="5018918"/>
              <a:ext cx="232828" cy="395899"/>
            </a:xfrm>
            <a:custGeom>
              <a:avLst/>
              <a:gdLst>
                <a:gd name="T0" fmla="*/ 324 w 369"/>
                <a:gd name="T1" fmla="*/ 125 h 568"/>
                <a:gd name="T2" fmla="*/ 271 w 369"/>
                <a:gd name="T3" fmla="*/ 134 h 568"/>
                <a:gd name="T4" fmla="*/ 229 w 369"/>
                <a:gd name="T5" fmla="*/ 122 h 568"/>
                <a:gd name="T6" fmla="*/ 222 w 369"/>
                <a:gd name="T7" fmla="*/ 70 h 568"/>
                <a:gd name="T8" fmla="*/ 231 w 369"/>
                <a:gd name="T9" fmla="*/ 26 h 568"/>
                <a:gd name="T10" fmla="*/ 177 w 369"/>
                <a:gd name="T11" fmla="*/ 1 h 568"/>
                <a:gd name="T12" fmla="*/ 136 w 369"/>
                <a:gd name="T13" fmla="*/ 38 h 568"/>
                <a:gd name="T14" fmla="*/ 132 w 369"/>
                <a:gd name="T15" fmla="*/ 119 h 568"/>
                <a:gd name="T16" fmla="*/ 9 w 369"/>
                <a:gd name="T17" fmla="*/ 121 h 568"/>
                <a:gd name="T18" fmla="*/ 12 w 369"/>
                <a:gd name="T19" fmla="*/ 208 h 568"/>
                <a:gd name="T20" fmla="*/ 70 w 369"/>
                <a:gd name="T21" fmla="*/ 283 h 568"/>
                <a:gd name="T22" fmla="*/ 129 w 369"/>
                <a:gd name="T23" fmla="*/ 295 h 568"/>
                <a:gd name="T24" fmla="*/ 76 w 369"/>
                <a:gd name="T25" fmla="*/ 343 h 568"/>
                <a:gd name="T26" fmla="*/ 31 w 369"/>
                <a:gd name="T27" fmla="*/ 325 h 568"/>
                <a:gd name="T28" fmla="*/ 4 w 369"/>
                <a:gd name="T29" fmla="*/ 382 h 568"/>
                <a:gd name="T30" fmla="*/ 43 w 369"/>
                <a:gd name="T31" fmla="*/ 439 h 568"/>
                <a:gd name="T32" fmla="*/ 124 w 369"/>
                <a:gd name="T33" fmla="*/ 434 h 568"/>
                <a:gd name="T34" fmla="*/ 151 w 369"/>
                <a:gd name="T35" fmla="*/ 461 h 568"/>
                <a:gd name="T36" fmla="*/ 132 w 369"/>
                <a:gd name="T37" fmla="*/ 517 h 568"/>
                <a:gd name="T38" fmla="*/ 159 w 369"/>
                <a:gd name="T39" fmla="*/ 560 h 568"/>
                <a:gd name="T40" fmla="*/ 199 w 369"/>
                <a:gd name="T41" fmla="*/ 478 h 568"/>
                <a:gd name="T42" fmla="*/ 237 w 369"/>
                <a:gd name="T43" fmla="*/ 436 h 568"/>
                <a:gd name="T44" fmla="*/ 327 w 369"/>
                <a:gd name="T45" fmla="*/ 437 h 568"/>
                <a:gd name="T46" fmla="*/ 366 w 369"/>
                <a:gd name="T47" fmla="*/ 427 h 568"/>
                <a:gd name="T48" fmla="*/ 363 w 369"/>
                <a:gd name="T49" fmla="*/ 355 h 568"/>
                <a:gd name="T50" fmla="*/ 334 w 369"/>
                <a:gd name="T51" fmla="*/ 307 h 568"/>
                <a:gd name="T52" fmla="*/ 274 w 369"/>
                <a:gd name="T53" fmla="*/ 317 h 568"/>
                <a:gd name="T54" fmla="*/ 243 w 369"/>
                <a:gd name="T55" fmla="*/ 308 h 568"/>
                <a:gd name="T56" fmla="*/ 264 w 369"/>
                <a:gd name="T57" fmla="*/ 245 h 568"/>
                <a:gd name="T58" fmla="*/ 321 w 369"/>
                <a:gd name="T59" fmla="*/ 257 h 568"/>
                <a:gd name="T60" fmla="*/ 358 w 369"/>
                <a:gd name="T61" fmla="*/ 244 h 568"/>
                <a:gd name="T62" fmla="*/ 358 w 369"/>
                <a:gd name="T63" fmla="*/ 139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9" h="568">
                  <a:moveTo>
                    <a:pt x="348" y="119"/>
                  </a:moveTo>
                  <a:cubicBezTo>
                    <a:pt x="343" y="117"/>
                    <a:pt x="332" y="123"/>
                    <a:pt x="324" y="125"/>
                  </a:cubicBezTo>
                  <a:cubicBezTo>
                    <a:pt x="316" y="127"/>
                    <a:pt x="310" y="133"/>
                    <a:pt x="301" y="134"/>
                  </a:cubicBezTo>
                  <a:cubicBezTo>
                    <a:pt x="292" y="135"/>
                    <a:pt x="279" y="135"/>
                    <a:pt x="271" y="134"/>
                  </a:cubicBezTo>
                  <a:cubicBezTo>
                    <a:pt x="263" y="133"/>
                    <a:pt x="257" y="130"/>
                    <a:pt x="250" y="128"/>
                  </a:cubicBezTo>
                  <a:cubicBezTo>
                    <a:pt x="239" y="126"/>
                    <a:pt x="236" y="126"/>
                    <a:pt x="229" y="122"/>
                  </a:cubicBezTo>
                  <a:cubicBezTo>
                    <a:pt x="222" y="118"/>
                    <a:pt x="211" y="110"/>
                    <a:pt x="210" y="101"/>
                  </a:cubicBezTo>
                  <a:cubicBezTo>
                    <a:pt x="200" y="88"/>
                    <a:pt x="209" y="79"/>
                    <a:pt x="222" y="70"/>
                  </a:cubicBezTo>
                  <a:cubicBezTo>
                    <a:pt x="225" y="63"/>
                    <a:pt x="231" y="56"/>
                    <a:pt x="232" y="49"/>
                  </a:cubicBezTo>
                  <a:cubicBezTo>
                    <a:pt x="232" y="41"/>
                    <a:pt x="233" y="33"/>
                    <a:pt x="231" y="26"/>
                  </a:cubicBezTo>
                  <a:cubicBezTo>
                    <a:pt x="230" y="24"/>
                    <a:pt x="206" y="8"/>
                    <a:pt x="201" y="7"/>
                  </a:cubicBezTo>
                  <a:cubicBezTo>
                    <a:pt x="192" y="4"/>
                    <a:pt x="185" y="0"/>
                    <a:pt x="177" y="1"/>
                  </a:cubicBezTo>
                  <a:cubicBezTo>
                    <a:pt x="169" y="2"/>
                    <a:pt x="160" y="8"/>
                    <a:pt x="153" y="14"/>
                  </a:cubicBezTo>
                  <a:cubicBezTo>
                    <a:pt x="146" y="25"/>
                    <a:pt x="141" y="23"/>
                    <a:pt x="136" y="38"/>
                  </a:cubicBezTo>
                  <a:cubicBezTo>
                    <a:pt x="139" y="57"/>
                    <a:pt x="145" y="68"/>
                    <a:pt x="159" y="82"/>
                  </a:cubicBezTo>
                  <a:cubicBezTo>
                    <a:pt x="158" y="95"/>
                    <a:pt x="157" y="113"/>
                    <a:pt x="132" y="119"/>
                  </a:cubicBezTo>
                  <a:cubicBezTo>
                    <a:pt x="116" y="125"/>
                    <a:pt x="83" y="121"/>
                    <a:pt x="63" y="121"/>
                  </a:cubicBezTo>
                  <a:cubicBezTo>
                    <a:pt x="43" y="121"/>
                    <a:pt x="19" y="116"/>
                    <a:pt x="9" y="121"/>
                  </a:cubicBezTo>
                  <a:cubicBezTo>
                    <a:pt x="2" y="130"/>
                    <a:pt x="4" y="138"/>
                    <a:pt x="6" y="148"/>
                  </a:cubicBezTo>
                  <a:cubicBezTo>
                    <a:pt x="7" y="169"/>
                    <a:pt x="9" y="187"/>
                    <a:pt x="12" y="208"/>
                  </a:cubicBezTo>
                  <a:cubicBezTo>
                    <a:pt x="14" y="236"/>
                    <a:pt x="4" y="282"/>
                    <a:pt x="39" y="284"/>
                  </a:cubicBezTo>
                  <a:cubicBezTo>
                    <a:pt x="50" y="290"/>
                    <a:pt x="55" y="286"/>
                    <a:pt x="70" y="283"/>
                  </a:cubicBezTo>
                  <a:cubicBezTo>
                    <a:pt x="78" y="275"/>
                    <a:pt x="85" y="272"/>
                    <a:pt x="96" y="271"/>
                  </a:cubicBezTo>
                  <a:cubicBezTo>
                    <a:pt x="125" y="275"/>
                    <a:pt x="117" y="274"/>
                    <a:pt x="129" y="295"/>
                  </a:cubicBezTo>
                  <a:cubicBezTo>
                    <a:pt x="134" y="325"/>
                    <a:pt x="132" y="332"/>
                    <a:pt x="109" y="346"/>
                  </a:cubicBezTo>
                  <a:cubicBezTo>
                    <a:pt x="98" y="345"/>
                    <a:pt x="87" y="345"/>
                    <a:pt x="76" y="343"/>
                  </a:cubicBezTo>
                  <a:cubicBezTo>
                    <a:pt x="69" y="342"/>
                    <a:pt x="61" y="333"/>
                    <a:pt x="52" y="331"/>
                  </a:cubicBezTo>
                  <a:cubicBezTo>
                    <a:pt x="45" y="327"/>
                    <a:pt x="39" y="326"/>
                    <a:pt x="31" y="325"/>
                  </a:cubicBezTo>
                  <a:cubicBezTo>
                    <a:pt x="7" y="330"/>
                    <a:pt x="12" y="330"/>
                    <a:pt x="7" y="349"/>
                  </a:cubicBezTo>
                  <a:cubicBezTo>
                    <a:pt x="3" y="358"/>
                    <a:pt x="4" y="370"/>
                    <a:pt x="4" y="382"/>
                  </a:cubicBezTo>
                  <a:cubicBezTo>
                    <a:pt x="4" y="394"/>
                    <a:pt x="0" y="413"/>
                    <a:pt x="6" y="422"/>
                  </a:cubicBezTo>
                  <a:cubicBezTo>
                    <a:pt x="12" y="437"/>
                    <a:pt x="31" y="437"/>
                    <a:pt x="43" y="439"/>
                  </a:cubicBezTo>
                  <a:cubicBezTo>
                    <a:pt x="55" y="441"/>
                    <a:pt x="66" y="438"/>
                    <a:pt x="79" y="437"/>
                  </a:cubicBezTo>
                  <a:cubicBezTo>
                    <a:pt x="92" y="436"/>
                    <a:pt x="113" y="434"/>
                    <a:pt x="124" y="434"/>
                  </a:cubicBezTo>
                  <a:cubicBezTo>
                    <a:pt x="135" y="434"/>
                    <a:pt x="144" y="436"/>
                    <a:pt x="148" y="440"/>
                  </a:cubicBezTo>
                  <a:cubicBezTo>
                    <a:pt x="152" y="444"/>
                    <a:pt x="153" y="452"/>
                    <a:pt x="151" y="461"/>
                  </a:cubicBezTo>
                  <a:cubicBezTo>
                    <a:pt x="149" y="470"/>
                    <a:pt x="142" y="487"/>
                    <a:pt x="139" y="496"/>
                  </a:cubicBezTo>
                  <a:cubicBezTo>
                    <a:pt x="138" y="504"/>
                    <a:pt x="134" y="509"/>
                    <a:pt x="132" y="517"/>
                  </a:cubicBezTo>
                  <a:cubicBezTo>
                    <a:pt x="132" y="525"/>
                    <a:pt x="134" y="537"/>
                    <a:pt x="138" y="544"/>
                  </a:cubicBezTo>
                  <a:cubicBezTo>
                    <a:pt x="142" y="551"/>
                    <a:pt x="147" y="561"/>
                    <a:pt x="159" y="560"/>
                  </a:cubicBezTo>
                  <a:cubicBezTo>
                    <a:pt x="174" y="568"/>
                    <a:pt x="197" y="552"/>
                    <a:pt x="208" y="541"/>
                  </a:cubicBezTo>
                  <a:cubicBezTo>
                    <a:pt x="216" y="521"/>
                    <a:pt x="208" y="496"/>
                    <a:pt x="199" y="478"/>
                  </a:cubicBezTo>
                  <a:cubicBezTo>
                    <a:pt x="199" y="462"/>
                    <a:pt x="199" y="453"/>
                    <a:pt x="205" y="446"/>
                  </a:cubicBezTo>
                  <a:cubicBezTo>
                    <a:pt x="211" y="439"/>
                    <a:pt x="224" y="439"/>
                    <a:pt x="237" y="436"/>
                  </a:cubicBezTo>
                  <a:cubicBezTo>
                    <a:pt x="254" y="430"/>
                    <a:pt x="269" y="425"/>
                    <a:pt x="286" y="428"/>
                  </a:cubicBezTo>
                  <a:cubicBezTo>
                    <a:pt x="299" y="433"/>
                    <a:pt x="313" y="435"/>
                    <a:pt x="327" y="437"/>
                  </a:cubicBezTo>
                  <a:cubicBezTo>
                    <a:pt x="334" y="441"/>
                    <a:pt x="340" y="442"/>
                    <a:pt x="348" y="443"/>
                  </a:cubicBezTo>
                  <a:cubicBezTo>
                    <a:pt x="354" y="441"/>
                    <a:pt x="363" y="435"/>
                    <a:pt x="366" y="427"/>
                  </a:cubicBezTo>
                  <a:cubicBezTo>
                    <a:pt x="369" y="419"/>
                    <a:pt x="367" y="409"/>
                    <a:pt x="367" y="397"/>
                  </a:cubicBezTo>
                  <a:cubicBezTo>
                    <a:pt x="369" y="382"/>
                    <a:pt x="365" y="367"/>
                    <a:pt x="363" y="355"/>
                  </a:cubicBezTo>
                  <a:cubicBezTo>
                    <a:pt x="361" y="343"/>
                    <a:pt x="360" y="334"/>
                    <a:pt x="355" y="326"/>
                  </a:cubicBezTo>
                  <a:cubicBezTo>
                    <a:pt x="353" y="314"/>
                    <a:pt x="345" y="308"/>
                    <a:pt x="334" y="307"/>
                  </a:cubicBezTo>
                  <a:cubicBezTo>
                    <a:pt x="323" y="308"/>
                    <a:pt x="312" y="309"/>
                    <a:pt x="301" y="311"/>
                  </a:cubicBezTo>
                  <a:cubicBezTo>
                    <a:pt x="291" y="313"/>
                    <a:pt x="281" y="316"/>
                    <a:pt x="274" y="317"/>
                  </a:cubicBezTo>
                  <a:cubicBezTo>
                    <a:pt x="267" y="318"/>
                    <a:pt x="263" y="317"/>
                    <a:pt x="258" y="316"/>
                  </a:cubicBezTo>
                  <a:cubicBezTo>
                    <a:pt x="253" y="314"/>
                    <a:pt x="248" y="312"/>
                    <a:pt x="243" y="308"/>
                  </a:cubicBezTo>
                  <a:cubicBezTo>
                    <a:pt x="239" y="301"/>
                    <a:pt x="238" y="294"/>
                    <a:pt x="235" y="287"/>
                  </a:cubicBezTo>
                  <a:cubicBezTo>
                    <a:pt x="231" y="261"/>
                    <a:pt x="241" y="254"/>
                    <a:pt x="264" y="245"/>
                  </a:cubicBezTo>
                  <a:cubicBezTo>
                    <a:pt x="282" y="247"/>
                    <a:pt x="278" y="246"/>
                    <a:pt x="294" y="248"/>
                  </a:cubicBezTo>
                  <a:cubicBezTo>
                    <a:pt x="303" y="250"/>
                    <a:pt x="313" y="255"/>
                    <a:pt x="321" y="257"/>
                  </a:cubicBezTo>
                  <a:cubicBezTo>
                    <a:pt x="329" y="259"/>
                    <a:pt x="336" y="265"/>
                    <a:pt x="342" y="263"/>
                  </a:cubicBezTo>
                  <a:cubicBezTo>
                    <a:pt x="351" y="258"/>
                    <a:pt x="351" y="253"/>
                    <a:pt x="358" y="244"/>
                  </a:cubicBezTo>
                  <a:cubicBezTo>
                    <a:pt x="361" y="231"/>
                    <a:pt x="360" y="202"/>
                    <a:pt x="360" y="185"/>
                  </a:cubicBezTo>
                  <a:cubicBezTo>
                    <a:pt x="360" y="168"/>
                    <a:pt x="360" y="150"/>
                    <a:pt x="358" y="139"/>
                  </a:cubicBezTo>
                  <a:cubicBezTo>
                    <a:pt x="358" y="133"/>
                    <a:pt x="355" y="119"/>
                    <a:pt x="348" y="119"/>
                  </a:cubicBezTo>
                  <a:close/>
                </a:path>
              </a:pathLst>
            </a:custGeom>
            <a:grpFill/>
            <a:ln w="3175" cap="flat" cmpd="sng">
              <a:solidFill>
                <a:schemeClr val="bg1"/>
              </a:solidFill>
              <a:prstDash val="solid"/>
              <a:round/>
              <a:headEnd/>
              <a:tailEnd/>
            </a:ln>
            <a:effectLst/>
            <a:extLst>
              <a:ext uri="{AF507438-7753-43e0-B8FC-AC1667EBCBE1}">
                <a14:hiddenEffects xmlns="" xmlns:a14="http://schemas.microsoft.com/office/drawing/2010/main">
                  <a:effectLst>
                    <a:outerShdw blurRad="63500" dist="35921" dir="2700000" algn="ctr" rotWithShape="0">
                      <a:srgbClr val="808080"/>
                    </a:outerShdw>
                  </a:effectLst>
                </a14:hiddenEffects>
              </a:ext>
            </a:extLst>
          </p:spPr>
          <p:txBody>
            <a:bodyPr/>
            <a:lstStyle/>
            <a:p>
              <a:endParaRPr lang="en-US"/>
            </a:p>
          </p:txBody>
        </p:sp>
      </p:grpSp>
      <p:sp>
        <p:nvSpPr>
          <p:cNvPr id="358" name="Arc 122">
            <a:extLst>
              <a:ext uri="{FF2B5EF4-FFF2-40B4-BE49-F238E27FC236}">
                <a16:creationId xmlns:a16="http://schemas.microsoft.com/office/drawing/2014/main" id="{90A7E7E5-460D-D148-9C2C-C35D47BAECC9}"/>
              </a:ext>
            </a:extLst>
          </p:cNvPr>
          <p:cNvSpPr>
            <a:spLocks/>
          </p:cNvSpPr>
          <p:nvPr/>
        </p:nvSpPr>
        <p:spPr bwMode="auto">
          <a:xfrm rot="21279476" flipV="1">
            <a:off x="4749112" y="5819328"/>
            <a:ext cx="881086" cy="511609"/>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Tree>
    <p:extLst>
      <p:ext uri="{BB962C8B-B14F-4D97-AF65-F5344CB8AC3E}">
        <p14:creationId xmlns:p14="http://schemas.microsoft.com/office/powerpoint/2010/main" val="69193987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normAutofit/>
          </a:bodyPr>
          <a:lstStyle/>
          <a:p>
            <a:r>
              <a:rPr lang="en-GB" dirty="0"/>
              <a:t>Matthew’s coefficient</a:t>
            </a:r>
          </a:p>
        </p:txBody>
      </p:sp>
      <p:sp>
        <p:nvSpPr>
          <p:cNvPr id="5" name="Content Placeholder 4"/>
          <p:cNvSpPr>
            <a:spLocks noGrp="1"/>
          </p:cNvSpPr>
          <p:nvPr>
            <p:ph sz="half" idx="1"/>
          </p:nvPr>
        </p:nvSpPr>
        <p:spPr/>
        <p:txBody>
          <a:bodyPr>
            <a:normAutofit/>
          </a:bodyPr>
          <a:lstStyle/>
          <a:p>
            <a:r>
              <a:rPr lang="en-GB" dirty="0"/>
              <a:t>First calculated by  Brian Matthews in 1968 (over 3500 citations)</a:t>
            </a:r>
          </a:p>
          <a:p>
            <a:r>
              <a:rPr lang="en-GB" dirty="0"/>
              <a:t>Most crystals are 50% protein by volume</a:t>
            </a:r>
          </a:p>
          <a:p>
            <a:r>
              <a:rPr lang="en-GB" dirty="0"/>
              <a:t>Can be used to estimate the contents of the asymmetric unit</a:t>
            </a:r>
          </a:p>
          <a:p>
            <a:r>
              <a:rPr lang="en-GB" i="1" dirty="0"/>
              <a:t>Self Rotation Function</a:t>
            </a:r>
          </a:p>
          <a:p>
            <a:r>
              <a:rPr lang="en-GB" i="1" dirty="0"/>
              <a:t>TNCS Order</a:t>
            </a:r>
          </a:p>
        </p:txBody>
      </p:sp>
      <p:pic>
        <p:nvPicPr>
          <p:cNvPr id="8" name="Picture 1"/>
          <p:cNvPicPr>
            <a:picLocks noGrp="1" noChangeAspect="1" noChangeArrowheads="1"/>
          </p:cNvPicPr>
          <p:nvPr>
            <p:ph sz="half" idx="2"/>
          </p:nvPr>
        </p:nvPicPr>
        <p:blipFill>
          <a:blip r:embed="rId2" cstate="print">
            <a:extLst>
              <a:ext uri="{28A0092B-C50C-407E-A947-70E740481C1C}">
                <a14:useLocalDpi xmlns:a14="http://schemas.microsoft.com/office/drawing/2010/main" val="0"/>
              </a:ext>
            </a:extLst>
          </a:blip>
          <a:stretch>
            <a:fillRect/>
          </a:stretch>
        </p:blipFill>
        <p:spPr bwMode="auto">
          <a:xfrm>
            <a:off x="6064251" y="327878"/>
            <a:ext cx="5943600" cy="5537200"/>
          </a:xfrm>
          <a:prstGeom prst="rect">
            <a:avLst/>
          </a:prstGeom>
          <a:noFill/>
          <a:ln w="9525">
            <a:noFill/>
            <a:miter lim="800000"/>
            <a:headEnd/>
            <a:tailEnd/>
          </a:ln>
          <a:effectLst/>
        </p:spPr>
      </p:pic>
      <p:sp>
        <p:nvSpPr>
          <p:cNvPr id="3" name="TextBox 2"/>
          <p:cNvSpPr txBox="1"/>
          <p:nvPr/>
        </p:nvSpPr>
        <p:spPr>
          <a:xfrm>
            <a:off x="6514437" y="6016183"/>
            <a:ext cx="3828392" cy="338554"/>
          </a:xfrm>
          <a:prstGeom prst="rect">
            <a:avLst/>
          </a:prstGeom>
          <a:noFill/>
        </p:spPr>
        <p:txBody>
          <a:bodyPr wrap="none" rtlCol="0">
            <a:spAutoFit/>
          </a:bodyPr>
          <a:lstStyle/>
          <a:p>
            <a:r>
              <a:rPr lang="en-US" sz="1600" b="0" i="1" dirty="0"/>
              <a:t>Figure 1: Kantardjieff and  Rupp (2003)</a:t>
            </a:r>
          </a:p>
        </p:txBody>
      </p:sp>
    </p:spTree>
    <p:extLst>
      <p:ext uri="{BB962C8B-B14F-4D97-AF65-F5344CB8AC3E}">
        <p14:creationId xmlns:p14="http://schemas.microsoft.com/office/powerpoint/2010/main" val="390983746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6657881-C8D6-294F-8B3B-CC56A48628BE}"/>
              </a:ext>
            </a:extLst>
          </p:cNvPr>
          <p:cNvSpPr>
            <a:spLocks noGrp="1"/>
          </p:cNvSpPr>
          <p:nvPr>
            <p:ph type="title"/>
          </p:nvPr>
        </p:nvSpPr>
        <p:spPr/>
        <p:txBody>
          <a:bodyPr/>
          <a:lstStyle/>
          <a:p>
            <a:r>
              <a:rPr lang="en-US" dirty="0"/>
              <a:t>components of asymmetric unit</a:t>
            </a:r>
          </a:p>
        </p:txBody>
      </p:sp>
      <p:sp>
        <p:nvSpPr>
          <p:cNvPr id="3" name="Content Placeholder 2">
            <a:extLst>
              <a:ext uri="{FF2B5EF4-FFF2-40B4-BE49-F238E27FC236}">
                <a16:creationId xmlns:a16="http://schemas.microsoft.com/office/drawing/2014/main" id="{2DC148E0-2943-9948-9969-2EC96C987083}"/>
              </a:ext>
            </a:extLst>
          </p:cNvPr>
          <p:cNvSpPr>
            <a:spLocks noGrp="1"/>
          </p:cNvSpPr>
          <p:nvPr>
            <p:ph idx="1"/>
          </p:nvPr>
        </p:nvSpPr>
        <p:spPr/>
        <p:txBody>
          <a:bodyPr/>
          <a:lstStyle/>
          <a:p>
            <a:r>
              <a:rPr lang="en-US" dirty="0"/>
              <a:t>About 50% solvent</a:t>
            </a:r>
          </a:p>
        </p:txBody>
      </p:sp>
      <p:pic>
        <p:nvPicPr>
          <p:cNvPr id="28692" name="Picture 20" descr="Yellow Rubber Duckies - 12 Pc. | Oriental Trading">
            <a:extLst>
              <a:ext uri="{FF2B5EF4-FFF2-40B4-BE49-F238E27FC236}">
                <a16:creationId xmlns:a16="http://schemas.microsoft.com/office/drawing/2014/main" id="{782F028C-CF5B-5541-B8C4-13A57E289AB7}"/>
              </a:ext>
            </a:extLst>
          </p:cNvPr>
          <p:cNvPicPr>
            <a:picLocks noChangeAspect="1" noChangeArrowheads="1"/>
          </p:cNvPicPr>
          <p:nvPr/>
        </p:nvPicPr>
        <p:blipFill rotWithShape="1">
          <a:blip r:embed="rId3"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bwMode="auto">
          <a:xfrm>
            <a:off x="537010" y="4049297"/>
            <a:ext cx="1949450" cy="1784350"/>
          </a:xfrm>
          <a:prstGeom prst="rect">
            <a:avLst/>
          </a:prstGeom>
          <a:noFill/>
          <a:extLst>
            <a:ext uri="{909E8E84-426E-40DD-AFC4-6F175D3DCCD1}">
              <a14:hiddenFill xmlns:a14="http://schemas.microsoft.com/office/drawing/2010/main">
                <a:solidFill>
                  <a:srgbClr val="FFFFFF"/>
                </a:solidFill>
              </a14:hiddenFill>
            </a:ext>
          </a:extLst>
        </p:spPr>
      </p:pic>
      <p:sp>
        <p:nvSpPr>
          <p:cNvPr id="20" name="Rectangle 19">
            <a:extLst>
              <a:ext uri="{FF2B5EF4-FFF2-40B4-BE49-F238E27FC236}">
                <a16:creationId xmlns:a16="http://schemas.microsoft.com/office/drawing/2014/main" id="{95AE57E4-8334-EB43-9A25-89F70B3C9894}"/>
              </a:ext>
            </a:extLst>
          </p:cNvPr>
          <p:cNvSpPr/>
          <p:nvPr/>
        </p:nvSpPr>
        <p:spPr bwMode="auto">
          <a:xfrm>
            <a:off x="625915" y="4141404"/>
            <a:ext cx="1771639" cy="1644359"/>
          </a:xfrm>
          <a:prstGeom prst="rect">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nvGrpSpPr>
          <p:cNvPr id="7" name="Group 6">
            <a:extLst>
              <a:ext uri="{FF2B5EF4-FFF2-40B4-BE49-F238E27FC236}">
                <a16:creationId xmlns:a16="http://schemas.microsoft.com/office/drawing/2014/main" id="{9726F3FD-76C4-9347-9EDC-A0ECAEB5055C}"/>
              </a:ext>
            </a:extLst>
          </p:cNvPr>
          <p:cNvGrpSpPr/>
          <p:nvPr/>
        </p:nvGrpSpPr>
        <p:grpSpPr>
          <a:xfrm>
            <a:off x="2779207" y="2100451"/>
            <a:ext cx="1771639" cy="1672798"/>
            <a:chOff x="2655164" y="2273705"/>
            <a:chExt cx="1771639" cy="1672798"/>
          </a:xfrm>
        </p:grpSpPr>
        <p:pic>
          <p:nvPicPr>
            <p:cNvPr id="28686" name="Picture 14" descr="LED Ducks">
              <a:extLst>
                <a:ext uri="{FF2B5EF4-FFF2-40B4-BE49-F238E27FC236}">
                  <a16:creationId xmlns:a16="http://schemas.microsoft.com/office/drawing/2014/main" id="{77D9FDD5-C605-7946-95EA-00A297BE2BCC}"/>
                </a:ext>
              </a:extLst>
            </p:cNvPr>
            <p:cNvPicPr>
              <a:picLocks noChangeAspect="1" noChangeArrowheads="1"/>
            </p:cNvPicPr>
            <p:nvPr/>
          </p:nvPicPr>
          <p:blipFill>
            <a:blip r:embed="rId4" cstate="screen">
              <a:clrChange>
                <a:clrFrom>
                  <a:srgbClr val="F4F4F2"/>
                </a:clrFrom>
                <a:clrTo>
                  <a:srgbClr val="F4F4F2">
                    <a:alpha val="0"/>
                  </a:srgbClr>
                </a:clrTo>
              </a:clrChange>
              <a:extLst>
                <a:ext uri="{28A0092B-C50C-407E-A947-70E740481C1C}">
                  <a14:useLocalDpi xmlns:a14="http://schemas.microsoft.com/office/drawing/2010/main" val="0"/>
                </a:ext>
              </a:extLst>
            </a:blip>
            <a:srcRect/>
            <a:stretch>
              <a:fillRect/>
            </a:stretch>
          </p:blipFill>
          <p:spPr bwMode="auto">
            <a:xfrm>
              <a:off x="2718448" y="2273705"/>
              <a:ext cx="1576855" cy="1576855"/>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a:extLst>
                <a:ext uri="{FF2B5EF4-FFF2-40B4-BE49-F238E27FC236}">
                  <a16:creationId xmlns:a16="http://schemas.microsoft.com/office/drawing/2014/main" id="{84C0A9A0-9D09-7248-9A69-F890CD582A03}"/>
                </a:ext>
              </a:extLst>
            </p:cNvPr>
            <p:cNvSpPr/>
            <p:nvPr/>
          </p:nvSpPr>
          <p:spPr bwMode="auto">
            <a:xfrm>
              <a:off x="2655164" y="2302144"/>
              <a:ext cx="1771639" cy="1644359"/>
            </a:xfrm>
            <a:prstGeom prst="rect">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pSp>
        <p:nvGrpSpPr>
          <p:cNvPr id="6" name="Group 5">
            <a:extLst>
              <a:ext uri="{FF2B5EF4-FFF2-40B4-BE49-F238E27FC236}">
                <a16:creationId xmlns:a16="http://schemas.microsoft.com/office/drawing/2014/main" id="{D8460026-9EDB-9C4D-B5E4-934F2D969916}"/>
              </a:ext>
            </a:extLst>
          </p:cNvPr>
          <p:cNvGrpSpPr/>
          <p:nvPr/>
        </p:nvGrpSpPr>
        <p:grpSpPr>
          <a:xfrm>
            <a:off x="625915" y="2128890"/>
            <a:ext cx="1771639" cy="1644359"/>
            <a:chOff x="534866" y="2524158"/>
            <a:chExt cx="1771639" cy="1644359"/>
          </a:xfrm>
        </p:grpSpPr>
        <p:pic>
          <p:nvPicPr>
            <p:cNvPr id="28680" name="Picture 8" descr="Download Rubber Duck Png Image - Transparent Rubber Duck Png PNG Image with  No Background - PNGkey.com">
              <a:extLst>
                <a:ext uri="{FF2B5EF4-FFF2-40B4-BE49-F238E27FC236}">
                  <a16:creationId xmlns:a16="http://schemas.microsoft.com/office/drawing/2014/main" id="{057E0D61-EC46-464F-9D58-2807C979FC29}"/>
                </a:ext>
              </a:extLst>
            </p:cNvPr>
            <p:cNvPicPr>
              <a:picLocks noChangeAspect="1" noChangeArrowheads="1"/>
            </p:cNvPicPr>
            <p:nvPr/>
          </p:nvPicPr>
          <p:blipFill>
            <a:blip r:embed="rId5" cstate="screen">
              <a:extLst>
                <a:ext uri="{28A0092B-C50C-407E-A947-70E740481C1C}">
                  <a14:useLocalDpi xmlns:a14="http://schemas.microsoft.com/office/drawing/2010/main" val="0"/>
                </a:ext>
              </a:extLst>
            </a:blip>
            <a:srcRect/>
            <a:stretch>
              <a:fillRect/>
            </a:stretch>
          </p:blipFill>
          <p:spPr bwMode="auto">
            <a:xfrm>
              <a:off x="860110" y="2783569"/>
              <a:ext cx="776366" cy="831821"/>
            </a:xfrm>
            <a:prstGeom prst="rect">
              <a:avLst/>
            </a:prstGeom>
            <a:noFill/>
            <a:extLst>
              <a:ext uri="{909E8E84-426E-40DD-AFC4-6F175D3DCCD1}">
                <a14:hiddenFill xmlns:a14="http://schemas.microsoft.com/office/drawing/2010/main">
                  <a:solidFill>
                    <a:srgbClr val="FFFFFF"/>
                  </a:solidFill>
                </a14:hiddenFill>
              </a:ext>
            </a:extLst>
          </p:spPr>
        </p:pic>
        <p:sp>
          <p:nvSpPr>
            <p:cNvPr id="24" name="Rectangle 23">
              <a:extLst>
                <a:ext uri="{FF2B5EF4-FFF2-40B4-BE49-F238E27FC236}">
                  <a16:creationId xmlns:a16="http://schemas.microsoft.com/office/drawing/2014/main" id="{9EDD3A7C-5BCF-FE44-8AFF-E89488CE4217}"/>
                </a:ext>
              </a:extLst>
            </p:cNvPr>
            <p:cNvSpPr/>
            <p:nvPr/>
          </p:nvSpPr>
          <p:spPr bwMode="auto">
            <a:xfrm>
              <a:off x="534866" y="2524158"/>
              <a:ext cx="1771639" cy="1644359"/>
            </a:xfrm>
            <a:prstGeom prst="rect">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pic>
        <p:nvPicPr>
          <p:cNvPr id="33798" name="Picture 6" descr="Buy 10/20pcs Cute Baby Squeaky Rubber Yellow Ducks Bath Water Swimming Toys  for Kids at affordable prices — free shipping, real reviews with photos —  Joom">
            <a:extLst>
              <a:ext uri="{FF2B5EF4-FFF2-40B4-BE49-F238E27FC236}">
                <a16:creationId xmlns:a16="http://schemas.microsoft.com/office/drawing/2014/main" id="{53A9C7BF-FA75-D14A-9E41-39704011F2DA}"/>
              </a:ext>
            </a:extLst>
          </p:cNvPr>
          <p:cNvPicPr>
            <a:picLocks noChangeAspect="1" noChangeArrowheads="1"/>
          </p:cNvPicPr>
          <p:nvPr/>
        </p:nvPicPr>
        <p:blipFill rotWithShape="1">
          <a:blip r:embed="rId6" cstate="screen">
            <a:extLst>
              <a:ext uri="{28A0092B-C50C-407E-A947-70E740481C1C}">
                <a14:useLocalDpi xmlns:a14="http://schemas.microsoft.com/office/drawing/2010/main" val="0"/>
              </a:ext>
            </a:extLst>
          </a:blip>
          <a:srcRect/>
          <a:stretch/>
        </p:blipFill>
        <p:spPr bwMode="auto">
          <a:xfrm>
            <a:off x="9642635" y="4664563"/>
            <a:ext cx="2026802" cy="1481598"/>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6" descr="Buy 10/20pcs Cute Baby Squeaky Rubber Yellow Ducks Bath Water Swimming Toys  for Kids at affordable prices — free shipping, real reviews with photos —  Joom">
            <a:extLst>
              <a:ext uri="{FF2B5EF4-FFF2-40B4-BE49-F238E27FC236}">
                <a16:creationId xmlns:a16="http://schemas.microsoft.com/office/drawing/2014/main" id="{F5452E58-0ED4-BE45-B5F4-214A64279E6A}"/>
              </a:ext>
            </a:extLst>
          </p:cNvPr>
          <p:cNvPicPr>
            <a:picLocks noChangeAspect="1" noChangeArrowheads="1"/>
          </p:cNvPicPr>
          <p:nvPr/>
        </p:nvPicPr>
        <p:blipFill rotWithShape="1">
          <a:blip r:embed="rId7" cstate="screen">
            <a:extLst>
              <a:ext uri="{28A0092B-C50C-407E-A947-70E740481C1C}">
                <a14:useLocalDpi xmlns:a14="http://schemas.microsoft.com/office/drawing/2010/main" val="0"/>
              </a:ext>
            </a:extLst>
          </a:blip>
          <a:srcRect/>
          <a:stretch/>
        </p:blipFill>
        <p:spPr bwMode="auto">
          <a:xfrm>
            <a:off x="9628188" y="2925712"/>
            <a:ext cx="2026802" cy="1481598"/>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6" descr="Buy 10/20pcs Cute Baby Squeaky Rubber Yellow Ducks Bath Water Swimming Toys  for Kids at affordable prices — free shipping, real reviews with photos —  Joom">
            <a:extLst>
              <a:ext uri="{FF2B5EF4-FFF2-40B4-BE49-F238E27FC236}">
                <a16:creationId xmlns:a16="http://schemas.microsoft.com/office/drawing/2014/main" id="{397AA343-35DF-264B-80E4-41D049AD4075}"/>
              </a:ext>
            </a:extLst>
          </p:cNvPr>
          <p:cNvPicPr>
            <a:picLocks noChangeAspect="1" noChangeArrowheads="1"/>
          </p:cNvPicPr>
          <p:nvPr/>
        </p:nvPicPr>
        <p:blipFill rotWithShape="1">
          <a:blip r:embed="rId8" cstate="screen">
            <a:extLst>
              <a:ext uri="{28A0092B-C50C-407E-A947-70E740481C1C}">
                <a14:useLocalDpi xmlns:a14="http://schemas.microsoft.com/office/drawing/2010/main" val="0"/>
              </a:ext>
            </a:extLst>
          </a:blip>
          <a:srcRect/>
          <a:stretch/>
        </p:blipFill>
        <p:spPr bwMode="auto">
          <a:xfrm>
            <a:off x="7290983" y="2925712"/>
            <a:ext cx="2026802" cy="1481598"/>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6" descr="Buy 10/20pcs Cute Baby Squeaky Rubber Yellow Ducks Bath Water Swimming Toys  for Kids at affordable prices — free shipping, real reviews with photos —  Joom">
            <a:extLst>
              <a:ext uri="{FF2B5EF4-FFF2-40B4-BE49-F238E27FC236}">
                <a16:creationId xmlns:a16="http://schemas.microsoft.com/office/drawing/2014/main" id="{A39D826D-B3C4-8B4A-80FF-A3E084389710}"/>
              </a:ext>
            </a:extLst>
          </p:cNvPr>
          <p:cNvPicPr>
            <a:picLocks noChangeAspect="1" noChangeArrowheads="1"/>
          </p:cNvPicPr>
          <p:nvPr/>
        </p:nvPicPr>
        <p:blipFill rotWithShape="1">
          <a:blip r:embed="rId9" cstate="screen">
            <a:extLst>
              <a:ext uri="{28A0092B-C50C-407E-A947-70E740481C1C}">
                <a14:useLocalDpi xmlns:a14="http://schemas.microsoft.com/office/drawing/2010/main" val="0"/>
              </a:ext>
            </a:extLst>
          </a:blip>
          <a:srcRect/>
          <a:stretch/>
        </p:blipFill>
        <p:spPr bwMode="auto">
          <a:xfrm>
            <a:off x="9618236" y="1213454"/>
            <a:ext cx="2026802" cy="1481598"/>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6" descr="Buy 10/20pcs Cute Baby Squeaky Rubber Yellow Ducks Bath Water Swimming Toys  for Kids at affordable prices — free shipping, real reviews with photos —  Joom">
            <a:extLst>
              <a:ext uri="{FF2B5EF4-FFF2-40B4-BE49-F238E27FC236}">
                <a16:creationId xmlns:a16="http://schemas.microsoft.com/office/drawing/2014/main" id="{5CE71D5B-EBD4-0A4F-B450-C196EB4E3F91}"/>
              </a:ext>
            </a:extLst>
          </p:cNvPr>
          <p:cNvPicPr>
            <a:picLocks noChangeAspect="1" noChangeArrowheads="1"/>
          </p:cNvPicPr>
          <p:nvPr/>
        </p:nvPicPr>
        <p:blipFill rotWithShape="1">
          <a:blip r:embed="rId10" cstate="screen">
            <a:extLst>
              <a:ext uri="{28A0092B-C50C-407E-A947-70E740481C1C}">
                <a14:useLocalDpi xmlns:a14="http://schemas.microsoft.com/office/drawing/2010/main" val="0"/>
              </a:ext>
            </a:extLst>
          </a:blip>
          <a:srcRect/>
          <a:stretch/>
        </p:blipFill>
        <p:spPr bwMode="auto">
          <a:xfrm>
            <a:off x="7281031" y="1213454"/>
            <a:ext cx="2026802" cy="1481598"/>
          </a:xfrm>
          <a:prstGeom prst="rect">
            <a:avLst/>
          </a:prstGeom>
          <a:noFill/>
          <a:extLst>
            <a:ext uri="{909E8E84-426E-40DD-AFC4-6F175D3DCCD1}">
              <a14:hiddenFill xmlns:a14="http://schemas.microsoft.com/office/drawing/2010/main">
                <a:solidFill>
                  <a:srgbClr val="FFFFFF"/>
                </a:solidFill>
              </a14:hiddenFill>
            </a:ext>
          </a:extLst>
        </p:spPr>
      </p:pic>
      <p:sp>
        <p:nvSpPr>
          <p:cNvPr id="10" name="Parallelogram 9">
            <a:extLst>
              <a:ext uri="{FF2B5EF4-FFF2-40B4-BE49-F238E27FC236}">
                <a16:creationId xmlns:a16="http://schemas.microsoft.com/office/drawing/2014/main" id="{8E6EBDB8-CBB0-4144-A50D-4E08DB8BB12D}"/>
              </a:ext>
            </a:extLst>
          </p:cNvPr>
          <p:cNvSpPr/>
          <p:nvPr/>
        </p:nvSpPr>
        <p:spPr bwMode="auto">
          <a:xfrm>
            <a:off x="7108730" y="1213454"/>
            <a:ext cx="2472612" cy="1522332"/>
          </a:xfrm>
          <a:prstGeom prst="parallelogram">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0" name="Parallelogram 39">
            <a:extLst>
              <a:ext uri="{FF2B5EF4-FFF2-40B4-BE49-F238E27FC236}">
                <a16:creationId xmlns:a16="http://schemas.microsoft.com/office/drawing/2014/main" id="{58169A59-1985-F144-8E42-079C27A868A0}"/>
              </a:ext>
            </a:extLst>
          </p:cNvPr>
          <p:cNvSpPr/>
          <p:nvPr/>
        </p:nvSpPr>
        <p:spPr bwMode="auto">
          <a:xfrm>
            <a:off x="9453125" y="1218969"/>
            <a:ext cx="2472612" cy="1522332"/>
          </a:xfrm>
          <a:prstGeom prst="parallelogram">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1" name="Parallelogram 40">
            <a:extLst>
              <a:ext uri="{FF2B5EF4-FFF2-40B4-BE49-F238E27FC236}">
                <a16:creationId xmlns:a16="http://schemas.microsoft.com/office/drawing/2014/main" id="{8125EF40-1DC8-CB49-8463-602F24D193E8}"/>
              </a:ext>
            </a:extLst>
          </p:cNvPr>
          <p:cNvSpPr/>
          <p:nvPr/>
        </p:nvSpPr>
        <p:spPr bwMode="auto">
          <a:xfrm>
            <a:off x="7108730" y="2932599"/>
            <a:ext cx="2472612" cy="1522332"/>
          </a:xfrm>
          <a:prstGeom prst="parallelogram">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2" name="Parallelogram 41">
            <a:extLst>
              <a:ext uri="{FF2B5EF4-FFF2-40B4-BE49-F238E27FC236}">
                <a16:creationId xmlns:a16="http://schemas.microsoft.com/office/drawing/2014/main" id="{C8E8C2E6-06D8-894D-BA43-ECFBF4E40509}"/>
              </a:ext>
            </a:extLst>
          </p:cNvPr>
          <p:cNvSpPr/>
          <p:nvPr/>
        </p:nvSpPr>
        <p:spPr bwMode="auto">
          <a:xfrm>
            <a:off x="9453125" y="2940620"/>
            <a:ext cx="2472612" cy="1522332"/>
          </a:xfrm>
          <a:prstGeom prst="parallelogram">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3" name="Parallelogram 42">
            <a:extLst>
              <a:ext uri="{FF2B5EF4-FFF2-40B4-BE49-F238E27FC236}">
                <a16:creationId xmlns:a16="http://schemas.microsoft.com/office/drawing/2014/main" id="{E696651A-E2FE-B94E-907C-5C40AEF3DAE8}"/>
              </a:ext>
            </a:extLst>
          </p:cNvPr>
          <p:cNvSpPr/>
          <p:nvPr/>
        </p:nvSpPr>
        <p:spPr bwMode="auto">
          <a:xfrm>
            <a:off x="9463013" y="4670078"/>
            <a:ext cx="2472612" cy="1522332"/>
          </a:xfrm>
          <a:prstGeom prst="parallelogram">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4" name="TextBox 43">
            <a:extLst>
              <a:ext uri="{FF2B5EF4-FFF2-40B4-BE49-F238E27FC236}">
                <a16:creationId xmlns:a16="http://schemas.microsoft.com/office/drawing/2014/main" id="{3627F27A-9AE0-9241-9786-819107CC34BA}"/>
              </a:ext>
            </a:extLst>
          </p:cNvPr>
          <p:cNvSpPr txBox="1"/>
          <p:nvPr/>
        </p:nvSpPr>
        <p:spPr>
          <a:xfrm>
            <a:off x="4612695" y="2745351"/>
            <a:ext cx="2472612" cy="1015663"/>
          </a:xfrm>
          <a:prstGeom prst="rect">
            <a:avLst/>
          </a:prstGeom>
          <a:noFill/>
        </p:spPr>
        <p:txBody>
          <a:bodyPr wrap="square" rtlCol="0">
            <a:spAutoFit/>
          </a:bodyPr>
          <a:lstStyle/>
          <a:p>
            <a:pPr algn="l"/>
            <a:r>
              <a:rPr lang="en-US" sz="2000" b="0" dirty="0">
                <a:latin typeface="Avenir Next Condensed" panose="020B0506020202020204" pitchFamily="34" charset="0"/>
              </a:rPr>
              <a:t>With low numbers of possible copies, options are low</a:t>
            </a:r>
          </a:p>
        </p:txBody>
      </p:sp>
      <p:pic>
        <p:nvPicPr>
          <p:cNvPr id="30722" name="Picture 2" descr="Buy Floating Yellow Rubber Ducks, 3&amp;quot; (Pack of 12) at S&amp;amp;S Worldwide">
            <a:extLst>
              <a:ext uri="{FF2B5EF4-FFF2-40B4-BE49-F238E27FC236}">
                <a16:creationId xmlns:a16="http://schemas.microsoft.com/office/drawing/2014/main" id="{A6E86871-0C7E-2340-B859-693AFB1182BA}"/>
              </a:ext>
            </a:extLst>
          </p:cNvPr>
          <p:cNvPicPr>
            <a:picLocks noChangeAspect="1" noChangeArrowheads="1"/>
          </p:cNvPicPr>
          <p:nvPr/>
        </p:nvPicPr>
        <p:blipFill>
          <a:blip r:embed="rId11" cstate="screen">
            <a:extLst>
              <a:ext uri="{28A0092B-C50C-407E-A947-70E740481C1C}">
                <a14:useLocalDpi xmlns:a14="http://schemas.microsoft.com/office/drawing/2010/main" val="0"/>
              </a:ext>
            </a:extLst>
          </a:blip>
          <a:srcRect/>
          <a:stretch>
            <a:fillRect/>
          </a:stretch>
        </p:blipFill>
        <p:spPr bwMode="auto">
          <a:xfrm>
            <a:off x="2874850" y="4136229"/>
            <a:ext cx="1654707" cy="1654707"/>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a:extLst>
              <a:ext uri="{FF2B5EF4-FFF2-40B4-BE49-F238E27FC236}">
                <a16:creationId xmlns:a16="http://schemas.microsoft.com/office/drawing/2014/main" id="{9ECD3DF3-4E4B-E542-88CC-F364A12E8E19}"/>
              </a:ext>
            </a:extLst>
          </p:cNvPr>
          <p:cNvSpPr/>
          <p:nvPr/>
        </p:nvSpPr>
        <p:spPr bwMode="auto">
          <a:xfrm>
            <a:off x="2779206" y="4141404"/>
            <a:ext cx="1771639" cy="1644359"/>
          </a:xfrm>
          <a:prstGeom prst="rect">
            <a:avLst/>
          </a:prstGeom>
          <a:noFill/>
          <a:ln w="38100"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28" name="TextBox 27">
            <a:extLst>
              <a:ext uri="{FF2B5EF4-FFF2-40B4-BE49-F238E27FC236}">
                <a16:creationId xmlns:a16="http://schemas.microsoft.com/office/drawing/2014/main" id="{7E3A9ECF-FFF3-9C44-95F3-178B4DE9267B}"/>
              </a:ext>
            </a:extLst>
          </p:cNvPr>
          <p:cNvSpPr txBox="1"/>
          <p:nvPr/>
        </p:nvSpPr>
        <p:spPr>
          <a:xfrm>
            <a:off x="6801764" y="4649784"/>
            <a:ext cx="2472612" cy="1015663"/>
          </a:xfrm>
          <a:prstGeom prst="rect">
            <a:avLst/>
          </a:prstGeom>
          <a:noFill/>
        </p:spPr>
        <p:txBody>
          <a:bodyPr wrap="square" rtlCol="0">
            <a:spAutoFit/>
          </a:bodyPr>
          <a:lstStyle/>
          <a:p>
            <a:pPr algn="r"/>
            <a:r>
              <a:rPr lang="en-US" sz="2000" b="0" dirty="0">
                <a:latin typeface="Avenir Next Condensed" panose="020B0506020202020204" pitchFamily="34" charset="0"/>
              </a:rPr>
              <a:t>With high numbers of possible copies, options are much greater</a:t>
            </a:r>
          </a:p>
        </p:txBody>
      </p:sp>
    </p:spTree>
    <p:extLst>
      <p:ext uri="{BB962C8B-B14F-4D97-AF65-F5344CB8AC3E}">
        <p14:creationId xmlns:p14="http://schemas.microsoft.com/office/powerpoint/2010/main" val="321197202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lstStyle/>
          <a:p>
            <a:r>
              <a:rPr lang="en-GB" altLang="en-GB" dirty="0"/>
              <a:t>models</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420664824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A4FFA3A6-692F-0949-9619-F5EAF02E136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40157" y="4468908"/>
            <a:ext cx="3460652" cy="1946617"/>
          </a:xfrm>
          <a:prstGeom prst="rect">
            <a:avLst/>
          </a:prstGeom>
        </p:spPr>
      </p:pic>
      <p:cxnSp>
        <p:nvCxnSpPr>
          <p:cNvPr id="12" name="Straight Arrow Connector 11">
            <a:extLst>
              <a:ext uri="{FF2B5EF4-FFF2-40B4-BE49-F238E27FC236}">
                <a16:creationId xmlns:a16="http://schemas.microsoft.com/office/drawing/2014/main" id="{0C561D7F-31A3-F543-92C3-96FF0EECE134}"/>
              </a:ext>
            </a:extLst>
          </p:cNvPr>
          <p:cNvCxnSpPr>
            <a:cxnSpLocks/>
          </p:cNvCxnSpPr>
          <p:nvPr/>
        </p:nvCxnSpPr>
        <p:spPr>
          <a:xfrm>
            <a:off x="2349783" y="4480970"/>
            <a:ext cx="1575356" cy="814057"/>
          </a:xfrm>
          <a:prstGeom prst="straightConnector1">
            <a:avLst/>
          </a:prstGeom>
          <a:ln w="38100">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p14="http://schemas.microsoft.com/office/powerpoint/2010/main" xmlns:aink="http://schemas.microsoft.com/office/drawing/2016/ink">
        <mc:Choice Requires="p14 aink">
          <p:contentPart p14:bwMode="auto" r:id="rId3">
            <p14:nvContentPartPr>
              <p14:cNvPr id="36" name="Ink 35">
                <a:extLst>
                  <a:ext uri="{FF2B5EF4-FFF2-40B4-BE49-F238E27FC236}">
                    <a16:creationId xmlns:a16="http://schemas.microsoft.com/office/drawing/2014/main" id="{15068D08-9158-5B4A-BD91-C4A7EB4B8405}"/>
                  </a:ext>
                </a:extLst>
              </p14:cNvPr>
              <p14:cNvContentPartPr/>
              <p14:nvPr/>
            </p14:nvContentPartPr>
            <p14:xfrm>
              <a:off x="8599588" y="3215965"/>
              <a:ext cx="360" cy="360"/>
            </p14:xfrm>
          </p:contentPart>
        </mc:Choice>
        <mc:Fallback xmlns="">
          <p:pic>
            <p:nvPicPr>
              <p:cNvPr id="36" name="Ink 35">
                <a:extLst>
                  <a:ext uri="{FF2B5EF4-FFF2-40B4-BE49-F238E27FC236}">
                    <a16:creationId xmlns:a16="http://schemas.microsoft.com/office/drawing/2014/main" id="{15068D08-9158-5B4A-BD91-C4A7EB4B8405}"/>
                  </a:ext>
                </a:extLst>
              </p:cNvPr>
              <p:cNvPicPr/>
              <p:nvPr/>
            </p:nvPicPr>
            <p:blipFill>
              <a:blip r:embed="rId5"/>
              <a:stretch>
                <a:fillRect/>
              </a:stretch>
            </p:blipFill>
            <p:spPr>
              <a:xfrm>
                <a:off x="8536588" y="2837965"/>
                <a:ext cx="126000" cy="756000"/>
              </a:xfrm>
              <a:prstGeom prst="rect">
                <a:avLst/>
              </a:prstGeom>
            </p:spPr>
          </p:pic>
        </mc:Fallback>
      </mc:AlternateContent>
      <p:pic>
        <p:nvPicPr>
          <p:cNvPr id="40" name="Picture 10" descr="Image result for HELIX PROTEIN">
            <a:extLst>
              <a:ext uri="{FF2B5EF4-FFF2-40B4-BE49-F238E27FC236}">
                <a16:creationId xmlns:a16="http://schemas.microsoft.com/office/drawing/2014/main" id="{FEBA84A5-AFCB-094C-B205-4B45548C52C5}"/>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rot="872980">
            <a:off x="8424973" y="2952370"/>
            <a:ext cx="1056966" cy="1887438"/>
          </a:xfrm>
          <a:prstGeom prst="rect">
            <a:avLst/>
          </a:prstGeom>
          <a:noFill/>
          <a:extLst>
            <a:ext uri="{909E8E84-426E-40DD-AFC4-6F175D3DCCD1}">
              <a14:hiddenFill xmlns:a14="http://schemas.microsoft.com/office/drawing/2010/main">
                <a:solidFill>
                  <a:srgbClr val="FFFFFF"/>
                </a:solidFill>
              </a14:hiddenFill>
            </a:ext>
          </a:extLst>
        </p:spPr>
      </p:pic>
      <p:sp>
        <p:nvSpPr>
          <p:cNvPr id="41" name="TextBox 40">
            <a:extLst>
              <a:ext uri="{FF2B5EF4-FFF2-40B4-BE49-F238E27FC236}">
                <a16:creationId xmlns:a16="http://schemas.microsoft.com/office/drawing/2014/main" id="{1E4CD497-A628-DA4D-A036-45B5EF3EB9D7}"/>
              </a:ext>
            </a:extLst>
          </p:cNvPr>
          <p:cNvSpPr txBox="1"/>
          <p:nvPr/>
        </p:nvSpPr>
        <p:spPr>
          <a:xfrm>
            <a:off x="9448197" y="3434836"/>
            <a:ext cx="1276311" cy="400110"/>
          </a:xfrm>
          <a:prstGeom prst="rect">
            <a:avLst/>
          </a:prstGeom>
          <a:noFill/>
        </p:spPr>
        <p:txBody>
          <a:bodyPr wrap="none" rtlCol="0">
            <a:spAutoFit/>
          </a:bodyPr>
          <a:lstStyle/>
          <a:p>
            <a:pPr algn="l"/>
            <a:r>
              <a:rPr lang="en-US" sz="1800" b="0" dirty="0">
                <a:latin typeface="Abadi MT Condensed Light" panose="020B0306030101010103" pitchFamily="34" charset="77"/>
              </a:rPr>
              <a:t>single</a:t>
            </a:r>
            <a:r>
              <a:rPr lang="en-US" sz="1800" dirty="0">
                <a:latin typeface="Abadi MT Condensed Light" panose="020B0306030101010103" pitchFamily="34" charset="77"/>
              </a:rPr>
              <a:t> </a:t>
            </a:r>
            <a:r>
              <a:rPr lang="en-US" sz="2000" b="0" dirty="0">
                <a:latin typeface="Abadi MT Condensed Light" panose="020B0306030101010103" pitchFamily="34" charset="77"/>
              </a:rPr>
              <a:t>helices</a:t>
            </a:r>
          </a:p>
        </p:txBody>
      </p:sp>
      <p:grpSp>
        <p:nvGrpSpPr>
          <p:cNvPr id="42" name="Group 41">
            <a:extLst>
              <a:ext uri="{FF2B5EF4-FFF2-40B4-BE49-F238E27FC236}">
                <a16:creationId xmlns:a16="http://schemas.microsoft.com/office/drawing/2014/main" id="{3FDF8313-2631-654C-89C1-C706E3992164}"/>
              </a:ext>
            </a:extLst>
          </p:cNvPr>
          <p:cNvGrpSpPr/>
          <p:nvPr/>
        </p:nvGrpSpPr>
        <p:grpSpPr>
          <a:xfrm>
            <a:off x="9167917" y="4930858"/>
            <a:ext cx="1212191" cy="1152959"/>
            <a:chOff x="1164381" y="3542117"/>
            <a:chExt cx="1212191" cy="1152959"/>
          </a:xfrm>
        </p:grpSpPr>
        <p:pic>
          <p:nvPicPr>
            <p:cNvPr id="43" name="Picture 4" descr="Image result for atom">
              <a:extLst>
                <a:ext uri="{FF2B5EF4-FFF2-40B4-BE49-F238E27FC236}">
                  <a16:creationId xmlns:a16="http://schemas.microsoft.com/office/drawing/2014/main" id="{34EE7D70-6DD8-E74A-BB86-A141750CA82D}"/>
                </a:ext>
              </a:extLst>
            </p:cNvPr>
            <p:cNvPicPr>
              <a:picLocks noChangeAspect="1" noChangeArrowheads="1"/>
            </p:cNvPicPr>
            <p:nvPr/>
          </p:nvPicPr>
          <p:blipFill>
            <a:blip r:embed="rId7" cstate="screen">
              <a:clrChange>
                <a:clrFrom>
                  <a:srgbClr val="FFFFFF"/>
                </a:clrFrom>
                <a:clrTo>
                  <a:srgbClr val="FFFFFF">
                    <a:alpha val="0"/>
                  </a:srgbClr>
                </a:clrTo>
              </a:clrChange>
              <a:duotone>
                <a:schemeClr val="accent4">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21136047">
              <a:off x="1207637" y="3984226"/>
              <a:ext cx="1004216" cy="710850"/>
            </a:xfrm>
            <a:prstGeom prst="rect">
              <a:avLst/>
            </a:prstGeom>
            <a:noFill/>
            <a:extLst>
              <a:ext uri="{909E8E84-426E-40DD-AFC4-6F175D3DCCD1}">
                <a14:hiddenFill xmlns:a14="http://schemas.microsoft.com/office/drawing/2010/main">
                  <a:solidFill>
                    <a:srgbClr val="FFFFFF"/>
                  </a:solidFill>
                </a14:hiddenFill>
              </a:ext>
            </a:extLst>
          </p:spPr>
        </p:pic>
        <p:sp useBgFill="1">
          <p:nvSpPr>
            <p:cNvPr id="44" name="TextBox 43">
              <a:extLst>
                <a:ext uri="{FF2B5EF4-FFF2-40B4-BE49-F238E27FC236}">
                  <a16:creationId xmlns:a16="http://schemas.microsoft.com/office/drawing/2014/main" id="{F1424EB6-66CB-5045-9D37-BFDDBF6984BF}"/>
                </a:ext>
              </a:extLst>
            </p:cNvPr>
            <p:cNvSpPr txBox="1"/>
            <p:nvPr/>
          </p:nvSpPr>
          <p:spPr>
            <a:xfrm>
              <a:off x="1164381" y="3542117"/>
              <a:ext cx="1212191" cy="400110"/>
            </a:xfrm>
            <a:prstGeom prst="rect">
              <a:avLst/>
            </a:prstGeom>
          </p:spPr>
          <p:txBody>
            <a:bodyPr wrap="none" rtlCol="0">
              <a:spAutoFit/>
            </a:bodyPr>
            <a:lstStyle/>
            <a:p>
              <a:r>
                <a:rPr lang="en-US" sz="1800" b="0" dirty="0">
                  <a:latin typeface="Abadi MT Condensed Light" panose="020B0306030101010103" pitchFamily="34" charset="77"/>
                </a:rPr>
                <a:t>single</a:t>
              </a:r>
              <a:r>
                <a:rPr lang="en-US" sz="1800" dirty="0">
                  <a:latin typeface="Abadi MT Condensed Light" panose="020B0306030101010103" pitchFamily="34" charset="77"/>
                </a:rPr>
                <a:t> </a:t>
              </a:r>
              <a:r>
                <a:rPr lang="en-US" sz="2000" b="0" dirty="0">
                  <a:latin typeface="Abadi MT Condensed Light" panose="020B0306030101010103" pitchFamily="34" charset="77"/>
                </a:rPr>
                <a:t>atoms</a:t>
              </a:r>
            </a:p>
          </p:txBody>
        </p:sp>
      </p:grpSp>
      <p:grpSp>
        <p:nvGrpSpPr>
          <p:cNvPr id="45" name="Group 44">
            <a:extLst>
              <a:ext uri="{FF2B5EF4-FFF2-40B4-BE49-F238E27FC236}">
                <a16:creationId xmlns:a16="http://schemas.microsoft.com/office/drawing/2014/main" id="{8EF8B2A2-BA64-DD44-B382-51496BECDBB6}"/>
              </a:ext>
            </a:extLst>
          </p:cNvPr>
          <p:cNvGrpSpPr/>
          <p:nvPr/>
        </p:nvGrpSpPr>
        <p:grpSpPr>
          <a:xfrm>
            <a:off x="4642831" y="1402697"/>
            <a:ext cx="1816970" cy="1828009"/>
            <a:chOff x="6199328" y="2331187"/>
            <a:chExt cx="1816970" cy="1828009"/>
          </a:xfrm>
        </p:grpSpPr>
        <p:sp>
          <p:nvSpPr>
            <p:cNvPr id="46" name="TextBox 45">
              <a:extLst>
                <a:ext uri="{FF2B5EF4-FFF2-40B4-BE49-F238E27FC236}">
                  <a16:creationId xmlns:a16="http://schemas.microsoft.com/office/drawing/2014/main" id="{ED3A428D-AB45-C342-811E-24AA073614BC}"/>
                </a:ext>
              </a:extLst>
            </p:cNvPr>
            <p:cNvSpPr txBox="1"/>
            <p:nvPr/>
          </p:nvSpPr>
          <p:spPr>
            <a:xfrm>
              <a:off x="6884058" y="3759086"/>
              <a:ext cx="906018" cy="400110"/>
            </a:xfrm>
            <a:prstGeom prst="rect">
              <a:avLst/>
            </a:prstGeom>
            <a:noFill/>
          </p:spPr>
          <p:txBody>
            <a:bodyPr wrap="none" rtlCol="0">
              <a:spAutoFit/>
            </a:bodyPr>
            <a:lstStyle/>
            <a:p>
              <a:r>
                <a:rPr lang="en-US" sz="2000" b="0" dirty="0">
                  <a:latin typeface="Abadi MT Condensed Light" panose="020B0306030101010103" pitchFamily="34" charset="77"/>
                </a:rPr>
                <a:t>domains</a:t>
              </a:r>
            </a:p>
          </p:txBody>
        </p:sp>
        <p:grpSp>
          <p:nvGrpSpPr>
            <p:cNvPr id="47" name="Group 46">
              <a:extLst>
                <a:ext uri="{FF2B5EF4-FFF2-40B4-BE49-F238E27FC236}">
                  <a16:creationId xmlns:a16="http://schemas.microsoft.com/office/drawing/2014/main" id="{683CD4F4-306E-FB4B-AA89-2183A674C51B}"/>
                </a:ext>
              </a:extLst>
            </p:cNvPr>
            <p:cNvGrpSpPr/>
            <p:nvPr/>
          </p:nvGrpSpPr>
          <p:grpSpPr>
            <a:xfrm>
              <a:off x="6199328" y="2331187"/>
              <a:ext cx="1816970" cy="1749457"/>
              <a:chOff x="6238846" y="940061"/>
              <a:chExt cx="1816970" cy="1749457"/>
            </a:xfrm>
          </p:grpSpPr>
          <p:pic>
            <p:nvPicPr>
              <p:cNvPr id="48" name="Picture 47" descr="A close up of a flower&#10;&#10;Description automatically generated">
                <a:extLst>
                  <a:ext uri="{FF2B5EF4-FFF2-40B4-BE49-F238E27FC236}">
                    <a16:creationId xmlns:a16="http://schemas.microsoft.com/office/drawing/2014/main" id="{A20A4C96-A539-6040-AA94-B69240C2A5E2}"/>
                  </a:ext>
                </a:extLst>
              </p:cNvPr>
              <p:cNvPicPr>
                <a:picLocks noChangeAspect="1"/>
              </p:cNvPicPr>
              <p:nvPr/>
            </p:nvPicPr>
            <p:blipFill rotWithShape="1">
              <a:blip r:embed="rId8"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rot="4605789">
                <a:off x="6272602" y="906305"/>
                <a:ext cx="1749457" cy="1816970"/>
              </a:xfrm>
              <a:prstGeom prst="rect">
                <a:avLst/>
              </a:prstGeom>
            </p:spPr>
          </p:pic>
          <p:cxnSp>
            <p:nvCxnSpPr>
              <p:cNvPr id="49" name="Straight Connector 48">
                <a:extLst>
                  <a:ext uri="{FF2B5EF4-FFF2-40B4-BE49-F238E27FC236}">
                    <a16:creationId xmlns:a16="http://schemas.microsoft.com/office/drawing/2014/main" id="{C60E07EF-DD59-5346-85E8-A32F2202D2B2}"/>
                  </a:ext>
                </a:extLst>
              </p:cNvPr>
              <p:cNvCxnSpPr>
                <a:cxnSpLocks/>
              </p:cNvCxnSpPr>
              <p:nvPr/>
            </p:nvCxnSpPr>
            <p:spPr bwMode="auto">
              <a:xfrm>
                <a:off x="7220401" y="1139949"/>
                <a:ext cx="0" cy="1171272"/>
              </a:xfrm>
              <a:prstGeom prst="line">
                <a:avLst/>
              </a:prstGeom>
              <a:noFill/>
              <a:ln w="22225" cap="flat" cmpd="sng" algn="ctr">
                <a:solidFill>
                  <a:schemeClr val="tx1"/>
                </a:solidFill>
                <a:prstDash val="dash"/>
                <a:miter lim="800000"/>
                <a:headEnd type="none" w="med" len="med"/>
                <a:tailEnd type="none" w="med" len="med"/>
              </a:ln>
              <a:effectLst/>
            </p:spPr>
          </p:cxnSp>
        </p:grpSp>
      </p:grpSp>
      <p:grpSp>
        <p:nvGrpSpPr>
          <p:cNvPr id="50" name="Group 49">
            <a:extLst>
              <a:ext uri="{FF2B5EF4-FFF2-40B4-BE49-F238E27FC236}">
                <a16:creationId xmlns:a16="http://schemas.microsoft.com/office/drawing/2014/main" id="{0F59CE37-AA6E-8E45-978F-0E6FAE6F21E3}"/>
              </a:ext>
            </a:extLst>
          </p:cNvPr>
          <p:cNvGrpSpPr/>
          <p:nvPr/>
        </p:nvGrpSpPr>
        <p:grpSpPr>
          <a:xfrm>
            <a:off x="537330" y="1496207"/>
            <a:ext cx="2097313" cy="3216635"/>
            <a:chOff x="9662321" y="2161626"/>
            <a:chExt cx="2097313" cy="3216635"/>
          </a:xfrm>
        </p:grpSpPr>
        <p:pic>
          <p:nvPicPr>
            <p:cNvPr id="51" name="Picture 2">
              <a:extLst>
                <a:ext uri="{FF2B5EF4-FFF2-40B4-BE49-F238E27FC236}">
                  <a16:creationId xmlns:a16="http://schemas.microsoft.com/office/drawing/2014/main" id="{955D5814-93EA-3E4E-9E0B-C7E2CA521307}"/>
                </a:ext>
              </a:extLst>
            </p:cNvPr>
            <p:cNvPicPr>
              <a:picLocks noChangeAspect="1" noChangeArrowheads="1"/>
            </p:cNvPicPr>
            <p:nvPr/>
          </p:nvPicPr>
          <p:blipFill rotWithShape="1">
            <a:blip r:embed="rId9" cstate="screen">
              <a:clrChange>
                <a:clrFrom>
                  <a:srgbClr val="FCFCFC"/>
                </a:clrFrom>
                <a:clrTo>
                  <a:srgbClr val="FCFCFC">
                    <a:alpha val="0"/>
                  </a:srgbClr>
                </a:clrTo>
              </a:clrChange>
              <a:extLst>
                <a:ext uri="{28A0092B-C50C-407E-A947-70E740481C1C}">
                  <a14:useLocalDpi xmlns:a14="http://schemas.microsoft.com/office/drawing/2010/main" val="0"/>
                </a:ext>
              </a:extLst>
            </a:blip>
            <a:srcRect/>
            <a:stretch/>
          </p:blipFill>
          <p:spPr bwMode="auto">
            <a:xfrm>
              <a:off x="9662321" y="2725255"/>
              <a:ext cx="2097313" cy="2653006"/>
            </a:xfrm>
            <a:prstGeom prst="rect">
              <a:avLst/>
            </a:prstGeom>
            <a:noFill/>
            <a:extLst>
              <a:ext uri="{909E8E84-426E-40DD-AFC4-6F175D3DCCD1}">
                <a14:hiddenFill xmlns:a14="http://schemas.microsoft.com/office/drawing/2010/main">
                  <a:solidFill>
                    <a:srgbClr val="FFFFFF"/>
                  </a:solidFill>
                </a14:hiddenFill>
              </a:ext>
            </a:extLst>
          </p:spPr>
        </p:pic>
        <p:sp>
          <p:nvSpPr>
            <p:cNvPr id="52" name="TextBox 51">
              <a:extLst>
                <a:ext uri="{FF2B5EF4-FFF2-40B4-BE49-F238E27FC236}">
                  <a16:creationId xmlns:a16="http://schemas.microsoft.com/office/drawing/2014/main" id="{4DE1E169-20C7-974B-BA8A-9AE748A42585}"/>
                </a:ext>
              </a:extLst>
            </p:cNvPr>
            <p:cNvSpPr txBox="1"/>
            <p:nvPr/>
          </p:nvSpPr>
          <p:spPr>
            <a:xfrm>
              <a:off x="10345029" y="2161626"/>
              <a:ext cx="1100814" cy="646331"/>
            </a:xfrm>
            <a:prstGeom prst="rect">
              <a:avLst/>
            </a:prstGeom>
            <a:noFill/>
          </p:spPr>
          <p:txBody>
            <a:bodyPr wrap="none" rtlCol="0">
              <a:spAutoFit/>
            </a:bodyPr>
            <a:lstStyle/>
            <a:p>
              <a:r>
                <a:rPr lang="en-US" sz="1800" b="0" dirty="0">
                  <a:latin typeface="Abadi MT Condensed Light" panose="020B0306030101010103" pitchFamily="34" charset="77"/>
                </a:rPr>
                <a:t>quaternary</a:t>
              </a:r>
              <a:r>
                <a:rPr lang="en-US" sz="1800" dirty="0">
                  <a:latin typeface="Abadi MT Condensed Light" panose="020B0306030101010103" pitchFamily="34" charset="77"/>
                </a:rPr>
                <a:t> </a:t>
              </a:r>
            </a:p>
            <a:p>
              <a:r>
                <a:rPr lang="en-US" sz="1800" b="0" dirty="0">
                  <a:latin typeface="Abadi MT Condensed Light" panose="020B0306030101010103" pitchFamily="34" charset="77"/>
                </a:rPr>
                <a:t>assemblies</a:t>
              </a:r>
            </a:p>
          </p:txBody>
        </p:sp>
      </p:grpSp>
      <p:grpSp>
        <p:nvGrpSpPr>
          <p:cNvPr id="53" name="Group 52">
            <a:extLst>
              <a:ext uri="{FF2B5EF4-FFF2-40B4-BE49-F238E27FC236}">
                <a16:creationId xmlns:a16="http://schemas.microsoft.com/office/drawing/2014/main" id="{2A732D16-52BA-7544-80B0-A4D60D326F5E}"/>
              </a:ext>
            </a:extLst>
          </p:cNvPr>
          <p:cNvGrpSpPr/>
          <p:nvPr/>
        </p:nvGrpSpPr>
        <p:grpSpPr>
          <a:xfrm>
            <a:off x="6787670" y="1685192"/>
            <a:ext cx="1952123" cy="1807413"/>
            <a:chOff x="4626106" y="1003748"/>
            <a:chExt cx="1952123" cy="1807413"/>
          </a:xfrm>
        </p:grpSpPr>
        <p:grpSp>
          <p:nvGrpSpPr>
            <p:cNvPr id="54" name="Group 53">
              <a:extLst>
                <a:ext uri="{FF2B5EF4-FFF2-40B4-BE49-F238E27FC236}">
                  <a16:creationId xmlns:a16="http://schemas.microsoft.com/office/drawing/2014/main" id="{75D137F9-81C0-0D4A-B59B-C1B864B4EB48}"/>
                </a:ext>
              </a:extLst>
            </p:cNvPr>
            <p:cNvGrpSpPr/>
            <p:nvPr/>
          </p:nvGrpSpPr>
          <p:grpSpPr>
            <a:xfrm rot="4229977">
              <a:off x="4698461" y="931393"/>
              <a:ext cx="1807413" cy="1952123"/>
              <a:chOff x="4986147" y="968141"/>
              <a:chExt cx="1807413" cy="1952123"/>
            </a:xfrm>
          </p:grpSpPr>
          <p:pic>
            <p:nvPicPr>
              <p:cNvPr id="56" name="Picture 55" descr="A picture containing shape&#10;&#10;Description automatically generated">
                <a:extLst>
                  <a:ext uri="{FF2B5EF4-FFF2-40B4-BE49-F238E27FC236}">
                    <a16:creationId xmlns:a16="http://schemas.microsoft.com/office/drawing/2014/main" id="{994E29E0-5B12-8148-91E3-D0ED069B7043}"/>
                  </a:ext>
                </a:extLst>
              </p:cNvPr>
              <p:cNvPicPr>
                <a:picLocks noChangeAspect="1"/>
              </p:cNvPicPr>
              <p:nvPr/>
            </p:nvPicPr>
            <p:blipFill rotWithShape="1">
              <a:blip r:embed="rId10"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4986147" y="968141"/>
                <a:ext cx="1807413" cy="1952123"/>
              </a:xfrm>
              <a:prstGeom prst="rect">
                <a:avLst/>
              </a:prstGeom>
            </p:spPr>
          </p:pic>
          <p:pic>
            <p:nvPicPr>
              <p:cNvPr id="57" name="Picture 56" descr="A close up of a flower&#10;&#10;Description automatically generated">
                <a:extLst>
                  <a:ext uri="{FF2B5EF4-FFF2-40B4-BE49-F238E27FC236}">
                    <a16:creationId xmlns:a16="http://schemas.microsoft.com/office/drawing/2014/main" id="{51855169-4771-E940-9DC8-C0CEFBCAE805}"/>
                  </a:ext>
                </a:extLst>
              </p:cNvPr>
              <p:cNvPicPr>
                <a:picLocks noChangeAspect="1"/>
              </p:cNvPicPr>
              <p:nvPr/>
            </p:nvPicPr>
            <p:blipFill rotWithShape="1">
              <a:blip r:embed="rId11" cstate="screen">
                <a:extLst>
                  <a:ext uri="{28A0092B-C50C-407E-A947-70E740481C1C}">
                    <a14:useLocalDpi xmlns:a14="http://schemas.microsoft.com/office/drawing/2010/main" val="0"/>
                  </a:ext>
                </a:extLst>
              </a:blip>
              <a:srcRect/>
              <a:stretch/>
            </p:blipFill>
            <p:spPr>
              <a:xfrm>
                <a:off x="5147942" y="2170834"/>
                <a:ext cx="672171" cy="662651"/>
              </a:xfrm>
              <a:prstGeom prst="ellipse">
                <a:avLst/>
              </a:prstGeom>
              <a:ln>
                <a:solidFill>
                  <a:schemeClr val="tx2"/>
                </a:solidFill>
              </a:ln>
            </p:spPr>
          </p:pic>
        </p:grpSp>
        <p:sp useBgFill="1">
          <p:nvSpPr>
            <p:cNvPr id="55" name="TextBox 54">
              <a:extLst>
                <a:ext uri="{FF2B5EF4-FFF2-40B4-BE49-F238E27FC236}">
                  <a16:creationId xmlns:a16="http://schemas.microsoft.com/office/drawing/2014/main" id="{7CE36A6F-01BE-DD48-8CCF-0DC1BCD5314B}"/>
                </a:ext>
              </a:extLst>
            </p:cNvPr>
            <p:cNvSpPr txBox="1"/>
            <p:nvPr/>
          </p:nvSpPr>
          <p:spPr>
            <a:xfrm>
              <a:off x="4870841" y="2156377"/>
              <a:ext cx="1053045" cy="400110"/>
            </a:xfrm>
            <a:prstGeom prst="rect">
              <a:avLst/>
            </a:prstGeom>
          </p:spPr>
          <p:txBody>
            <a:bodyPr wrap="none" rtlCol="0">
              <a:spAutoFit/>
            </a:bodyPr>
            <a:lstStyle/>
            <a:p>
              <a:pPr algn="l"/>
              <a:r>
                <a:rPr lang="en-US" sz="2000" b="0" dirty="0">
                  <a:latin typeface="Abadi MT Condensed Light" panose="020B0306030101010103" pitchFamily="34" charset="77"/>
                </a:rPr>
                <a:t>fragments</a:t>
              </a:r>
            </a:p>
          </p:txBody>
        </p:sp>
      </p:grpSp>
      <p:grpSp>
        <p:nvGrpSpPr>
          <p:cNvPr id="2" name="Group 1">
            <a:extLst>
              <a:ext uri="{FF2B5EF4-FFF2-40B4-BE49-F238E27FC236}">
                <a16:creationId xmlns:a16="http://schemas.microsoft.com/office/drawing/2014/main" id="{4A4EC0CF-505B-0E4B-AEAC-7A982907010B}"/>
              </a:ext>
            </a:extLst>
          </p:cNvPr>
          <p:cNvGrpSpPr/>
          <p:nvPr/>
        </p:nvGrpSpPr>
        <p:grpSpPr>
          <a:xfrm>
            <a:off x="2997541" y="1300118"/>
            <a:ext cx="1536781" cy="2415397"/>
            <a:chOff x="7873025" y="2472602"/>
            <a:chExt cx="1536781" cy="2415397"/>
          </a:xfrm>
        </p:grpSpPr>
        <p:pic>
          <p:nvPicPr>
            <p:cNvPr id="37" name="Picture 2">
              <a:extLst>
                <a:ext uri="{FF2B5EF4-FFF2-40B4-BE49-F238E27FC236}">
                  <a16:creationId xmlns:a16="http://schemas.microsoft.com/office/drawing/2014/main" id="{79ED372C-5A51-9A45-ADF4-0C51FA7F27AA}"/>
                </a:ext>
              </a:extLst>
            </p:cNvPr>
            <p:cNvPicPr>
              <a:picLocks noChangeAspect="1" noChangeArrowheads="1"/>
            </p:cNvPicPr>
            <p:nvPr/>
          </p:nvPicPr>
          <p:blipFill>
            <a:blip r:embed="rId12" cstate="screen">
              <a:extLst>
                <a:ext uri="{28A0092B-C50C-407E-A947-70E740481C1C}">
                  <a14:useLocalDpi xmlns:a14="http://schemas.microsoft.com/office/drawing/2010/main" val="0"/>
                </a:ext>
              </a:extLst>
            </a:blip>
            <a:srcRect/>
            <a:stretch/>
          </p:blipFill>
          <p:spPr bwMode="auto">
            <a:xfrm rot="1804650">
              <a:off x="8052317" y="2472602"/>
              <a:ext cx="1357489" cy="1775688"/>
            </a:xfrm>
            <a:prstGeom prst="rect">
              <a:avLst/>
            </a:prstGeom>
            <a:noFill/>
            <a:extLst>
              <a:ext uri="{909E8E84-426E-40DD-AFC4-6F175D3DCCD1}">
                <a14:hiddenFill xmlns:a14="http://schemas.microsoft.com/office/drawing/2010/main">
                  <a:solidFill>
                    <a:srgbClr val="FFFFFF"/>
                  </a:solidFill>
                </a14:hiddenFill>
              </a:ext>
            </a:extLst>
          </p:spPr>
        </p:pic>
        <p:sp>
          <p:nvSpPr>
            <p:cNvPr id="58" name="TextBox 57">
              <a:extLst>
                <a:ext uri="{FF2B5EF4-FFF2-40B4-BE49-F238E27FC236}">
                  <a16:creationId xmlns:a16="http://schemas.microsoft.com/office/drawing/2014/main" id="{158A9C1B-66E6-8E40-96C1-CEC3DD224F3E}"/>
                </a:ext>
              </a:extLst>
            </p:cNvPr>
            <p:cNvSpPr txBox="1"/>
            <p:nvPr/>
          </p:nvSpPr>
          <p:spPr>
            <a:xfrm>
              <a:off x="7873025" y="4241668"/>
              <a:ext cx="1189749" cy="646331"/>
            </a:xfrm>
            <a:prstGeom prst="rect">
              <a:avLst/>
            </a:prstGeom>
            <a:noFill/>
          </p:spPr>
          <p:txBody>
            <a:bodyPr wrap="none" rtlCol="0">
              <a:spAutoFit/>
            </a:bodyPr>
            <a:lstStyle/>
            <a:p>
              <a:r>
                <a:rPr lang="en-US" sz="1800" b="0" dirty="0">
                  <a:latin typeface="Abadi MT Condensed Light" panose="020B0306030101010103" pitchFamily="34" charset="77"/>
                </a:rPr>
                <a:t>homologous</a:t>
              </a:r>
              <a:r>
                <a:rPr lang="en-US" sz="1800" dirty="0">
                  <a:latin typeface="Abadi MT Condensed Light" panose="020B0306030101010103" pitchFamily="34" charset="77"/>
                </a:rPr>
                <a:t> </a:t>
              </a:r>
            </a:p>
            <a:p>
              <a:r>
                <a:rPr lang="en-US" sz="1800" b="0" dirty="0">
                  <a:latin typeface="Abadi MT Condensed Light" panose="020B0306030101010103" pitchFamily="34" charset="77"/>
                </a:rPr>
                <a:t>structures</a:t>
              </a:r>
            </a:p>
          </p:txBody>
        </p:sp>
      </p:grpSp>
      <p:cxnSp>
        <p:nvCxnSpPr>
          <p:cNvPr id="59" name="Straight Arrow Connector 58">
            <a:extLst>
              <a:ext uri="{FF2B5EF4-FFF2-40B4-BE49-F238E27FC236}">
                <a16:creationId xmlns:a16="http://schemas.microsoft.com/office/drawing/2014/main" id="{227286DB-28F9-9945-B1AE-46CB8EC578E5}"/>
              </a:ext>
            </a:extLst>
          </p:cNvPr>
          <p:cNvCxnSpPr>
            <a:cxnSpLocks/>
          </p:cNvCxnSpPr>
          <p:nvPr/>
        </p:nvCxnSpPr>
        <p:spPr>
          <a:xfrm>
            <a:off x="4187291" y="3037876"/>
            <a:ext cx="706454" cy="1443094"/>
          </a:xfrm>
          <a:prstGeom prst="straightConnector1">
            <a:avLst/>
          </a:prstGeom>
          <a:ln w="38100">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1" name="Straight Arrow Connector 60">
            <a:extLst>
              <a:ext uri="{FF2B5EF4-FFF2-40B4-BE49-F238E27FC236}">
                <a16:creationId xmlns:a16="http://schemas.microsoft.com/office/drawing/2014/main" id="{42489B40-EF07-8D45-B348-A100472800D2}"/>
              </a:ext>
            </a:extLst>
          </p:cNvPr>
          <p:cNvCxnSpPr>
            <a:cxnSpLocks/>
          </p:cNvCxnSpPr>
          <p:nvPr/>
        </p:nvCxnSpPr>
        <p:spPr>
          <a:xfrm flipH="1">
            <a:off x="5609468" y="3475352"/>
            <a:ext cx="61015" cy="1044631"/>
          </a:xfrm>
          <a:prstGeom prst="straightConnector1">
            <a:avLst/>
          </a:prstGeom>
          <a:ln w="38100">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74975CE4-DF2B-5D45-A789-931F888B662F}"/>
              </a:ext>
            </a:extLst>
          </p:cNvPr>
          <p:cNvCxnSpPr>
            <a:cxnSpLocks/>
          </p:cNvCxnSpPr>
          <p:nvPr/>
        </p:nvCxnSpPr>
        <p:spPr>
          <a:xfrm flipH="1">
            <a:off x="6096000" y="3449815"/>
            <a:ext cx="1243795" cy="1207505"/>
          </a:xfrm>
          <a:prstGeom prst="straightConnector1">
            <a:avLst/>
          </a:prstGeom>
          <a:ln w="38100">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5F9087D2-BD45-1E44-B59A-4DF60BCED4EF}"/>
              </a:ext>
            </a:extLst>
          </p:cNvPr>
          <p:cNvCxnSpPr>
            <a:cxnSpLocks/>
          </p:cNvCxnSpPr>
          <p:nvPr/>
        </p:nvCxnSpPr>
        <p:spPr>
          <a:xfrm flipH="1">
            <a:off x="6815970" y="4132648"/>
            <a:ext cx="1441426" cy="725973"/>
          </a:xfrm>
          <a:prstGeom prst="straightConnector1">
            <a:avLst/>
          </a:prstGeom>
          <a:ln w="38100">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845289B4-E07B-0B45-962F-7E577F7948DE}"/>
              </a:ext>
            </a:extLst>
          </p:cNvPr>
          <p:cNvCxnSpPr>
            <a:cxnSpLocks/>
          </p:cNvCxnSpPr>
          <p:nvPr/>
        </p:nvCxnSpPr>
        <p:spPr>
          <a:xfrm flipH="1" flipV="1">
            <a:off x="7510435" y="5517290"/>
            <a:ext cx="1443021" cy="211102"/>
          </a:xfrm>
          <a:prstGeom prst="straightConnector1">
            <a:avLst/>
          </a:prstGeom>
          <a:ln w="38100">
            <a:solidFill>
              <a:schemeClr val="tx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728620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4D78756-38DF-6041-969D-97259462D159}"/>
              </a:ext>
            </a:extLst>
          </p:cNvPr>
          <p:cNvSpPr>
            <a:spLocks noGrp="1"/>
          </p:cNvSpPr>
          <p:nvPr>
            <p:ph type="title"/>
          </p:nvPr>
        </p:nvSpPr>
        <p:spPr>
          <a:xfrm>
            <a:off x="609601" y="206831"/>
            <a:ext cx="10909300" cy="838199"/>
          </a:xfrm>
        </p:spPr>
        <p:txBody>
          <a:bodyPr>
            <a:normAutofit/>
          </a:bodyPr>
          <a:lstStyle/>
          <a:p>
            <a:r>
              <a:rPr lang="en-GB" dirty="0"/>
              <a:t>Phaser</a:t>
            </a:r>
            <a:endParaRPr lang="en-US" dirty="0"/>
          </a:p>
        </p:txBody>
      </p:sp>
      <p:sp>
        <p:nvSpPr>
          <p:cNvPr id="7" name="Content Placeholder 6">
            <a:extLst>
              <a:ext uri="{FF2B5EF4-FFF2-40B4-BE49-F238E27FC236}">
                <a16:creationId xmlns:a16="http://schemas.microsoft.com/office/drawing/2014/main" id="{AF6D01BB-8871-8642-B03B-E090D14B7D9C}"/>
              </a:ext>
            </a:extLst>
          </p:cNvPr>
          <p:cNvSpPr>
            <a:spLocks noGrp="1"/>
          </p:cNvSpPr>
          <p:nvPr>
            <p:ph idx="1"/>
          </p:nvPr>
        </p:nvSpPr>
        <p:spPr>
          <a:xfrm>
            <a:off x="609600" y="1241425"/>
            <a:ext cx="6040315" cy="5040313"/>
          </a:xfrm>
        </p:spPr>
        <p:txBody>
          <a:bodyPr/>
          <a:lstStyle/>
          <a:p>
            <a:r>
              <a:rPr lang="en-US" dirty="0"/>
              <a:t>Phaser is software for</a:t>
            </a:r>
          </a:p>
          <a:p>
            <a:pPr lvl="1"/>
            <a:r>
              <a:rPr lang="en-US" dirty="0"/>
              <a:t>molecular replacement (MR)</a:t>
            </a:r>
          </a:p>
          <a:p>
            <a:pPr lvl="1"/>
            <a:r>
              <a:rPr lang="en-US" dirty="0"/>
              <a:t>single-anomalous dispersion (SAD)</a:t>
            </a:r>
          </a:p>
          <a:p>
            <a:pPr lvl="1"/>
            <a:r>
              <a:rPr lang="en-US" dirty="0"/>
              <a:t>EM docking (phased data) </a:t>
            </a:r>
          </a:p>
          <a:p>
            <a:r>
              <a:rPr lang="en-US" dirty="0"/>
              <a:t>Developed in Randy Read’s group in the University if Cambridge</a:t>
            </a:r>
          </a:p>
          <a:p>
            <a:r>
              <a:rPr lang="en-US" dirty="0"/>
              <a:t>Released in the CCP4 and Phenix software suites</a:t>
            </a:r>
          </a:p>
        </p:txBody>
      </p:sp>
      <p:sp>
        <p:nvSpPr>
          <p:cNvPr id="11" name="AutoShape 2" descr="University of Cambridge Logo">
            <a:extLst>
              <a:ext uri="{FF2B5EF4-FFF2-40B4-BE49-F238E27FC236}">
                <a16:creationId xmlns:a16="http://schemas.microsoft.com/office/drawing/2014/main" id="{C2021613-1B78-3C4D-AEAC-9BF909537384}"/>
              </a:ext>
            </a:extLst>
          </p:cNvPr>
          <p:cNvSpPr>
            <a:spLocks noChangeAspect="1" noChangeArrowheads="1"/>
          </p:cNvSpPr>
          <p:nvPr/>
        </p:nvSpPr>
        <p:spPr bwMode="auto">
          <a:xfrm>
            <a:off x="3745522" y="1862014"/>
            <a:ext cx="7493977" cy="3026509"/>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5124" name="Picture 4">
            <a:extLst>
              <a:ext uri="{FF2B5EF4-FFF2-40B4-BE49-F238E27FC236}">
                <a16:creationId xmlns:a16="http://schemas.microsoft.com/office/drawing/2014/main" id="{0A7C0475-90DE-234C-81AA-D57F4969973A}"/>
              </a:ext>
            </a:extLst>
          </p:cNvPr>
          <p:cNvPicPr>
            <a:picLocks noChangeAspect="1"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6649915" y="-606391"/>
            <a:ext cx="5542085" cy="3694723"/>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Guidelines for graduate students in the Cambridge Institute for Medical  Research and the Departments of Haematology and Medical">
            <a:extLst>
              <a:ext uri="{FF2B5EF4-FFF2-40B4-BE49-F238E27FC236}">
                <a16:creationId xmlns:a16="http://schemas.microsoft.com/office/drawing/2014/main" id="{8AA52A60-636B-6F49-A0B2-4E7AD6D261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66336" y="2009166"/>
            <a:ext cx="4549414" cy="123786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589066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B58337-7314-4140-BC09-1689A2334771}"/>
              </a:ext>
            </a:extLst>
          </p:cNvPr>
          <p:cNvSpPr>
            <a:spLocks noGrp="1"/>
          </p:cNvSpPr>
          <p:nvPr>
            <p:ph type="title"/>
          </p:nvPr>
        </p:nvSpPr>
        <p:spPr/>
        <p:txBody>
          <a:bodyPr/>
          <a:lstStyle/>
          <a:p>
            <a:r>
              <a:rPr lang="en-US" dirty="0"/>
              <a:t>homologous structures as ensembles</a:t>
            </a:r>
          </a:p>
        </p:txBody>
      </p:sp>
      <p:sp>
        <p:nvSpPr>
          <p:cNvPr id="5" name="Content Placeholder 4">
            <a:extLst>
              <a:ext uri="{FF2B5EF4-FFF2-40B4-BE49-F238E27FC236}">
                <a16:creationId xmlns:a16="http://schemas.microsoft.com/office/drawing/2014/main" id="{B3D6CCC7-1C05-CA45-9FE9-EBF251B5F074}"/>
              </a:ext>
            </a:extLst>
          </p:cNvPr>
          <p:cNvSpPr>
            <a:spLocks noGrp="1"/>
          </p:cNvSpPr>
          <p:nvPr>
            <p:ph sz="half" idx="1"/>
          </p:nvPr>
        </p:nvSpPr>
        <p:spPr/>
        <p:txBody>
          <a:bodyPr/>
          <a:lstStyle/>
          <a:p>
            <a:r>
              <a:rPr lang="en-US" dirty="0"/>
              <a:t>Align homologs</a:t>
            </a:r>
          </a:p>
          <a:p>
            <a:r>
              <a:rPr lang="en-US" dirty="0"/>
              <a:t>Places where the atoms overlap are reinforced</a:t>
            </a:r>
          </a:p>
          <a:p>
            <a:r>
              <a:rPr lang="en-US" dirty="0"/>
              <a:t>Structures weighted by expected </a:t>
            </a:r>
            <a:r>
              <a:rPr lang="en-US" dirty="0" err="1"/>
              <a:t>rmsd</a:t>
            </a:r>
            <a:r>
              <a:rPr lang="en-US" dirty="0"/>
              <a:t> to target</a:t>
            </a:r>
          </a:p>
        </p:txBody>
      </p:sp>
      <p:pic>
        <p:nvPicPr>
          <p:cNvPr id="9" name="Picture 4">
            <a:extLst>
              <a:ext uri="{FF2B5EF4-FFF2-40B4-BE49-F238E27FC236}">
                <a16:creationId xmlns:a16="http://schemas.microsoft.com/office/drawing/2014/main" id="{F6629F79-D22D-FC49-997F-EAD07A343D78}"/>
              </a:ext>
            </a:extLst>
          </p:cNvPr>
          <p:cNvPicPr>
            <a:picLocks noGrp="1" noChangeAspect="1" noChangeArrowheads="1"/>
          </p:cNvPicPr>
          <p:nvPr>
            <p:ph sz="half" idx="2"/>
          </p:nvPr>
        </p:nvPicPr>
        <p:blipFill>
          <a:blip r:embed="rId2">
            <a:extLst>
              <a:ext uri="{28A0092B-C50C-407E-A947-70E740481C1C}">
                <a14:useLocalDpi xmlns:a14="http://schemas.microsoft.com/office/drawing/2010/main" val="0"/>
              </a:ext>
            </a:extLst>
          </a:blip>
          <a:srcRect/>
          <a:stretch>
            <a:fillRect/>
          </a:stretch>
        </p:blipFill>
        <p:spPr bwMode="auto">
          <a:xfrm>
            <a:off x="7460974" y="1708943"/>
            <a:ext cx="2807054" cy="310457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0373485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8EF8B2A2-BA64-DD44-B382-51496BECDBB6}"/>
              </a:ext>
            </a:extLst>
          </p:cNvPr>
          <p:cNvGrpSpPr/>
          <p:nvPr/>
        </p:nvGrpSpPr>
        <p:grpSpPr>
          <a:xfrm>
            <a:off x="6248401" y="1462836"/>
            <a:ext cx="1816970" cy="1828009"/>
            <a:chOff x="6199328" y="2331187"/>
            <a:chExt cx="1816970" cy="1828009"/>
          </a:xfrm>
        </p:grpSpPr>
        <p:sp>
          <p:nvSpPr>
            <p:cNvPr id="46" name="TextBox 45">
              <a:extLst>
                <a:ext uri="{FF2B5EF4-FFF2-40B4-BE49-F238E27FC236}">
                  <a16:creationId xmlns:a16="http://schemas.microsoft.com/office/drawing/2014/main" id="{ED3A428D-AB45-C342-811E-24AA073614BC}"/>
                </a:ext>
              </a:extLst>
            </p:cNvPr>
            <p:cNvSpPr txBox="1"/>
            <p:nvPr/>
          </p:nvSpPr>
          <p:spPr>
            <a:xfrm>
              <a:off x="6884058" y="3759086"/>
              <a:ext cx="906018" cy="400110"/>
            </a:xfrm>
            <a:prstGeom prst="rect">
              <a:avLst/>
            </a:prstGeom>
            <a:noFill/>
          </p:spPr>
          <p:txBody>
            <a:bodyPr wrap="none" rtlCol="0">
              <a:spAutoFit/>
            </a:bodyPr>
            <a:lstStyle/>
            <a:p>
              <a:r>
                <a:rPr lang="en-US" sz="2000" b="0" dirty="0">
                  <a:latin typeface="Abadi MT Condensed Light" panose="020B0306030101010103" pitchFamily="34" charset="77"/>
                </a:rPr>
                <a:t>domains</a:t>
              </a:r>
            </a:p>
          </p:txBody>
        </p:sp>
        <p:grpSp>
          <p:nvGrpSpPr>
            <p:cNvPr id="47" name="Group 46">
              <a:extLst>
                <a:ext uri="{FF2B5EF4-FFF2-40B4-BE49-F238E27FC236}">
                  <a16:creationId xmlns:a16="http://schemas.microsoft.com/office/drawing/2014/main" id="{683CD4F4-306E-FB4B-AA89-2183A674C51B}"/>
                </a:ext>
              </a:extLst>
            </p:cNvPr>
            <p:cNvGrpSpPr/>
            <p:nvPr/>
          </p:nvGrpSpPr>
          <p:grpSpPr>
            <a:xfrm>
              <a:off x="6199328" y="2331187"/>
              <a:ext cx="1816970" cy="1749457"/>
              <a:chOff x="6238846" y="940061"/>
              <a:chExt cx="1816970" cy="1749457"/>
            </a:xfrm>
          </p:grpSpPr>
          <p:pic>
            <p:nvPicPr>
              <p:cNvPr id="48" name="Picture 47" descr="A close up of a flower&#10;&#10;Description automatically generated">
                <a:extLst>
                  <a:ext uri="{FF2B5EF4-FFF2-40B4-BE49-F238E27FC236}">
                    <a16:creationId xmlns:a16="http://schemas.microsoft.com/office/drawing/2014/main" id="{A20A4C96-A539-6040-AA94-B69240C2A5E2}"/>
                  </a:ext>
                </a:extLst>
              </p:cNvPr>
              <p:cNvPicPr>
                <a:picLocks noChangeAspect="1"/>
              </p:cNvPicPr>
              <p:nvPr/>
            </p:nvPicPr>
            <p:blipFill rotWithShape="1">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rot="4605789">
                <a:off x="6272602" y="906305"/>
                <a:ext cx="1749457" cy="1816970"/>
              </a:xfrm>
              <a:prstGeom prst="rect">
                <a:avLst/>
              </a:prstGeom>
            </p:spPr>
          </p:pic>
          <p:cxnSp>
            <p:nvCxnSpPr>
              <p:cNvPr id="49" name="Straight Connector 48">
                <a:extLst>
                  <a:ext uri="{FF2B5EF4-FFF2-40B4-BE49-F238E27FC236}">
                    <a16:creationId xmlns:a16="http://schemas.microsoft.com/office/drawing/2014/main" id="{C60E07EF-DD59-5346-85E8-A32F2202D2B2}"/>
                  </a:ext>
                </a:extLst>
              </p:cNvPr>
              <p:cNvCxnSpPr>
                <a:cxnSpLocks/>
              </p:cNvCxnSpPr>
              <p:nvPr/>
            </p:nvCxnSpPr>
            <p:spPr bwMode="auto">
              <a:xfrm>
                <a:off x="7220401" y="1139949"/>
                <a:ext cx="0" cy="1171272"/>
              </a:xfrm>
              <a:prstGeom prst="line">
                <a:avLst/>
              </a:prstGeom>
              <a:noFill/>
              <a:ln w="22225" cap="flat" cmpd="sng" algn="ctr">
                <a:solidFill>
                  <a:schemeClr val="tx1"/>
                </a:solidFill>
                <a:prstDash val="dash"/>
                <a:miter lim="800000"/>
                <a:headEnd type="none" w="med" len="med"/>
                <a:tailEnd type="none" w="med" len="med"/>
              </a:ln>
              <a:effectLst/>
            </p:spPr>
          </p:cxnSp>
        </p:grpSp>
      </p:grpSp>
      <p:grpSp>
        <p:nvGrpSpPr>
          <p:cNvPr id="50" name="Group 49">
            <a:extLst>
              <a:ext uri="{FF2B5EF4-FFF2-40B4-BE49-F238E27FC236}">
                <a16:creationId xmlns:a16="http://schemas.microsoft.com/office/drawing/2014/main" id="{0F59CE37-AA6E-8E45-978F-0E6FAE6F21E3}"/>
              </a:ext>
            </a:extLst>
          </p:cNvPr>
          <p:cNvGrpSpPr/>
          <p:nvPr/>
        </p:nvGrpSpPr>
        <p:grpSpPr>
          <a:xfrm>
            <a:off x="8700036" y="212365"/>
            <a:ext cx="2097313" cy="3216635"/>
            <a:chOff x="9662321" y="2161626"/>
            <a:chExt cx="2097313" cy="3216635"/>
          </a:xfrm>
        </p:grpSpPr>
        <p:pic>
          <p:nvPicPr>
            <p:cNvPr id="51" name="Picture 2">
              <a:extLst>
                <a:ext uri="{FF2B5EF4-FFF2-40B4-BE49-F238E27FC236}">
                  <a16:creationId xmlns:a16="http://schemas.microsoft.com/office/drawing/2014/main" id="{955D5814-93EA-3E4E-9E0B-C7E2CA521307}"/>
                </a:ext>
              </a:extLst>
            </p:cNvPr>
            <p:cNvPicPr>
              <a:picLocks noChangeAspect="1" noChangeArrowheads="1"/>
            </p:cNvPicPr>
            <p:nvPr/>
          </p:nvPicPr>
          <p:blipFill rotWithShape="1">
            <a:blip r:embed="rId3" cstate="screen">
              <a:clrChange>
                <a:clrFrom>
                  <a:srgbClr val="FCFCFC"/>
                </a:clrFrom>
                <a:clrTo>
                  <a:srgbClr val="FCFCFC">
                    <a:alpha val="0"/>
                  </a:srgbClr>
                </a:clrTo>
              </a:clrChange>
              <a:extLst>
                <a:ext uri="{28A0092B-C50C-407E-A947-70E740481C1C}">
                  <a14:useLocalDpi xmlns:a14="http://schemas.microsoft.com/office/drawing/2010/main" val="0"/>
                </a:ext>
              </a:extLst>
            </a:blip>
            <a:srcRect/>
            <a:stretch/>
          </p:blipFill>
          <p:spPr bwMode="auto">
            <a:xfrm>
              <a:off x="9662321" y="2725255"/>
              <a:ext cx="2097313" cy="2653006"/>
            </a:xfrm>
            <a:prstGeom prst="rect">
              <a:avLst/>
            </a:prstGeom>
            <a:noFill/>
            <a:extLst>
              <a:ext uri="{909E8E84-426E-40DD-AFC4-6F175D3DCCD1}">
                <a14:hiddenFill xmlns:a14="http://schemas.microsoft.com/office/drawing/2010/main">
                  <a:solidFill>
                    <a:srgbClr val="FFFFFF"/>
                  </a:solidFill>
                </a14:hiddenFill>
              </a:ext>
            </a:extLst>
          </p:spPr>
        </p:pic>
        <p:sp>
          <p:nvSpPr>
            <p:cNvPr id="52" name="TextBox 51">
              <a:extLst>
                <a:ext uri="{FF2B5EF4-FFF2-40B4-BE49-F238E27FC236}">
                  <a16:creationId xmlns:a16="http://schemas.microsoft.com/office/drawing/2014/main" id="{4DE1E169-20C7-974B-BA8A-9AE748A42585}"/>
                </a:ext>
              </a:extLst>
            </p:cNvPr>
            <p:cNvSpPr txBox="1"/>
            <p:nvPr/>
          </p:nvSpPr>
          <p:spPr>
            <a:xfrm>
              <a:off x="10345029" y="2161626"/>
              <a:ext cx="1100814" cy="646331"/>
            </a:xfrm>
            <a:prstGeom prst="rect">
              <a:avLst/>
            </a:prstGeom>
            <a:noFill/>
          </p:spPr>
          <p:txBody>
            <a:bodyPr wrap="none" rtlCol="0">
              <a:spAutoFit/>
            </a:bodyPr>
            <a:lstStyle/>
            <a:p>
              <a:r>
                <a:rPr lang="en-US" sz="1800" b="0" dirty="0">
                  <a:latin typeface="Abadi MT Condensed Light" panose="020B0306030101010103" pitchFamily="34" charset="77"/>
                </a:rPr>
                <a:t>quaternary</a:t>
              </a:r>
              <a:r>
                <a:rPr lang="en-US" sz="1800" dirty="0">
                  <a:latin typeface="Abadi MT Condensed Light" panose="020B0306030101010103" pitchFamily="34" charset="77"/>
                </a:rPr>
                <a:t> </a:t>
              </a:r>
            </a:p>
            <a:p>
              <a:r>
                <a:rPr lang="en-US" sz="1800" b="0" dirty="0">
                  <a:latin typeface="Abadi MT Condensed Light" panose="020B0306030101010103" pitchFamily="34" charset="77"/>
                </a:rPr>
                <a:t>assemblies</a:t>
              </a:r>
            </a:p>
          </p:txBody>
        </p:sp>
      </p:grpSp>
      <p:sp>
        <p:nvSpPr>
          <p:cNvPr id="3" name="Title 2">
            <a:extLst>
              <a:ext uri="{FF2B5EF4-FFF2-40B4-BE49-F238E27FC236}">
                <a16:creationId xmlns:a16="http://schemas.microsoft.com/office/drawing/2014/main" id="{C8437A81-7735-6E42-95B4-BC4FC1F4483F}"/>
              </a:ext>
            </a:extLst>
          </p:cNvPr>
          <p:cNvSpPr>
            <a:spLocks noGrp="1"/>
          </p:cNvSpPr>
          <p:nvPr>
            <p:ph type="title"/>
          </p:nvPr>
        </p:nvSpPr>
        <p:spPr/>
        <p:txBody>
          <a:bodyPr/>
          <a:lstStyle/>
          <a:p>
            <a:r>
              <a:rPr lang="en-US" dirty="0"/>
              <a:t>domains</a:t>
            </a:r>
          </a:p>
        </p:txBody>
      </p:sp>
      <p:sp>
        <p:nvSpPr>
          <p:cNvPr id="4" name="Content Placeholder 3">
            <a:extLst>
              <a:ext uri="{FF2B5EF4-FFF2-40B4-BE49-F238E27FC236}">
                <a16:creationId xmlns:a16="http://schemas.microsoft.com/office/drawing/2014/main" id="{8FD7A6DC-1B3F-8149-AB16-8D907097A711}"/>
              </a:ext>
            </a:extLst>
          </p:cNvPr>
          <p:cNvSpPr>
            <a:spLocks noGrp="1"/>
          </p:cNvSpPr>
          <p:nvPr>
            <p:ph sz="half" idx="1"/>
          </p:nvPr>
        </p:nvSpPr>
        <p:spPr/>
        <p:txBody>
          <a:bodyPr/>
          <a:lstStyle/>
          <a:p>
            <a:r>
              <a:rPr lang="en-US" dirty="0"/>
              <a:t>Molecular replacement requires fragments that have a low </a:t>
            </a:r>
            <a:r>
              <a:rPr lang="en-US" dirty="0" err="1"/>
              <a:t>rmsd</a:t>
            </a:r>
            <a:r>
              <a:rPr lang="en-US" dirty="0"/>
              <a:t> to the target structure</a:t>
            </a:r>
          </a:p>
          <a:p>
            <a:r>
              <a:rPr lang="en-US" dirty="0"/>
              <a:t>This may not be possible with the full structure</a:t>
            </a:r>
          </a:p>
          <a:p>
            <a:r>
              <a:rPr lang="en-US" dirty="0"/>
              <a:t>The structure should be broken down into maximal-size rigid fragments for the highest signal</a:t>
            </a:r>
          </a:p>
          <a:p>
            <a:pPr lvl="1"/>
            <a:r>
              <a:rPr lang="en-US" dirty="0"/>
              <a:t>Flexibility</a:t>
            </a:r>
          </a:p>
          <a:p>
            <a:pPr lvl="1"/>
            <a:r>
              <a:rPr lang="en-US" dirty="0"/>
              <a:t>Conformational Change</a:t>
            </a:r>
          </a:p>
        </p:txBody>
      </p:sp>
      <p:pic>
        <p:nvPicPr>
          <p:cNvPr id="4098" name="Picture 2">
            <a:extLst>
              <a:ext uri="{FF2B5EF4-FFF2-40B4-BE49-F238E27FC236}">
                <a16:creationId xmlns:a16="http://schemas.microsoft.com/office/drawing/2014/main" id="{1AEFE64F-B629-5846-AEB6-BAB0937F3A3B}"/>
              </a:ext>
            </a:extLst>
          </p:cNvPr>
          <p:cNvPicPr>
            <a:picLocks noChangeAspect="1" noChangeArrowheads="1"/>
          </p:cNvPicPr>
          <p:nvPr/>
        </p:nvPicPr>
        <p:blipFill>
          <a:blip r:embed="rId4">
            <a:clrChange>
              <a:clrFrom>
                <a:srgbClr val="FCFCFC"/>
              </a:clrFrom>
              <a:clrTo>
                <a:srgbClr val="FCFCFC">
                  <a:alpha val="0"/>
                </a:srgbClr>
              </a:clrTo>
            </a:clrChange>
            <a:extLst>
              <a:ext uri="{28A0092B-C50C-407E-A947-70E740481C1C}">
                <a14:useLocalDpi xmlns:a14="http://schemas.microsoft.com/office/drawing/2010/main" val="0"/>
              </a:ext>
            </a:extLst>
          </a:blip>
          <a:srcRect/>
          <a:stretch>
            <a:fillRect/>
          </a:stretch>
        </p:blipFill>
        <p:spPr bwMode="auto">
          <a:xfrm>
            <a:off x="8933691" y="2555208"/>
            <a:ext cx="3175000" cy="3175000"/>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19C12C00-3D55-F744-B72A-BA036DDAF5B8}"/>
              </a:ext>
            </a:extLst>
          </p:cNvPr>
          <p:cNvSpPr txBox="1"/>
          <p:nvPr/>
        </p:nvSpPr>
        <p:spPr>
          <a:xfrm>
            <a:off x="6571452" y="3290845"/>
            <a:ext cx="1436420" cy="461665"/>
          </a:xfrm>
          <a:prstGeom prst="rect">
            <a:avLst/>
          </a:prstGeom>
          <a:noFill/>
        </p:spPr>
        <p:txBody>
          <a:bodyPr wrap="none" rtlCol="0">
            <a:spAutoFit/>
          </a:bodyPr>
          <a:lstStyle/>
          <a:p>
            <a:r>
              <a:rPr lang="en-US" sz="2400" b="0" dirty="0"/>
              <a:t>Flexibility</a:t>
            </a:r>
          </a:p>
        </p:txBody>
      </p:sp>
      <p:sp>
        <p:nvSpPr>
          <p:cNvPr id="14" name="TextBox 13">
            <a:extLst>
              <a:ext uri="{FF2B5EF4-FFF2-40B4-BE49-F238E27FC236}">
                <a16:creationId xmlns:a16="http://schemas.microsoft.com/office/drawing/2014/main" id="{01B92C29-CEE4-F840-B0B3-C1805493D427}"/>
              </a:ext>
            </a:extLst>
          </p:cNvPr>
          <p:cNvSpPr txBox="1"/>
          <p:nvPr/>
        </p:nvSpPr>
        <p:spPr>
          <a:xfrm>
            <a:off x="9275787" y="5534089"/>
            <a:ext cx="2243114" cy="830997"/>
          </a:xfrm>
          <a:prstGeom prst="rect">
            <a:avLst/>
          </a:prstGeom>
          <a:noFill/>
        </p:spPr>
        <p:txBody>
          <a:bodyPr wrap="none" rtlCol="0">
            <a:spAutoFit/>
          </a:bodyPr>
          <a:lstStyle/>
          <a:p>
            <a:r>
              <a:rPr lang="en-US" sz="2400" b="0" dirty="0"/>
              <a:t>Conformational</a:t>
            </a:r>
          </a:p>
          <a:p>
            <a:pPr algn="r"/>
            <a:r>
              <a:rPr lang="en-US" sz="2400" b="0" dirty="0"/>
              <a:t>Change</a:t>
            </a:r>
          </a:p>
        </p:txBody>
      </p:sp>
    </p:spTree>
    <p:extLst>
      <p:ext uri="{BB962C8B-B14F-4D97-AF65-F5344CB8AC3E}">
        <p14:creationId xmlns:p14="http://schemas.microsoft.com/office/powerpoint/2010/main" val="203118757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F40E5953-97A2-BA42-A48E-066ABD512846}"/>
              </a:ext>
            </a:extLst>
          </p:cNvPr>
          <p:cNvSpPr/>
          <p:nvPr/>
        </p:nvSpPr>
        <p:spPr bwMode="auto">
          <a:xfrm>
            <a:off x="9368253" y="3185551"/>
            <a:ext cx="1832147" cy="1832147"/>
          </a:xfrm>
          <a:prstGeom prst="ellipse">
            <a:avLst/>
          </a:prstGeom>
          <a:solidFill>
            <a:schemeClr val="accent3">
              <a:lumMod val="20000"/>
              <a:lumOff val="8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16" name="Oval 15">
            <a:extLst>
              <a:ext uri="{FF2B5EF4-FFF2-40B4-BE49-F238E27FC236}">
                <a16:creationId xmlns:a16="http://schemas.microsoft.com/office/drawing/2014/main" id="{DD4DD8CD-14BE-794F-8237-6E973FA8E8EC}"/>
              </a:ext>
            </a:extLst>
          </p:cNvPr>
          <p:cNvSpPr/>
          <p:nvPr/>
        </p:nvSpPr>
        <p:spPr bwMode="auto">
          <a:xfrm>
            <a:off x="9368253" y="1976180"/>
            <a:ext cx="1832147" cy="1832147"/>
          </a:xfrm>
          <a:prstGeom prst="ellipse">
            <a:avLst/>
          </a:prstGeom>
          <a:solidFill>
            <a:schemeClr val="accent3">
              <a:lumMod val="20000"/>
              <a:lumOff val="8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2" name="Title 1">
            <a:extLst>
              <a:ext uri="{FF2B5EF4-FFF2-40B4-BE49-F238E27FC236}">
                <a16:creationId xmlns:a16="http://schemas.microsoft.com/office/drawing/2014/main" id="{1FB58337-7314-4140-BC09-1689A2334771}"/>
              </a:ext>
            </a:extLst>
          </p:cNvPr>
          <p:cNvSpPr>
            <a:spLocks noGrp="1"/>
          </p:cNvSpPr>
          <p:nvPr>
            <p:ph type="title"/>
          </p:nvPr>
        </p:nvSpPr>
        <p:spPr/>
        <p:txBody>
          <a:bodyPr/>
          <a:lstStyle/>
          <a:p>
            <a:r>
              <a:rPr lang="en-US" dirty="0"/>
              <a:t>fragments</a:t>
            </a:r>
          </a:p>
        </p:txBody>
      </p:sp>
      <p:sp>
        <p:nvSpPr>
          <p:cNvPr id="15" name="Oval 14">
            <a:extLst>
              <a:ext uri="{FF2B5EF4-FFF2-40B4-BE49-F238E27FC236}">
                <a16:creationId xmlns:a16="http://schemas.microsoft.com/office/drawing/2014/main" id="{38E2DC2F-9DA1-E249-BAED-F0CC82BC5B02}"/>
              </a:ext>
            </a:extLst>
          </p:cNvPr>
          <p:cNvSpPr/>
          <p:nvPr/>
        </p:nvSpPr>
        <p:spPr bwMode="auto">
          <a:xfrm>
            <a:off x="8680595" y="1383306"/>
            <a:ext cx="1832147" cy="1832147"/>
          </a:xfrm>
          <a:prstGeom prst="ellipse">
            <a:avLst/>
          </a:prstGeom>
          <a:solidFill>
            <a:schemeClr val="accent3">
              <a:lumMod val="20000"/>
              <a:lumOff val="8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14" name="Oval 13">
            <a:extLst>
              <a:ext uri="{FF2B5EF4-FFF2-40B4-BE49-F238E27FC236}">
                <a16:creationId xmlns:a16="http://schemas.microsoft.com/office/drawing/2014/main" id="{F5B65F71-13BB-B242-A14D-DCE102D10928}"/>
              </a:ext>
            </a:extLst>
          </p:cNvPr>
          <p:cNvSpPr/>
          <p:nvPr/>
        </p:nvSpPr>
        <p:spPr bwMode="auto">
          <a:xfrm>
            <a:off x="7764522" y="1293746"/>
            <a:ext cx="1832147" cy="1832147"/>
          </a:xfrm>
          <a:prstGeom prst="ellipse">
            <a:avLst/>
          </a:prstGeom>
          <a:solidFill>
            <a:schemeClr val="accent3">
              <a:lumMod val="20000"/>
              <a:lumOff val="8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13" name="Oval 12">
            <a:extLst>
              <a:ext uri="{FF2B5EF4-FFF2-40B4-BE49-F238E27FC236}">
                <a16:creationId xmlns:a16="http://schemas.microsoft.com/office/drawing/2014/main" id="{AC556E10-709B-884A-9970-37F18E16F439}"/>
              </a:ext>
            </a:extLst>
          </p:cNvPr>
          <p:cNvSpPr/>
          <p:nvPr/>
        </p:nvSpPr>
        <p:spPr bwMode="auto">
          <a:xfrm>
            <a:off x="6563590" y="1682180"/>
            <a:ext cx="1832147" cy="1832147"/>
          </a:xfrm>
          <a:prstGeom prst="ellipse">
            <a:avLst/>
          </a:prstGeom>
          <a:solidFill>
            <a:schemeClr val="accent3">
              <a:lumMod val="20000"/>
              <a:lumOff val="8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pic>
        <p:nvPicPr>
          <p:cNvPr id="11" name="Picture 10" descr="A picture containing shape&#10;&#10;Description automatically generated">
            <a:extLst>
              <a:ext uri="{FF2B5EF4-FFF2-40B4-BE49-F238E27FC236}">
                <a16:creationId xmlns:a16="http://schemas.microsoft.com/office/drawing/2014/main" id="{18DF6EFD-306D-A145-9FA7-53B52594E4B7}"/>
              </a:ext>
            </a:extLst>
          </p:cNvPr>
          <p:cNvPicPr>
            <a:picLocks noChangeAspect="1"/>
          </p:cNvPicPr>
          <p:nvPr/>
        </p:nvPicPr>
        <p:blipFill rotWithShape="1">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rot="4229977">
            <a:off x="5926441" y="847327"/>
            <a:ext cx="4938593" cy="5334000"/>
          </a:xfrm>
          <a:prstGeom prst="rect">
            <a:avLst/>
          </a:prstGeom>
        </p:spPr>
      </p:pic>
      <p:sp>
        <p:nvSpPr>
          <p:cNvPr id="3" name="Content Placeholder 2">
            <a:extLst>
              <a:ext uri="{FF2B5EF4-FFF2-40B4-BE49-F238E27FC236}">
                <a16:creationId xmlns:a16="http://schemas.microsoft.com/office/drawing/2014/main" id="{35E0A001-5294-2E4C-8D92-1394EB9F5F37}"/>
              </a:ext>
            </a:extLst>
          </p:cNvPr>
          <p:cNvSpPr>
            <a:spLocks noGrp="1"/>
          </p:cNvSpPr>
          <p:nvPr>
            <p:ph sz="half" idx="1"/>
          </p:nvPr>
        </p:nvSpPr>
        <p:spPr/>
        <p:txBody>
          <a:bodyPr>
            <a:normAutofit/>
          </a:bodyPr>
          <a:lstStyle/>
          <a:p>
            <a:r>
              <a:rPr lang="en-US" dirty="0"/>
              <a:t>ARCIMBOLDO-SHREDDER correlates solutions from overlapping fragments to extract signal</a:t>
            </a:r>
          </a:p>
        </p:txBody>
      </p:sp>
      <p:pic>
        <p:nvPicPr>
          <p:cNvPr id="12" name="Picture 11" descr="A close up of a flower&#10;&#10;Description automatically generated">
            <a:extLst>
              <a:ext uri="{FF2B5EF4-FFF2-40B4-BE49-F238E27FC236}">
                <a16:creationId xmlns:a16="http://schemas.microsoft.com/office/drawing/2014/main" id="{34C60D0C-3A9F-4D44-A9A2-4BE4311826E7}"/>
              </a:ext>
            </a:extLst>
          </p:cNvPr>
          <p:cNvPicPr>
            <a:picLocks noChangeAspect="1"/>
          </p:cNvPicPr>
          <p:nvPr/>
        </p:nvPicPr>
        <p:blipFill rotWithShape="1">
          <a:blip r:embed="rId3" cstate="screen">
            <a:extLst>
              <a:ext uri="{28A0092B-C50C-407E-A947-70E740481C1C}">
                <a14:useLocalDpi xmlns:a14="http://schemas.microsoft.com/office/drawing/2010/main" val="0"/>
              </a:ext>
            </a:extLst>
          </a:blip>
          <a:srcRect/>
          <a:stretch/>
        </p:blipFill>
        <p:spPr>
          <a:xfrm rot="4229977">
            <a:off x="5670138" y="2072654"/>
            <a:ext cx="1836647" cy="1810634"/>
          </a:xfrm>
          <a:prstGeom prst="ellipse">
            <a:avLst/>
          </a:prstGeom>
          <a:ln>
            <a:solidFill>
              <a:schemeClr val="tx2"/>
            </a:solidFill>
          </a:ln>
        </p:spPr>
      </p:pic>
    </p:spTree>
    <p:extLst>
      <p:ext uri="{BB962C8B-B14F-4D97-AF65-F5344CB8AC3E}">
        <p14:creationId xmlns:p14="http://schemas.microsoft.com/office/powerpoint/2010/main" val="166818292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 name="Picture 46" descr="coiledcoil.gif"/>
          <p:cNvPicPr>
            <a:picLocks noChangeAspect="1"/>
          </p:cNvPicPr>
          <p:nvPr/>
        </p:nvPicPr>
        <p:blipFill rotWithShape="1">
          <a:blip r:embed="rId3" cstate="screen">
            <a:extLst>
              <a:ext uri="{28A0092B-C50C-407E-A947-70E740481C1C}">
                <a14:useLocalDpi xmlns:a14="http://schemas.microsoft.com/office/drawing/2010/main" val="0"/>
              </a:ext>
            </a:extLst>
          </a:blip>
          <a:srcRect l="20709" r="19616"/>
          <a:stretch/>
        </p:blipFill>
        <p:spPr>
          <a:xfrm rot="734769">
            <a:off x="2486482" y="1502948"/>
            <a:ext cx="2755152" cy="4770772"/>
          </a:xfrm>
          <a:prstGeom prst="rect">
            <a:avLst/>
          </a:prstGeom>
        </p:spPr>
      </p:pic>
      <p:sp>
        <p:nvSpPr>
          <p:cNvPr id="2" name="Title 1"/>
          <p:cNvSpPr>
            <a:spLocks noGrp="1"/>
          </p:cNvSpPr>
          <p:nvPr>
            <p:ph type="title"/>
          </p:nvPr>
        </p:nvSpPr>
        <p:spPr/>
        <p:txBody>
          <a:bodyPr/>
          <a:lstStyle/>
          <a:p>
            <a:r>
              <a:rPr lang="en-US"/>
              <a:t>helices</a:t>
            </a:r>
            <a:endParaRPr lang="en-US" dirty="0"/>
          </a:p>
        </p:txBody>
      </p:sp>
      <p:sp>
        <p:nvSpPr>
          <p:cNvPr id="3" name="Content Placeholder 2">
            <a:extLst>
              <a:ext uri="{FF2B5EF4-FFF2-40B4-BE49-F238E27FC236}">
                <a16:creationId xmlns:a16="http://schemas.microsoft.com/office/drawing/2014/main" id="{9A795B9E-8C04-5844-ACD0-373998EB2A4D}"/>
              </a:ext>
            </a:extLst>
          </p:cNvPr>
          <p:cNvSpPr>
            <a:spLocks noGrp="1"/>
          </p:cNvSpPr>
          <p:nvPr>
            <p:ph idx="1"/>
          </p:nvPr>
        </p:nvSpPr>
        <p:spPr>
          <a:xfrm>
            <a:off x="7046586" y="1240971"/>
            <a:ext cx="4434214" cy="5040087"/>
          </a:xfrm>
        </p:spPr>
        <p:txBody>
          <a:bodyPr/>
          <a:lstStyle/>
          <a:p>
            <a:r>
              <a:rPr lang="en-US" dirty="0"/>
              <a:t>Molecular replacement can be performed with small fragments of secondary structure</a:t>
            </a:r>
          </a:p>
          <a:p>
            <a:r>
              <a:rPr lang="en-US" dirty="0"/>
              <a:t>e.g. ARCIMBOLDO-LITE for coiled coils</a:t>
            </a:r>
          </a:p>
        </p:txBody>
      </p:sp>
      <p:pic>
        <p:nvPicPr>
          <p:cNvPr id="52" name="Picture 51"/>
          <p:cNvPicPr>
            <a:picLocks noChangeAspect="1"/>
          </p:cNvPicPr>
          <p:nvPr/>
        </p:nvPicPr>
        <p:blipFill>
          <a:blip r:embed="rId4" cstate="screen">
            <a:extLst>
              <a:ext uri="{28A0092B-C50C-407E-A947-70E740481C1C}">
                <a14:useLocalDpi xmlns:a14="http://schemas.microsoft.com/office/drawing/2010/main" val="0"/>
              </a:ext>
            </a:extLst>
          </a:blip>
          <a:stretch>
            <a:fillRect/>
          </a:stretch>
        </p:blipFill>
        <p:spPr>
          <a:xfrm rot="6041604" flipH="1" flipV="1">
            <a:off x="1510433" y="3013343"/>
            <a:ext cx="2418531" cy="1347182"/>
          </a:xfrm>
          <a:prstGeom prst="rect">
            <a:avLst/>
          </a:prstGeom>
        </p:spPr>
      </p:pic>
      <p:pic>
        <p:nvPicPr>
          <p:cNvPr id="53" name="Picture 52"/>
          <p:cNvPicPr>
            <a:picLocks noChangeAspect="1"/>
          </p:cNvPicPr>
          <p:nvPr/>
        </p:nvPicPr>
        <p:blipFill>
          <a:blip r:embed="rId4" cstate="screen">
            <a:extLst>
              <a:ext uri="{28A0092B-C50C-407E-A947-70E740481C1C}">
                <a14:useLocalDpi xmlns:a14="http://schemas.microsoft.com/office/drawing/2010/main" val="0"/>
              </a:ext>
            </a:extLst>
          </a:blip>
          <a:stretch>
            <a:fillRect/>
          </a:stretch>
        </p:blipFill>
        <p:spPr>
          <a:xfrm rot="7984137" flipH="1" flipV="1">
            <a:off x="2638649" y="5223129"/>
            <a:ext cx="2418531" cy="1347182"/>
          </a:xfrm>
          <a:prstGeom prst="rect">
            <a:avLst/>
          </a:prstGeom>
        </p:spPr>
      </p:pic>
      <p:pic>
        <p:nvPicPr>
          <p:cNvPr id="54" name="Picture 53"/>
          <p:cNvPicPr>
            <a:picLocks noChangeAspect="1"/>
          </p:cNvPicPr>
          <p:nvPr/>
        </p:nvPicPr>
        <p:blipFill>
          <a:blip r:embed="rId4" cstate="screen">
            <a:extLst>
              <a:ext uri="{28A0092B-C50C-407E-A947-70E740481C1C}">
                <a14:useLocalDpi xmlns:a14="http://schemas.microsoft.com/office/drawing/2010/main" val="0"/>
              </a:ext>
            </a:extLst>
          </a:blip>
          <a:stretch>
            <a:fillRect/>
          </a:stretch>
        </p:blipFill>
        <p:spPr>
          <a:xfrm rot="7306302" flipH="1" flipV="1">
            <a:off x="2277794" y="1222077"/>
            <a:ext cx="2418531" cy="1347182"/>
          </a:xfrm>
          <a:prstGeom prst="rect">
            <a:avLst/>
          </a:prstGeom>
        </p:spPr>
      </p:pic>
      <p:pic>
        <p:nvPicPr>
          <p:cNvPr id="55" name="Picture 54"/>
          <p:cNvPicPr>
            <a:picLocks noChangeAspect="1"/>
          </p:cNvPicPr>
          <p:nvPr/>
        </p:nvPicPr>
        <p:blipFill>
          <a:blip r:embed="rId4" cstate="screen">
            <a:extLst>
              <a:ext uri="{28A0092B-C50C-407E-A947-70E740481C1C}">
                <a14:useLocalDpi xmlns:a14="http://schemas.microsoft.com/office/drawing/2010/main" val="0"/>
              </a:ext>
            </a:extLst>
          </a:blip>
          <a:stretch>
            <a:fillRect/>
          </a:stretch>
        </p:blipFill>
        <p:spPr>
          <a:xfrm rot="6996888" flipH="1" flipV="1">
            <a:off x="3591651" y="4549671"/>
            <a:ext cx="2418531" cy="1347182"/>
          </a:xfrm>
          <a:prstGeom prst="rect">
            <a:avLst/>
          </a:prstGeom>
        </p:spPr>
      </p:pic>
      <p:pic>
        <p:nvPicPr>
          <p:cNvPr id="56" name="Picture 55"/>
          <p:cNvPicPr>
            <a:picLocks noChangeAspect="1"/>
          </p:cNvPicPr>
          <p:nvPr/>
        </p:nvPicPr>
        <p:blipFill>
          <a:blip r:embed="rId4" cstate="screen">
            <a:extLst>
              <a:ext uri="{28A0092B-C50C-407E-A947-70E740481C1C}">
                <a14:useLocalDpi xmlns:a14="http://schemas.microsoft.com/office/drawing/2010/main" val="0"/>
              </a:ext>
            </a:extLst>
          </a:blip>
          <a:stretch>
            <a:fillRect/>
          </a:stretch>
        </p:blipFill>
        <p:spPr>
          <a:xfrm rot="5837199" flipH="1" flipV="1">
            <a:off x="4142508" y="3407903"/>
            <a:ext cx="2418531" cy="1347182"/>
          </a:xfrm>
          <a:prstGeom prst="rect">
            <a:avLst/>
          </a:prstGeom>
        </p:spPr>
      </p:pic>
      <p:pic>
        <p:nvPicPr>
          <p:cNvPr id="57" name="Picture 56"/>
          <p:cNvPicPr>
            <a:picLocks noChangeAspect="1"/>
          </p:cNvPicPr>
          <p:nvPr/>
        </p:nvPicPr>
        <p:blipFill>
          <a:blip r:embed="rId5" cstate="screen">
            <a:extLst>
              <a:ext uri="{28A0092B-C50C-407E-A947-70E740481C1C}">
                <a14:useLocalDpi xmlns:a14="http://schemas.microsoft.com/office/drawing/2010/main" val="0"/>
              </a:ext>
            </a:extLst>
          </a:blip>
          <a:stretch>
            <a:fillRect/>
          </a:stretch>
        </p:blipFill>
        <p:spPr>
          <a:xfrm rot="6824841" flipH="1" flipV="1">
            <a:off x="1622247" y="1591904"/>
            <a:ext cx="2629588" cy="1464746"/>
          </a:xfrm>
          <a:prstGeom prst="rect">
            <a:avLst/>
          </a:prstGeom>
        </p:spPr>
      </p:pic>
      <p:pic>
        <p:nvPicPr>
          <p:cNvPr id="13" name="Picture 10" descr="Image result for HELIX PROTEIN">
            <a:extLst>
              <a:ext uri="{FF2B5EF4-FFF2-40B4-BE49-F238E27FC236}">
                <a16:creationId xmlns:a16="http://schemas.microsoft.com/office/drawing/2014/main" id="{B18AA9D9-3873-9F4D-99E9-156194BE892B}"/>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rot="872980">
            <a:off x="8743581" y="3942870"/>
            <a:ext cx="1056966" cy="1887438"/>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9028CD7C-E4D7-7647-87E4-B6B3B50A0201}"/>
              </a:ext>
            </a:extLst>
          </p:cNvPr>
          <p:cNvSpPr txBox="1"/>
          <p:nvPr/>
        </p:nvSpPr>
        <p:spPr>
          <a:xfrm>
            <a:off x="9766805" y="4425336"/>
            <a:ext cx="1276311" cy="400110"/>
          </a:xfrm>
          <a:prstGeom prst="rect">
            <a:avLst/>
          </a:prstGeom>
          <a:noFill/>
        </p:spPr>
        <p:txBody>
          <a:bodyPr wrap="none" rtlCol="0">
            <a:spAutoFit/>
          </a:bodyPr>
          <a:lstStyle/>
          <a:p>
            <a:pPr algn="l"/>
            <a:r>
              <a:rPr lang="en-US" sz="1800" b="0" dirty="0">
                <a:latin typeface="Abadi MT Condensed Light" panose="020B0306030101010103" pitchFamily="34" charset="77"/>
              </a:rPr>
              <a:t>single</a:t>
            </a:r>
            <a:r>
              <a:rPr lang="en-US" sz="1800" dirty="0">
                <a:latin typeface="Abadi MT Condensed Light" panose="020B0306030101010103" pitchFamily="34" charset="77"/>
              </a:rPr>
              <a:t> </a:t>
            </a:r>
            <a:r>
              <a:rPr lang="en-US" sz="2000" b="0" dirty="0">
                <a:latin typeface="Abadi MT Condensed Light" panose="020B0306030101010103" pitchFamily="34" charset="77"/>
              </a:rPr>
              <a:t>helices</a:t>
            </a:r>
          </a:p>
        </p:txBody>
      </p:sp>
    </p:spTree>
    <p:extLst>
      <p:ext uri="{BB962C8B-B14F-4D97-AF65-F5344CB8AC3E}">
        <p14:creationId xmlns:p14="http://schemas.microsoft.com/office/powerpoint/2010/main" val="39369582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2000"/>
                                  </p:stCondLst>
                                  <p:childTnLst>
                                    <p:set>
                                      <p:cBhvr>
                                        <p:cTn id="6" dur="1" fill="hold">
                                          <p:stCondLst>
                                            <p:cond delay="0"/>
                                          </p:stCondLst>
                                        </p:cTn>
                                        <p:tgtEl>
                                          <p:spTgt spid="54"/>
                                        </p:tgtEl>
                                        <p:attrNameLst>
                                          <p:attrName>style.visibility</p:attrName>
                                        </p:attrNameLst>
                                      </p:cBhvr>
                                      <p:to>
                                        <p:strVal val="visible"/>
                                      </p:to>
                                    </p:set>
                                    <p:animScale>
                                      <p:cBhvr>
                                        <p:cTn id="7" dur="1000" decel="50000" fill="hold">
                                          <p:stCondLst>
                                            <p:cond delay="0"/>
                                          </p:stCondLst>
                                        </p:cTn>
                                        <p:tgtEl>
                                          <p:spTgt spid="5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54"/>
                                        </p:tgtEl>
                                        <p:attrNameLst>
                                          <p:attrName>ppt_x</p:attrName>
                                          <p:attrName>ppt_y</p:attrName>
                                        </p:attrNameLst>
                                      </p:cBhvr>
                                    </p:animMotion>
                                    <p:animEffect transition="in" filter="fade">
                                      <p:cBhvr>
                                        <p:cTn id="9" dur="1000"/>
                                        <p:tgtEl>
                                          <p:spTgt spid="54"/>
                                        </p:tgtEl>
                                      </p:cBhvr>
                                    </p:animEffect>
                                  </p:childTnLst>
                                </p:cTn>
                              </p:par>
                            </p:childTnLst>
                          </p:cTn>
                        </p:par>
                        <p:par>
                          <p:cTn id="10" fill="hold">
                            <p:stCondLst>
                              <p:cond delay="3000"/>
                            </p:stCondLst>
                            <p:childTnLst>
                              <p:par>
                                <p:cTn id="11" presetID="6" presetClass="emph" presetSubtype="0" fill="hold" nodeType="afterEffect">
                                  <p:stCondLst>
                                    <p:cond delay="0"/>
                                  </p:stCondLst>
                                  <p:childTnLst>
                                    <p:animScale>
                                      <p:cBhvr>
                                        <p:cTn id="12" dur="2000" fill="hold"/>
                                        <p:tgtEl>
                                          <p:spTgt spid="54"/>
                                        </p:tgtEl>
                                      </p:cBhvr>
                                      <p:by x="25000" y="25000"/>
                                    </p:animScale>
                                  </p:childTnLst>
                                </p:cTn>
                              </p:par>
                              <p:par>
                                <p:cTn id="13" presetID="0" presetClass="path" presetSubtype="0" accel="50000" decel="50000" fill="hold" nodeType="withEffect">
                                  <p:stCondLst>
                                    <p:cond delay="0"/>
                                  </p:stCondLst>
                                  <p:childTnLst>
                                    <p:animMotion origin="layout" path="M 4.84627E-6 -9.90282E-7 L 0.14052 0.05877 " pathEditMode="relative" rAng="0" ptsTypes="AA">
                                      <p:cBhvr>
                                        <p:cTn id="14" dur="2000" fill="hold"/>
                                        <p:tgtEl>
                                          <p:spTgt spid="54"/>
                                        </p:tgtEl>
                                        <p:attrNameLst>
                                          <p:attrName>ppt_x</p:attrName>
                                          <p:attrName>ppt_y</p:attrName>
                                        </p:attrNameLst>
                                      </p:cBhvr>
                                      <p:rCtr x="7018" y="2938"/>
                                    </p:animMotion>
                                  </p:childTnLst>
                                </p:cTn>
                              </p:par>
                            </p:childTnLst>
                          </p:cTn>
                        </p:par>
                        <p:par>
                          <p:cTn id="15" fill="hold">
                            <p:stCondLst>
                              <p:cond delay="5000"/>
                            </p:stCondLst>
                            <p:childTnLst>
                              <p:par>
                                <p:cTn id="16" presetID="52" presetClass="entr" presetSubtype="0" fill="hold" nodeType="afterEffect">
                                  <p:stCondLst>
                                    <p:cond delay="0"/>
                                  </p:stCondLst>
                                  <p:childTnLst>
                                    <p:set>
                                      <p:cBhvr>
                                        <p:cTn id="17" dur="1" fill="hold">
                                          <p:stCondLst>
                                            <p:cond delay="0"/>
                                          </p:stCondLst>
                                        </p:cTn>
                                        <p:tgtEl>
                                          <p:spTgt spid="56"/>
                                        </p:tgtEl>
                                        <p:attrNameLst>
                                          <p:attrName>style.visibility</p:attrName>
                                        </p:attrNameLst>
                                      </p:cBhvr>
                                      <p:to>
                                        <p:strVal val="visible"/>
                                      </p:to>
                                    </p:set>
                                    <p:animScale>
                                      <p:cBhvr>
                                        <p:cTn id="18" dur="1000" decel="50000" fill="hold">
                                          <p:stCondLst>
                                            <p:cond delay="0"/>
                                          </p:stCondLst>
                                        </p:cTn>
                                        <p:tgtEl>
                                          <p:spTgt spid="56"/>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9" dur="1000" decel="50000" fill="hold">
                                          <p:stCondLst>
                                            <p:cond delay="0"/>
                                          </p:stCondLst>
                                        </p:cTn>
                                        <p:tgtEl>
                                          <p:spTgt spid="56"/>
                                        </p:tgtEl>
                                        <p:attrNameLst>
                                          <p:attrName>ppt_x</p:attrName>
                                          <p:attrName>ppt_y</p:attrName>
                                        </p:attrNameLst>
                                      </p:cBhvr>
                                    </p:animMotion>
                                    <p:animEffect transition="in" filter="fade">
                                      <p:cBhvr>
                                        <p:cTn id="20" dur="1000"/>
                                        <p:tgtEl>
                                          <p:spTgt spid="56"/>
                                        </p:tgtEl>
                                      </p:cBhvr>
                                    </p:animEffect>
                                  </p:childTnLst>
                                </p:cTn>
                              </p:par>
                              <p:par>
                                <p:cTn id="21" presetID="6" presetClass="emph" presetSubtype="0" fill="hold" nodeType="withEffect">
                                  <p:stCondLst>
                                    <p:cond delay="0"/>
                                  </p:stCondLst>
                                  <p:childTnLst>
                                    <p:animScale>
                                      <p:cBhvr>
                                        <p:cTn id="22" dur="2000" fill="hold"/>
                                        <p:tgtEl>
                                          <p:spTgt spid="56"/>
                                        </p:tgtEl>
                                      </p:cBhvr>
                                      <p:by x="25000" y="25000"/>
                                    </p:animScale>
                                  </p:childTnLst>
                                </p:cTn>
                              </p:par>
                              <p:par>
                                <p:cTn id="23" presetID="0" presetClass="path" presetSubtype="0" accel="50000" decel="50000" fill="hold" nodeType="withEffect">
                                  <p:stCondLst>
                                    <p:cond delay="0"/>
                                  </p:stCondLst>
                                  <p:childTnLst>
                                    <p:animMotion origin="layout" path="M -0.00503 -3.48913E-6 L -0.13027 -0.05368 " pathEditMode="relative" rAng="0" ptsTypes="AA">
                                      <p:cBhvr>
                                        <p:cTn id="24" dur="2000" fill="hold"/>
                                        <p:tgtEl>
                                          <p:spTgt spid="56"/>
                                        </p:tgtEl>
                                        <p:attrNameLst>
                                          <p:attrName>ppt_x</p:attrName>
                                          <p:attrName>ppt_y</p:attrName>
                                        </p:attrNameLst>
                                      </p:cBhvr>
                                      <p:rCtr x="-6271" y="-2684"/>
                                    </p:animMotion>
                                  </p:childTnLst>
                                </p:cTn>
                              </p:par>
                              <p:par>
                                <p:cTn id="25" presetID="52" presetClass="entr" presetSubtype="0" fill="hold" nodeType="withEffect">
                                  <p:stCondLst>
                                    <p:cond delay="0"/>
                                  </p:stCondLst>
                                  <p:childTnLst>
                                    <p:set>
                                      <p:cBhvr>
                                        <p:cTn id="26" dur="1" fill="hold">
                                          <p:stCondLst>
                                            <p:cond delay="0"/>
                                          </p:stCondLst>
                                        </p:cTn>
                                        <p:tgtEl>
                                          <p:spTgt spid="55"/>
                                        </p:tgtEl>
                                        <p:attrNameLst>
                                          <p:attrName>style.visibility</p:attrName>
                                        </p:attrNameLst>
                                      </p:cBhvr>
                                      <p:to>
                                        <p:strVal val="visible"/>
                                      </p:to>
                                    </p:set>
                                    <p:animScale>
                                      <p:cBhvr>
                                        <p:cTn id="27" dur="1000" decel="50000" fill="hold">
                                          <p:stCondLst>
                                            <p:cond delay="0"/>
                                          </p:stCondLst>
                                        </p:cTn>
                                        <p:tgtEl>
                                          <p:spTgt spid="55"/>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8" dur="1000" decel="50000" fill="hold">
                                          <p:stCondLst>
                                            <p:cond delay="0"/>
                                          </p:stCondLst>
                                        </p:cTn>
                                        <p:tgtEl>
                                          <p:spTgt spid="55"/>
                                        </p:tgtEl>
                                        <p:attrNameLst>
                                          <p:attrName>ppt_x</p:attrName>
                                          <p:attrName>ppt_y</p:attrName>
                                        </p:attrNameLst>
                                      </p:cBhvr>
                                    </p:animMotion>
                                    <p:animEffect transition="in" filter="fade">
                                      <p:cBhvr>
                                        <p:cTn id="29" dur="1000"/>
                                        <p:tgtEl>
                                          <p:spTgt spid="55"/>
                                        </p:tgtEl>
                                      </p:cBhvr>
                                    </p:animEffect>
                                  </p:childTnLst>
                                </p:cTn>
                              </p:par>
                              <p:par>
                                <p:cTn id="30" presetID="6" presetClass="emph" presetSubtype="0" fill="hold" nodeType="withEffect">
                                  <p:stCondLst>
                                    <p:cond delay="0"/>
                                  </p:stCondLst>
                                  <p:childTnLst>
                                    <p:animScale>
                                      <p:cBhvr>
                                        <p:cTn id="31" dur="2000" fill="hold"/>
                                        <p:tgtEl>
                                          <p:spTgt spid="55"/>
                                        </p:tgtEl>
                                      </p:cBhvr>
                                      <p:by x="25000" y="25000"/>
                                    </p:animScale>
                                  </p:childTnLst>
                                </p:cTn>
                              </p:par>
                              <p:par>
                                <p:cTn id="32" presetID="0" presetClass="path" presetSubtype="0" accel="50000" decel="50000" fill="hold" nodeType="withEffect">
                                  <p:stCondLst>
                                    <p:cond delay="0"/>
                                  </p:stCondLst>
                                  <p:childTnLst>
                                    <p:animMotion origin="layout" path="M 5.55112E-17 -4.07407E-6 L -0.1125 -0.11388 " pathEditMode="relative" rAng="0" ptsTypes="AA">
                                      <p:cBhvr>
                                        <p:cTn id="33" dur="2000" fill="hold"/>
                                        <p:tgtEl>
                                          <p:spTgt spid="55"/>
                                        </p:tgtEl>
                                        <p:attrNameLst>
                                          <p:attrName>ppt_x</p:attrName>
                                          <p:attrName>ppt_y</p:attrName>
                                        </p:attrNameLst>
                                      </p:cBhvr>
                                      <p:rCtr x="-5625" y="-5694"/>
                                    </p:animMotion>
                                  </p:childTnLst>
                                </p:cTn>
                              </p:par>
                              <p:par>
                                <p:cTn id="34" presetID="52" presetClass="entr" presetSubtype="0" fill="hold" nodeType="withEffect">
                                  <p:stCondLst>
                                    <p:cond delay="0"/>
                                  </p:stCondLst>
                                  <p:childTnLst>
                                    <p:set>
                                      <p:cBhvr>
                                        <p:cTn id="35" dur="1" fill="hold">
                                          <p:stCondLst>
                                            <p:cond delay="0"/>
                                          </p:stCondLst>
                                        </p:cTn>
                                        <p:tgtEl>
                                          <p:spTgt spid="57"/>
                                        </p:tgtEl>
                                        <p:attrNameLst>
                                          <p:attrName>style.visibility</p:attrName>
                                        </p:attrNameLst>
                                      </p:cBhvr>
                                      <p:to>
                                        <p:strVal val="visible"/>
                                      </p:to>
                                    </p:set>
                                    <p:animScale>
                                      <p:cBhvr>
                                        <p:cTn id="36" dur="1000" decel="50000" fill="hold">
                                          <p:stCondLst>
                                            <p:cond delay="0"/>
                                          </p:stCondLst>
                                        </p:cTn>
                                        <p:tgtEl>
                                          <p:spTgt spid="5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7" dur="1000" decel="50000" fill="hold">
                                          <p:stCondLst>
                                            <p:cond delay="0"/>
                                          </p:stCondLst>
                                        </p:cTn>
                                        <p:tgtEl>
                                          <p:spTgt spid="57"/>
                                        </p:tgtEl>
                                        <p:attrNameLst>
                                          <p:attrName>ppt_x</p:attrName>
                                          <p:attrName>ppt_y</p:attrName>
                                        </p:attrNameLst>
                                      </p:cBhvr>
                                    </p:animMotion>
                                    <p:animEffect transition="in" filter="fade">
                                      <p:cBhvr>
                                        <p:cTn id="38" dur="1000"/>
                                        <p:tgtEl>
                                          <p:spTgt spid="57"/>
                                        </p:tgtEl>
                                      </p:cBhvr>
                                    </p:animEffect>
                                  </p:childTnLst>
                                </p:cTn>
                              </p:par>
                              <p:par>
                                <p:cTn id="39" presetID="6" presetClass="emph" presetSubtype="0" fill="hold" nodeType="withEffect">
                                  <p:stCondLst>
                                    <p:cond delay="0"/>
                                  </p:stCondLst>
                                  <p:childTnLst>
                                    <p:animScale>
                                      <p:cBhvr>
                                        <p:cTn id="40" dur="2000" fill="hold"/>
                                        <p:tgtEl>
                                          <p:spTgt spid="57"/>
                                        </p:tgtEl>
                                      </p:cBhvr>
                                      <p:by x="25000" y="25000"/>
                                    </p:animScale>
                                  </p:childTnLst>
                                </p:cTn>
                              </p:par>
                              <p:par>
                                <p:cTn id="41" presetID="0" presetClass="path" presetSubtype="0" accel="50000" decel="50000" fill="hold" nodeType="withEffect">
                                  <p:stCondLst>
                                    <p:cond delay="0"/>
                                  </p:stCondLst>
                                  <p:childTnLst>
                                    <p:animMotion origin="layout" path="M 4.58333E-6 1.11111E-6 L 0.16875 0.04676 " pathEditMode="relative" rAng="0" ptsTypes="AA">
                                      <p:cBhvr>
                                        <p:cTn id="42" dur="2000" fill="hold"/>
                                        <p:tgtEl>
                                          <p:spTgt spid="57"/>
                                        </p:tgtEl>
                                        <p:attrNameLst>
                                          <p:attrName>ppt_x</p:attrName>
                                          <p:attrName>ppt_y</p:attrName>
                                        </p:attrNameLst>
                                      </p:cBhvr>
                                      <p:rCtr x="8438" y="2338"/>
                                    </p:animMotion>
                                  </p:childTnLst>
                                </p:cTn>
                              </p:par>
                              <p:par>
                                <p:cTn id="43" presetID="52" presetClass="entr" presetSubtype="0" fill="hold" nodeType="withEffect">
                                  <p:stCondLst>
                                    <p:cond delay="0"/>
                                  </p:stCondLst>
                                  <p:childTnLst>
                                    <p:set>
                                      <p:cBhvr>
                                        <p:cTn id="44" dur="1" fill="hold">
                                          <p:stCondLst>
                                            <p:cond delay="0"/>
                                          </p:stCondLst>
                                        </p:cTn>
                                        <p:tgtEl>
                                          <p:spTgt spid="53"/>
                                        </p:tgtEl>
                                        <p:attrNameLst>
                                          <p:attrName>style.visibility</p:attrName>
                                        </p:attrNameLst>
                                      </p:cBhvr>
                                      <p:to>
                                        <p:strVal val="visible"/>
                                      </p:to>
                                    </p:set>
                                    <p:animScale>
                                      <p:cBhvr>
                                        <p:cTn id="45" dur="1000" decel="50000" fill="hold">
                                          <p:stCondLst>
                                            <p:cond delay="0"/>
                                          </p:stCondLst>
                                        </p:cTn>
                                        <p:tgtEl>
                                          <p:spTgt spid="53"/>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6" dur="1000" decel="50000" fill="hold">
                                          <p:stCondLst>
                                            <p:cond delay="0"/>
                                          </p:stCondLst>
                                        </p:cTn>
                                        <p:tgtEl>
                                          <p:spTgt spid="53"/>
                                        </p:tgtEl>
                                        <p:attrNameLst>
                                          <p:attrName>ppt_x</p:attrName>
                                          <p:attrName>ppt_y</p:attrName>
                                        </p:attrNameLst>
                                      </p:cBhvr>
                                    </p:animMotion>
                                    <p:animEffect transition="in" filter="fade">
                                      <p:cBhvr>
                                        <p:cTn id="47" dur="1000"/>
                                        <p:tgtEl>
                                          <p:spTgt spid="53"/>
                                        </p:tgtEl>
                                      </p:cBhvr>
                                    </p:animEffect>
                                  </p:childTnLst>
                                </p:cTn>
                              </p:par>
                              <p:par>
                                <p:cTn id="48" presetID="6" presetClass="emph" presetSubtype="0" fill="hold" nodeType="withEffect">
                                  <p:stCondLst>
                                    <p:cond delay="0"/>
                                  </p:stCondLst>
                                  <p:childTnLst>
                                    <p:animScale>
                                      <p:cBhvr>
                                        <p:cTn id="49" dur="2000" fill="hold"/>
                                        <p:tgtEl>
                                          <p:spTgt spid="53"/>
                                        </p:tgtEl>
                                      </p:cBhvr>
                                      <p:by x="25000" y="25000"/>
                                    </p:animScale>
                                  </p:childTnLst>
                                </p:cTn>
                              </p:par>
                              <p:par>
                                <p:cTn id="50" presetID="0" presetClass="path" presetSubtype="0" accel="50000" decel="50000" fill="hold" nodeType="withEffect">
                                  <p:stCondLst>
                                    <p:cond delay="0"/>
                                  </p:stCondLst>
                                  <p:childTnLst>
                                    <p:animMotion origin="layout" path="M 5E-6 -2.22222E-6 L -0.06329 -0.10856 " pathEditMode="relative" rAng="0" ptsTypes="AA">
                                      <p:cBhvr>
                                        <p:cTn id="51" dur="2000" fill="hold"/>
                                        <p:tgtEl>
                                          <p:spTgt spid="53"/>
                                        </p:tgtEl>
                                        <p:attrNameLst>
                                          <p:attrName>ppt_x</p:attrName>
                                          <p:attrName>ppt_y</p:attrName>
                                        </p:attrNameLst>
                                      </p:cBhvr>
                                      <p:rCtr x="-3164" y="-5440"/>
                                    </p:animMotion>
                                  </p:childTnLst>
                                </p:cTn>
                              </p:par>
                              <p:par>
                                <p:cTn id="52" presetID="52" presetClass="entr" presetSubtype="0" fill="hold" nodeType="withEffect">
                                  <p:stCondLst>
                                    <p:cond delay="0"/>
                                  </p:stCondLst>
                                  <p:childTnLst>
                                    <p:set>
                                      <p:cBhvr>
                                        <p:cTn id="53" dur="1" fill="hold">
                                          <p:stCondLst>
                                            <p:cond delay="0"/>
                                          </p:stCondLst>
                                        </p:cTn>
                                        <p:tgtEl>
                                          <p:spTgt spid="52"/>
                                        </p:tgtEl>
                                        <p:attrNameLst>
                                          <p:attrName>style.visibility</p:attrName>
                                        </p:attrNameLst>
                                      </p:cBhvr>
                                      <p:to>
                                        <p:strVal val="visible"/>
                                      </p:to>
                                    </p:set>
                                    <p:animScale>
                                      <p:cBhvr>
                                        <p:cTn id="54" dur="1000" decel="50000" fill="hold">
                                          <p:stCondLst>
                                            <p:cond delay="0"/>
                                          </p:stCondLst>
                                        </p:cTn>
                                        <p:tgtEl>
                                          <p:spTgt spid="52"/>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55" dur="1000" decel="50000" fill="hold">
                                          <p:stCondLst>
                                            <p:cond delay="0"/>
                                          </p:stCondLst>
                                        </p:cTn>
                                        <p:tgtEl>
                                          <p:spTgt spid="52"/>
                                        </p:tgtEl>
                                        <p:attrNameLst>
                                          <p:attrName>ppt_x</p:attrName>
                                          <p:attrName>ppt_y</p:attrName>
                                        </p:attrNameLst>
                                      </p:cBhvr>
                                    </p:animMotion>
                                    <p:animEffect transition="in" filter="fade">
                                      <p:cBhvr>
                                        <p:cTn id="56" dur="1000"/>
                                        <p:tgtEl>
                                          <p:spTgt spid="52"/>
                                        </p:tgtEl>
                                      </p:cBhvr>
                                    </p:animEffect>
                                  </p:childTnLst>
                                </p:cTn>
                              </p:par>
                              <p:par>
                                <p:cTn id="57" presetID="6" presetClass="emph" presetSubtype="0" fill="hold" nodeType="withEffect">
                                  <p:stCondLst>
                                    <p:cond delay="0"/>
                                  </p:stCondLst>
                                  <p:childTnLst>
                                    <p:animScale>
                                      <p:cBhvr>
                                        <p:cTn id="58" dur="2000" fill="hold"/>
                                        <p:tgtEl>
                                          <p:spTgt spid="52"/>
                                        </p:tgtEl>
                                      </p:cBhvr>
                                      <p:by x="25000" y="25000"/>
                                    </p:animScale>
                                  </p:childTnLst>
                                </p:cTn>
                              </p:par>
                              <p:par>
                                <p:cTn id="59" presetID="0" presetClass="path" presetSubtype="0" accel="50000" decel="50000" fill="hold" nodeType="withEffect">
                                  <p:stCondLst>
                                    <p:cond delay="0"/>
                                  </p:stCondLst>
                                  <p:childTnLst>
                                    <p:animMotion origin="layout" path="M 3.125E-6 0 L 0.15481 -0.05694 " pathEditMode="relative" rAng="0" ptsTypes="AA">
                                      <p:cBhvr>
                                        <p:cTn id="60" dur="2000" fill="hold"/>
                                        <p:tgtEl>
                                          <p:spTgt spid="52"/>
                                        </p:tgtEl>
                                        <p:attrNameLst>
                                          <p:attrName>ppt_x</p:attrName>
                                          <p:attrName>ppt_y</p:attrName>
                                        </p:attrNameLst>
                                      </p:cBhvr>
                                      <p:rCtr x="7734" y="-2847"/>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3bcj_addN.png"/>
          <p:cNvPicPr>
            <a:picLocks noChangeAspect="1"/>
          </p:cNvPicPr>
          <p:nvPr/>
        </p:nvPicPr>
        <p:blipFill>
          <a:blip r:embed="rId2" cstate="screen">
            <a:extLst>
              <a:ext uri="{28A0092B-C50C-407E-A947-70E740481C1C}">
                <a14:useLocalDpi xmlns:a14="http://schemas.microsoft.com/office/drawing/2010/main" val="0"/>
              </a:ext>
            </a:extLst>
          </a:blip>
          <a:srcRect/>
          <a:stretch>
            <a:fillRect/>
          </a:stretch>
        </p:blipFill>
        <p:spPr bwMode="auto">
          <a:xfrm rot="16200000">
            <a:off x="6270336" y="2377135"/>
            <a:ext cx="4394201" cy="3118628"/>
          </a:xfrm>
          <a:prstGeom prst="rect">
            <a:avLst/>
          </a:prstGeom>
          <a:noFill/>
          <a:ln>
            <a:solidFill>
              <a:schemeClr val="accent4"/>
            </a:solidFill>
          </a:ln>
          <a:extLst>
            <a:ext uri="{909E8E84-426E-40dd-AFC4-6F175D3DCCD1}">
              <a14:hiddenFill xmlns="" xmlns:a14="http://schemas.microsoft.com/office/drawing/2010/main">
                <a:solidFill>
                  <a:srgbClr val="FFFFFF"/>
                </a:solidFill>
              </a14:hiddenFill>
            </a:ext>
          </a:extLst>
        </p:spPr>
      </p:pic>
      <p:sp>
        <p:nvSpPr>
          <p:cNvPr id="25602" name="Title 2"/>
          <p:cNvSpPr>
            <a:spLocks noGrp="1"/>
          </p:cNvSpPr>
          <p:nvPr>
            <p:ph type="title"/>
          </p:nvPr>
        </p:nvSpPr>
        <p:spPr>
          <a:xfrm>
            <a:off x="609601" y="206831"/>
            <a:ext cx="10909300" cy="838199"/>
          </a:xfrm>
        </p:spPr>
        <p:txBody>
          <a:bodyPr/>
          <a:lstStyle/>
          <a:p>
            <a:r>
              <a:rPr lang="en-US" dirty="0"/>
              <a:t>single atom molecular replacement</a:t>
            </a:r>
          </a:p>
        </p:txBody>
      </p:sp>
      <p:sp>
        <p:nvSpPr>
          <p:cNvPr id="4" name="Content Placeholder 3"/>
          <p:cNvSpPr>
            <a:spLocks noGrp="1"/>
          </p:cNvSpPr>
          <p:nvPr>
            <p:ph idx="1"/>
          </p:nvPr>
        </p:nvSpPr>
        <p:spPr>
          <a:xfrm>
            <a:off x="609600" y="1240971"/>
            <a:ext cx="10871200" cy="5040087"/>
          </a:xfrm>
        </p:spPr>
        <p:txBody>
          <a:bodyPr/>
          <a:lstStyle/>
          <a:p>
            <a:r>
              <a:rPr lang="en-US" dirty="0"/>
              <a:t>Aldose </a:t>
            </a:r>
            <a:r>
              <a:rPr lang="en-US" dirty="0" err="1"/>
              <a:t>Reductase</a:t>
            </a:r>
            <a:endParaRPr lang="en-US" dirty="0"/>
          </a:p>
          <a:p>
            <a:r>
              <a:rPr lang="en-US" dirty="0"/>
              <a:t>36 </a:t>
            </a:r>
            <a:r>
              <a:rPr lang="en-US" dirty="0" err="1"/>
              <a:t>kDa</a:t>
            </a:r>
            <a:r>
              <a:rPr lang="en-US" dirty="0"/>
              <a:t>, 0.78Å resolution</a:t>
            </a:r>
          </a:p>
          <a:p>
            <a:r>
              <a:rPr lang="en-US" dirty="0"/>
              <a:t>2525 non-H atoms</a:t>
            </a:r>
            <a:br>
              <a:rPr lang="en-US" dirty="0"/>
            </a:br>
            <a:r>
              <a:rPr lang="en-US" dirty="0"/>
              <a:t>in structure</a:t>
            </a:r>
          </a:p>
          <a:p>
            <a:endParaRPr lang="en-US" dirty="0"/>
          </a:p>
          <a:p>
            <a:endParaRPr lang="en-US" dirty="0"/>
          </a:p>
        </p:txBody>
      </p:sp>
      <p:grpSp>
        <p:nvGrpSpPr>
          <p:cNvPr id="7" name="Group 6">
            <a:extLst>
              <a:ext uri="{FF2B5EF4-FFF2-40B4-BE49-F238E27FC236}">
                <a16:creationId xmlns:a16="http://schemas.microsoft.com/office/drawing/2014/main" id="{83465A53-A3C0-2040-8FE0-0A4A85137987}"/>
              </a:ext>
            </a:extLst>
          </p:cNvPr>
          <p:cNvGrpSpPr/>
          <p:nvPr/>
        </p:nvGrpSpPr>
        <p:grpSpPr>
          <a:xfrm>
            <a:off x="4241882" y="3185101"/>
            <a:ext cx="1212191" cy="1152959"/>
            <a:chOff x="1164381" y="3542117"/>
            <a:chExt cx="1212191" cy="1152959"/>
          </a:xfrm>
        </p:grpSpPr>
        <p:pic>
          <p:nvPicPr>
            <p:cNvPr id="8" name="Picture 4" descr="Image result for atom">
              <a:extLst>
                <a:ext uri="{FF2B5EF4-FFF2-40B4-BE49-F238E27FC236}">
                  <a16:creationId xmlns:a16="http://schemas.microsoft.com/office/drawing/2014/main" id="{6EF602D6-3A65-9B4E-A7CC-898AF2D35A54}"/>
                </a:ext>
              </a:extLst>
            </p:cNvPr>
            <p:cNvPicPr>
              <a:picLocks noChangeAspect="1" noChangeArrowheads="1"/>
            </p:cNvPicPr>
            <p:nvPr/>
          </p:nvPicPr>
          <p:blipFill>
            <a:blip r:embed="rId3" cstate="screen">
              <a:clrChange>
                <a:clrFrom>
                  <a:srgbClr val="FFFFFF"/>
                </a:clrFrom>
                <a:clrTo>
                  <a:srgbClr val="FFFFFF">
                    <a:alpha val="0"/>
                  </a:srgbClr>
                </a:clrTo>
              </a:clrChange>
              <a:duotone>
                <a:schemeClr val="accent4">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21136047">
              <a:off x="1207637" y="3984226"/>
              <a:ext cx="1004216" cy="710850"/>
            </a:xfrm>
            <a:prstGeom prst="rect">
              <a:avLst/>
            </a:prstGeom>
            <a:noFill/>
            <a:extLst>
              <a:ext uri="{909E8E84-426E-40DD-AFC4-6F175D3DCCD1}">
                <a14:hiddenFill xmlns:a14="http://schemas.microsoft.com/office/drawing/2010/main">
                  <a:solidFill>
                    <a:srgbClr val="FFFFFF"/>
                  </a:solidFill>
                </a14:hiddenFill>
              </a:ext>
            </a:extLst>
          </p:spPr>
        </p:pic>
        <p:sp useBgFill="1">
          <p:nvSpPr>
            <p:cNvPr id="9" name="TextBox 8">
              <a:extLst>
                <a:ext uri="{FF2B5EF4-FFF2-40B4-BE49-F238E27FC236}">
                  <a16:creationId xmlns:a16="http://schemas.microsoft.com/office/drawing/2014/main" id="{727E0581-3345-2444-9BBC-49D84C4489E0}"/>
                </a:ext>
              </a:extLst>
            </p:cNvPr>
            <p:cNvSpPr txBox="1"/>
            <p:nvPr/>
          </p:nvSpPr>
          <p:spPr>
            <a:xfrm>
              <a:off x="1164381" y="3542117"/>
              <a:ext cx="1212191" cy="400110"/>
            </a:xfrm>
            <a:prstGeom prst="rect">
              <a:avLst/>
            </a:prstGeom>
          </p:spPr>
          <p:txBody>
            <a:bodyPr wrap="none" rtlCol="0">
              <a:spAutoFit/>
            </a:bodyPr>
            <a:lstStyle/>
            <a:p>
              <a:r>
                <a:rPr lang="en-US" sz="1800" b="0" dirty="0">
                  <a:latin typeface="Abadi MT Condensed Light" panose="020B0306030101010103" pitchFamily="34" charset="77"/>
                </a:rPr>
                <a:t>single</a:t>
              </a:r>
              <a:r>
                <a:rPr lang="en-US" sz="1800" dirty="0">
                  <a:latin typeface="Abadi MT Condensed Light" panose="020B0306030101010103" pitchFamily="34" charset="77"/>
                </a:rPr>
                <a:t> </a:t>
              </a:r>
              <a:r>
                <a:rPr lang="en-US" sz="2000" b="0" dirty="0">
                  <a:latin typeface="Abadi MT Condensed Light" panose="020B0306030101010103" pitchFamily="34" charset="77"/>
                </a:rPr>
                <a:t>atoms</a:t>
              </a:r>
            </a:p>
          </p:txBody>
        </p:sp>
      </p:grpSp>
      <p:sp>
        <p:nvSpPr>
          <p:cNvPr id="10" name="Arc 122">
            <a:extLst>
              <a:ext uri="{FF2B5EF4-FFF2-40B4-BE49-F238E27FC236}">
                <a16:creationId xmlns:a16="http://schemas.microsoft.com/office/drawing/2014/main" id="{0AA4130E-CECD-0647-A08D-B2BFD7B7FBB7}"/>
              </a:ext>
            </a:extLst>
          </p:cNvPr>
          <p:cNvSpPr>
            <a:spLocks/>
          </p:cNvSpPr>
          <p:nvPr/>
        </p:nvSpPr>
        <p:spPr bwMode="auto">
          <a:xfrm rot="20665981">
            <a:off x="5362377" y="2609762"/>
            <a:ext cx="3334414" cy="1638476"/>
          </a:xfrm>
          <a:custGeom>
            <a:avLst/>
            <a:gdLst>
              <a:gd name="T0" fmla="*/ 0 w 26516"/>
              <a:gd name="T1" fmla="*/ 52952455 h 25368"/>
              <a:gd name="T2" fmla="*/ 2147483647 w 26516"/>
              <a:gd name="T3" fmla="*/ 2147483647 h 25368"/>
              <a:gd name="T4" fmla="*/ 461269970 w 26516"/>
              <a:gd name="T5" fmla="*/ 2017202487 h 25368"/>
              <a:gd name="T6" fmla="*/ 0 60000 65536"/>
              <a:gd name="T7" fmla="*/ 0 60000 65536"/>
              <a:gd name="T8" fmla="*/ 0 60000 65536"/>
              <a:gd name="T9" fmla="*/ 0 w 26516"/>
              <a:gd name="T10" fmla="*/ 0 h 25368"/>
              <a:gd name="T11" fmla="*/ 26516 w 26516"/>
              <a:gd name="T12" fmla="*/ 25368 h 25368"/>
            </a:gdLst>
            <a:ahLst/>
            <a:cxnLst>
              <a:cxn ang="T6">
                <a:pos x="T0" y="T1"/>
              </a:cxn>
              <a:cxn ang="T7">
                <a:pos x="T2" y="T3"/>
              </a:cxn>
              <a:cxn ang="T8">
                <a:pos x="T4" y="T5"/>
              </a:cxn>
            </a:cxnLst>
            <a:rect l="T9" t="T10" r="T11" b="T12"/>
            <a:pathLst>
              <a:path w="26516" h="25368" fill="none" extrusionOk="0">
                <a:moveTo>
                  <a:pt x="-1" y="566"/>
                </a:moveTo>
                <a:cubicBezTo>
                  <a:pt x="1611" y="190"/>
                  <a:pt x="3261" y="-1"/>
                  <a:pt x="4916" y="0"/>
                </a:cubicBezTo>
                <a:cubicBezTo>
                  <a:pt x="16845" y="0"/>
                  <a:pt x="26516" y="9670"/>
                  <a:pt x="26516" y="21600"/>
                </a:cubicBezTo>
                <a:cubicBezTo>
                  <a:pt x="26516" y="22863"/>
                  <a:pt x="26405" y="24124"/>
                  <a:pt x="26184" y="25367"/>
                </a:cubicBezTo>
              </a:path>
              <a:path w="26516" h="25368" stroke="0" extrusionOk="0">
                <a:moveTo>
                  <a:pt x="-1" y="566"/>
                </a:moveTo>
                <a:cubicBezTo>
                  <a:pt x="1611" y="190"/>
                  <a:pt x="3261" y="-1"/>
                  <a:pt x="4916" y="0"/>
                </a:cubicBezTo>
                <a:cubicBezTo>
                  <a:pt x="16845" y="0"/>
                  <a:pt x="26516" y="9670"/>
                  <a:pt x="26516" y="21600"/>
                </a:cubicBezTo>
                <a:cubicBezTo>
                  <a:pt x="26516" y="22863"/>
                  <a:pt x="26405" y="24124"/>
                  <a:pt x="26184" y="25367"/>
                </a:cubicBezTo>
                <a:lnTo>
                  <a:pt x="4916" y="21600"/>
                </a:lnTo>
                <a:close/>
              </a:path>
            </a:pathLst>
          </a:custGeom>
          <a:noFill/>
          <a:ln w="31750">
            <a:solidFill>
              <a:schemeClr val="tx1"/>
            </a:solidFill>
            <a:miter lim="800000"/>
            <a:headEnd/>
            <a:tailEnd type="triangle" w="med" len="med"/>
          </a:ln>
        </p:spPr>
        <p:txBody>
          <a:bodyPr wrap="none" anchor="ctr"/>
          <a:lstStyle/>
          <a:p>
            <a:endParaRPr lang="en-US" dirty="0"/>
          </a:p>
        </p:txBody>
      </p:sp>
    </p:spTree>
    <p:extLst>
      <p:ext uri="{BB962C8B-B14F-4D97-AF65-F5344CB8AC3E}">
        <p14:creationId xmlns:p14="http://schemas.microsoft.com/office/powerpoint/2010/main" val="134635714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E1F77F-0598-6642-9604-E08BED3DDF6A}"/>
              </a:ext>
            </a:extLst>
          </p:cNvPr>
          <p:cNvSpPr>
            <a:spLocks noGrp="1"/>
          </p:cNvSpPr>
          <p:nvPr>
            <p:ph type="title"/>
          </p:nvPr>
        </p:nvSpPr>
        <p:spPr/>
        <p:txBody>
          <a:bodyPr/>
          <a:lstStyle/>
          <a:p>
            <a:r>
              <a:rPr lang="en-US" dirty="0"/>
              <a:t>models for molecular replacement</a:t>
            </a:r>
          </a:p>
        </p:txBody>
      </p:sp>
      <p:graphicFrame>
        <p:nvGraphicFramePr>
          <p:cNvPr id="5" name="Content Placeholder 4">
            <a:extLst>
              <a:ext uri="{FF2B5EF4-FFF2-40B4-BE49-F238E27FC236}">
                <a16:creationId xmlns:a16="http://schemas.microsoft.com/office/drawing/2014/main" id="{FC3631AB-F2AD-054D-BE8A-C8D6674D7B43}"/>
              </a:ext>
            </a:extLst>
          </p:cNvPr>
          <p:cNvGraphicFramePr>
            <a:graphicFrameLocks noGrp="1"/>
          </p:cNvGraphicFramePr>
          <p:nvPr>
            <p:ph idx="1"/>
          </p:nvPr>
        </p:nvGraphicFramePr>
        <p:xfrm>
          <a:off x="609600" y="1241425"/>
          <a:ext cx="10871200" cy="5040313"/>
        </p:xfrm>
        <a:graphic>
          <a:graphicData uri="http://schemas.openxmlformats.org/drawingml/2006/chart">
            <c:chart xmlns:c="http://schemas.openxmlformats.org/drawingml/2006/chart" xmlns:r="http://schemas.openxmlformats.org/officeDocument/2006/relationships" r:id="rId3"/>
          </a:graphicData>
        </a:graphic>
      </p:graphicFrame>
      <p:pic>
        <p:nvPicPr>
          <p:cNvPr id="29" name="Picture 2">
            <a:extLst>
              <a:ext uri="{FF2B5EF4-FFF2-40B4-BE49-F238E27FC236}">
                <a16:creationId xmlns:a16="http://schemas.microsoft.com/office/drawing/2014/main" id="{AEB2C759-C588-DC4C-ADD6-FF5A3AE0FC88}"/>
              </a:ext>
            </a:extLst>
          </p:cNvPr>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p:blipFill>
        <p:spPr bwMode="auto">
          <a:xfrm rot="1804650">
            <a:off x="8052317" y="2472602"/>
            <a:ext cx="1357489" cy="1775688"/>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a:extLst>
              <a:ext uri="{FF2B5EF4-FFF2-40B4-BE49-F238E27FC236}">
                <a16:creationId xmlns:a16="http://schemas.microsoft.com/office/drawing/2014/main" id="{B6CEED04-00D5-2941-9D27-6D7833A52F9C}"/>
              </a:ext>
            </a:extLst>
          </p:cNvPr>
          <p:cNvSpPr txBox="1"/>
          <p:nvPr/>
        </p:nvSpPr>
        <p:spPr>
          <a:xfrm>
            <a:off x="7873025" y="4241668"/>
            <a:ext cx="1189749" cy="646331"/>
          </a:xfrm>
          <a:prstGeom prst="rect">
            <a:avLst/>
          </a:prstGeom>
          <a:noFill/>
        </p:spPr>
        <p:txBody>
          <a:bodyPr wrap="none" rtlCol="0">
            <a:spAutoFit/>
          </a:bodyPr>
          <a:lstStyle/>
          <a:p>
            <a:r>
              <a:rPr lang="en-US" sz="1800" b="0" dirty="0">
                <a:latin typeface="Abadi MT Condensed Light" panose="020B0306030101010103" pitchFamily="34" charset="77"/>
              </a:rPr>
              <a:t>homologous</a:t>
            </a:r>
            <a:r>
              <a:rPr lang="en-US" sz="1800" dirty="0">
                <a:latin typeface="Abadi MT Condensed Light" panose="020B0306030101010103" pitchFamily="34" charset="77"/>
              </a:rPr>
              <a:t> </a:t>
            </a:r>
          </a:p>
          <a:p>
            <a:r>
              <a:rPr lang="en-US" sz="1800" b="0" dirty="0">
                <a:latin typeface="Abadi MT Condensed Light" panose="020B0306030101010103" pitchFamily="34" charset="77"/>
              </a:rPr>
              <a:t>structures</a:t>
            </a:r>
          </a:p>
        </p:txBody>
      </p:sp>
      <p:grpSp>
        <p:nvGrpSpPr>
          <p:cNvPr id="69" name="Group 68">
            <a:extLst>
              <a:ext uri="{FF2B5EF4-FFF2-40B4-BE49-F238E27FC236}">
                <a16:creationId xmlns:a16="http://schemas.microsoft.com/office/drawing/2014/main" id="{C66E1ECA-285C-DF45-9651-4815320D01F3}"/>
              </a:ext>
            </a:extLst>
          </p:cNvPr>
          <p:cNvGrpSpPr/>
          <p:nvPr/>
        </p:nvGrpSpPr>
        <p:grpSpPr>
          <a:xfrm>
            <a:off x="1687212" y="1476182"/>
            <a:ext cx="1923823" cy="1967717"/>
            <a:chOff x="1687212" y="1476182"/>
            <a:chExt cx="1923823" cy="1967717"/>
          </a:xfrm>
        </p:grpSpPr>
        <p:pic>
          <p:nvPicPr>
            <p:cNvPr id="48" name="Picture 10" descr="Image result for HELIX PROTEIN">
              <a:extLst>
                <a:ext uri="{FF2B5EF4-FFF2-40B4-BE49-F238E27FC236}">
                  <a16:creationId xmlns:a16="http://schemas.microsoft.com/office/drawing/2014/main" id="{E0F67520-5EA2-AF44-A668-0A7C2DE9457C}"/>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rot="20546321">
              <a:off x="1687212" y="1556461"/>
              <a:ext cx="1056966" cy="1887438"/>
            </a:xfrm>
            <a:prstGeom prst="rect">
              <a:avLst/>
            </a:prstGeom>
            <a:noFill/>
            <a:extLst>
              <a:ext uri="{909E8E84-426E-40DD-AFC4-6F175D3DCCD1}">
                <a14:hiddenFill xmlns:a14="http://schemas.microsoft.com/office/drawing/2010/main">
                  <a:solidFill>
                    <a:srgbClr val="FFFFFF"/>
                  </a:solidFill>
                </a14:hiddenFill>
              </a:ext>
            </a:extLst>
          </p:spPr>
        </p:pic>
        <p:sp>
          <p:nvSpPr>
            <p:cNvPr id="50" name="TextBox 49">
              <a:extLst>
                <a:ext uri="{FF2B5EF4-FFF2-40B4-BE49-F238E27FC236}">
                  <a16:creationId xmlns:a16="http://schemas.microsoft.com/office/drawing/2014/main" id="{2DDF96E6-72B1-2940-90C9-43E4162CEBFB}"/>
                </a:ext>
              </a:extLst>
            </p:cNvPr>
            <p:cNvSpPr txBox="1"/>
            <p:nvPr/>
          </p:nvSpPr>
          <p:spPr>
            <a:xfrm>
              <a:off x="2334724" y="1476182"/>
              <a:ext cx="1276311" cy="400110"/>
            </a:xfrm>
            <a:prstGeom prst="rect">
              <a:avLst/>
            </a:prstGeom>
            <a:noFill/>
          </p:spPr>
          <p:txBody>
            <a:bodyPr wrap="none" rtlCol="0">
              <a:spAutoFit/>
            </a:bodyPr>
            <a:lstStyle/>
            <a:p>
              <a:pPr algn="l"/>
              <a:r>
                <a:rPr lang="en-US" sz="1800" b="0" dirty="0">
                  <a:latin typeface="Abadi MT Condensed Light" panose="020B0306030101010103" pitchFamily="34" charset="77"/>
                </a:rPr>
                <a:t>single</a:t>
              </a:r>
              <a:r>
                <a:rPr lang="en-US" sz="1800" dirty="0">
                  <a:latin typeface="Abadi MT Condensed Light" panose="020B0306030101010103" pitchFamily="34" charset="77"/>
                </a:rPr>
                <a:t> </a:t>
              </a:r>
              <a:r>
                <a:rPr lang="en-US" sz="2000" b="0" dirty="0">
                  <a:latin typeface="Abadi MT Condensed Light" panose="020B0306030101010103" pitchFamily="34" charset="77"/>
                </a:rPr>
                <a:t>helices</a:t>
              </a:r>
            </a:p>
          </p:txBody>
        </p:sp>
      </p:grpSp>
      <p:grpSp>
        <p:nvGrpSpPr>
          <p:cNvPr id="70" name="Group 69">
            <a:extLst>
              <a:ext uri="{FF2B5EF4-FFF2-40B4-BE49-F238E27FC236}">
                <a16:creationId xmlns:a16="http://schemas.microsoft.com/office/drawing/2014/main" id="{2DB2A4D8-8DAA-F948-B22F-7A914F3B6263}"/>
              </a:ext>
            </a:extLst>
          </p:cNvPr>
          <p:cNvGrpSpPr/>
          <p:nvPr/>
        </p:nvGrpSpPr>
        <p:grpSpPr>
          <a:xfrm>
            <a:off x="1164381" y="3542117"/>
            <a:ext cx="1212191" cy="1152959"/>
            <a:chOff x="1164381" y="3542117"/>
            <a:chExt cx="1212191" cy="1152959"/>
          </a:xfrm>
        </p:grpSpPr>
        <p:pic>
          <p:nvPicPr>
            <p:cNvPr id="51" name="Picture 4" descr="Image result for atom">
              <a:extLst>
                <a:ext uri="{FF2B5EF4-FFF2-40B4-BE49-F238E27FC236}">
                  <a16:creationId xmlns:a16="http://schemas.microsoft.com/office/drawing/2014/main" id="{A58F229A-1709-A041-B856-D9DC0D44D472}"/>
                </a:ext>
              </a:extLst>
            </p:cNvPr>
            <p:cNvPicPr>
              <a:picLocks noChangeAspect="1" noChangeArrowheads="1"/>
            </p:cNvPicPr>
            <p:nvPr/>
          </p:nvPicPr>
          <p:blipFill>
            <a:blip r:embed="rId6" cstate="screen">
              <a:clrChange>
                <a:clrFrom>
                  <a:srgbClr val="FFFFFF"/>
                </a:clrFrom>
                <a:clrTo>
                  <a:srgbClr val="FFFFFF">
                    <a:alpha val="0"/>
                  </a:srgbClr>
                </a:clrTo>
              </a:clrChange>
              <a:duotone>
                <a:schemeClr val="accent4">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21136047">
              <a:off x="1207637" y="3984226"/>
              <a:ext cx="1004216" cy="710850"/>
            </a:xfrm>
            <a:prstGeom prst="rect">
              <a:avLst/>
            </a:prstGeom>
            <a:noFill/>
            <a:extLst>
              <a:ext uri="{909E8E84-426E-40DD-AFC4-6F175D3DCCD1}">
                <a14:hiddenFill xmlns:a14="http://schemas.microsoft.com/office/drawing/2010/main">
                  <a:solidFill>
                    <a:srgbClr val="FFFFFF"/>
                  </a:solidFill>
                </a14:hiddenFill>
              </a:ext>
            </a:extLst>
          </p:spPr>
        </p:pic>
        <p:sp useBgFill="1">
          <p:nvSpPr>
            <p:cNvPr id="53" name="TextBox 52">
              <a:extLst>
                <a:ext uri="{FF2B5EF4-FFF2-40B4-BE49-F238E27FC236}">
                  <a16:creationId xmlns:a16="http://schemas.microsoft.com/office/drawing/2014/main" id="{FBAB4D4E-E775-D843-9DBC-4C103478D8D1}"/>
                </a:ext>
              </a:extLst>
            </p:cNvPr>
            <p:cNvSpPr txBox="1"/>
            <p:nvPr/>
          </p:nvSpPr>
          <p:spPr>
            <a:xfrm>
              <a:off x="1164381" y="3542117"/>
              <a:ext cx="1212191" cy="400110"/>
            </a:xfrm>
            <a:prstGeom prst="rect">
              <a:avLst/>
            </a:prstGeom>
          </p:spPr>
          <p:txBody>
            <a:bodyPr wrap="none" rtlCol="0">
              <a:spAutoFit/>
            </a:bodyPr>
            <a:lstStyle/>
            <a:p>
              <a:r>
                <a:rPr lang="en-US" sz="1800" b="0" dirty="0">
                  <a:latin typeface="Abadi MT Condensed Light" panose="020B0306030101010103" pitchFamily="34" charset="77"/>
                </a:rPr>
                <a:t>single</a:t>
              </a:r>
              <a:r>
                <a:rPr lang="en-US" sz="1800" dirty="0">
                  <a:latin typeface="Abadi MT Condensed Light" panose="020B0306030101010103" pitchFamily="34" charset="77"/>
                </a:rPr>
                <a:t> </a:t>
              </a:r>
              <a:r>
                <a:rPr lang="en-US" sz="2000" b="0" dirty="0">
                  <a:latin typeface="Abadi MT Condensed Light" panose="020B0306030101010103" pitchFamily="34" charset="77"/>
                </a:rPr>
                <a:t>atoms</a:t>
              </a:r>
            </a:p>
          </p:txBody>
        </p:sp>
      </p:grpSp>
      <p:grpSp>
        <p:nvGrpSpPr>
          <p:cNvPr id="74" name="Group 73">
            <a:extLst>
              <a:ext uri="{FF2B5EF4-FFF2-40B4-BE49-F238E27FC236}">
                <a16:creationId xmlns:a16="http://schemas.microsoft.com/office/drawing/2014/main" id="{FDA7D59A-FA35-354B-8E4C-F8C93DA257FA}"/>
              </a:ext>
            </a:extLst>
          </p:cNvPr>
          <p:cNvGrpSpPr/>
          <p:nvPr/>
        </p:nvGrpSpPr>
        <p:grpSpPr>
          <a:xfrm>
            <a:off x="6199328" y="2331187"/>
            <a:ext cx="1816970" cy="1828009"/>
            <a:chOff x="6199328" y="2331187"/>
            <a:chExt cx="1816970" cy="1828009"/>
          </a:xfrm>
        </p:grpSpPr>
        <p:sp>
          <p:nvSpPr>
            <p:cNvPr id="47" name="TextBox 46">
              <a:extLst>
                <a:ext uri="{FF2B5EF4-FFF2-40B4-BE49-F238E27FC236}">
                  <a16:creationId xmlns:a16="http://schemas.microsoft.com/office/drawing/2014/main" id="{E699C511-F2A6-2C47-B607-F6CBE0F33AB0}"/>
                </a:ext>
              </a:extLst>
            </p:cNvPr>
            <p:cNvSpPr txBox="1"/>
            <p:nvPr/>
          </p:nvSpPr>
          <p:spPr>
            <a:xfrm>
              <a:off x="6884058" y="3759086"/>
              <a:ext cx="906018" cy="400110"/>
            </a:xfrm>
            <a:prstGeom prst="rect">
              <a:avLst/>
            </a:prstGeom>
            <a:noFill/>
          </p:spPr>
          <p:txBody>
            <a:bodyPr wrap="none" rtlCol="0">
              <a:spAutoFit/>
            </a:bodyPr>
            <a:lstStyle/>
            <a:p>
              <a:r>
                <a:rPr lang="en-US" sz="2000" b="0" dirty="0">
                  <a:latin typeface="Abadi MT Condensed Light" panose="020B0306030101010103" pitchFamily="34" charset="77"/>
                </a:rPr>
                <a:t>domains</a:t>
              </a:r>
            </a:p>
          </p:txBody>
        </p:sp>
        <p:grpSp>
          <p:nvGrpSpPr>
            <p:cNvPr id="24" name="Group 23">
              <a:extLst>
                <a:ext uri="{FF2B5EF4-FFF2-40B4-BE49-F238E27FC236}">
                  <a16:creationId xmlns:a16="http://schemas.microsoft.com/office/drawing/2014/main" id="{19E68536-6A29-DA4B-914B-AE9A65F1056B}"/>
                </a:ext>
              </a:extLst>
            </p:cNvPr>
            <p:cNvGrpSpPr/>
            <p:nvPr/>
          </p:nvGrpSpPr>
          <p:grpSpPr>
            <a:xfrm>
              <a:off x="6199328" y="2331187"/>
              <a:ext cx="1816970" cy="1749457"/>
              <a:chOff x="6238846" y="940061"/>
              <a:chExt cx="1816970" cy="1749457"/>
            </a:xfrm>
          </p:grpSpPr>
          <p:pic>
            <p:nvPicPr>
              <p:cNvPr id="60" name="Picture 59" descr="A close up of a flower&#10;&#10;Description automatically generated">
                <a:extLst>
                  <a:ext uri="{FF2B5EF4-FFF2-40B4-BE49-F238E27FC236}">
                    <a16:creationId xmlns:a16="http://schemas.microsoft.com/office/drawing/2014/main" id="{345BF2BE-7B35-B240-B770-5748E65365A1}"/>
                  </a:ext>
                </a:extLst>
              </p:cNvPr>
              <p:cNvPicPr>
                <a:picLocks noChangeAspect="1"/>
              </p:cNvPicPr>
              <p:nvPr/>
            </p:nvPicPr>
            <p:blipFill rotWithShape="1">
              <a:blip r:embed="rId7"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rot="4605789">
                <a:off x="6272602" y="906305"/>
                <a:ext cx="1749457" cy="1816970"/>
              </a:xfrm>
              <a:prstGeom prst="rect">
                <a:avLst/>
              </a:prstGeom>
            </p:spPr>
          </p:pic>
          <p:cxnSp>
            <p:nvCxnSpPr>
              <p:cNvPr id="61" name="Straight Connector 60">
                <a:extLst>
                  <a:ext uri="{FF2B5EF4-FFF2-40B4-BE49-F238E27FC236}">
                    <a16:creationId xmlns:a16="http://schemas.microsoft.com/office/drawing/2014/main" id="{77B700F8-E2B0-704A-AB86-43922A1E00AB}"/>
                  </a:ext>
                </a:extLst>
              </p:cNvPr>
              <p:cNvCxnSpPr>
                <a:cxnSpLocks/>
              </p:cNvCxnSpPr>
              <p:nvPr/>
            </p:nvCxnSpPr>
            <p:spPr bwMode="auto">
              <a:xfrm>
                <a:off x="7220401" y="1139949"/>
                <a:ext cx="0" cy="1171272"/>
              </a:xfrm>
              <a:prstGeom prst="line">
                <a:avLst/>
              </a:prstGeom>
              <a:noFill/>
              <a:ln w="22225" cap="flat" cmpd="sng" algn="ctr">
                <a:solidFill>
                  <a:schemeClr val="tx1"/>
                </a:solidFill>
                <a:prstDash val="dash"/>
                <a:miter lim="800000"/>
                <a:headEnd type="none" w="med" len="med"/>
                <a:tailEnd type="none" w="med" len="med"/>
              </a:ln>
              <a:effectLst/>
            </p:spPr>
          </p:cxnSp>
        </p:grpSp>
      </p:grpSp>
      <p:grpSp>
        <p:nvGrpSpPr>
          <p:cNvPr id="71" name="Group 70">
            <a:extLst>
              <a:ext uri="{FF2B5EF4-FFF2-40B4-BE49-F238E27FC236}">
                <a16:creationId xmlns:a16="http://schemas.microsoft.com/office/drawing/2014/main" id="{275C2A35-1ACA-A141-9C9A-B1E5C377C933}"/>
              </a:ext>
            </a:extLst>
          </p:cNvPr>
          <p:cNvGrpSpPr/>
          <p:nvPr/>
        </p:nvGrpSpPr>
        <p:grpSpPr>
          <a:xfrm>
            <a:off x="9662321" y="2161626"/>
            <a:ext cx="2097313" cy="3216635"/>
            <a:chOff x="9662321" y="2161626"/>
            <a:chExt cx="2097313" cy="3216635"/>
          </a:xfrm>
        </p:grpSpPr>
        <p:pic>
          <p:nvPicPr>
            <p:cNvPr id="54" name="Picture 2">
              <a:extLst>
                <a:ext uri="{FF2B5EF4-FFF2-40B4-BE49-F238E27FC236}">
                  <a16:creationId xmlns:a16="http://schemas.microsoft.com/office/drawing/2014/main" id="{779BA5FC-E2BE-2046-B57F-958F2AC6FFF8}"/>
                </a:ext>
              </a:extLst>
            </p:cNvPr>
            <p:cNvPicPr>
              <a:picLocks noChangeAspect="1" noChangeArrowheads="1"/>
            </p:cNvPicPr>
            <p:nvPr/>
          </p:nvPicPr>
          <p:blipFill rotWithShape="1">
            <a:blip r:embed="rId8" cstate="screen">
              <a:clrChange>
                <a:clrFrom>
                  <a:srgbClr val="FCFCFC"/>
                </a:clrFrom>
                <a:clrTo>
                  <a:srgbClr val="FCFCFC">
                    <a:alpha val="0"/>
                  </a:srgbClr>
                </a:clrTo>
              </a:clrChange>
              <a:extLst>
                <a:ext uri="{28A0092B-C50C-407E-A947-70E740481C1C}">
                  <a14:useLocalDpi xmlns:a14="http://schemas.microsoft.com/office/drawing/2010/main" val="0"/>
                </a:ext>
              </a:extLst>
            </a:blip>
            <a:srcRect/>
            <a:stretch/>
          </p:blipFill>
          <p:spPr bwMode="auto">
            <a:xfrm>
              <a:off x="9662321" y="2725255"/>
              <a:ext cx="2097313" cy="2653006"/>
            </a:xfrm>
            <a:prstGeom prst="rect">
              <a:avLst/>
            </a:prstGeom>
            <a:noFill/>
            <a:extLst>
              <a:ext uri="{909E8E84-426E-40DD-AFC4-6F175D3DCCD1}">
                <a14:hiddenFill xmlns:a14="http://schemas.microsoft.com/office/drawing/2010/main">
                  <a:solidFill>
                    <a:srgbClr val="FFFFFF"/>
                  </a:solidFill>
                </a14:hiddenFill>
              </a:ext>
            </a:extLst>
          </p:spPr>
        </p:pic>
        <p:sp>
          <p:nvSpPr>
            <p:cNvPr id="62" name="TextBox 61">
              <a:extLst>
                <a:ext uri="{FF2B5EF4-FFF2-40B4-BE49-F238E27FC236}">
                  <a16:creationId xmlns:a16="http://schemas.microsoft.com/office/drawing/2014/main" id="{25809E72-E5D0-684A-97DA-9ABAEDE6CD92}"/>
                </a:ext>
              </a:extLst>
            </p:cNvPr>
            <p:cNvSpPr txBox="1"/>
            <p:nvPr/>
          </p:nvSpPr>
          <p:spPr>
            <a:xfrm>
              <a:off x="10345029" y="2161626"/>
              <a:ext cx="1100814" cy="646331"/>
            </a:xfrm>
            <a:prstGeom prst="rect">
              <a:avLst/>
            </a:prstGeom>
            <a:noFill/>
          </p:spPr>
          <p:txBody>
            <a:bodyPr wrap="none" rtlCol="0">
              <a:spAutoFit/>
            </a:bodyPr>
            <a:lstStyle/>
            <a:p>
              <a:r>
                <a:rPr lang="en-US" sz="1800" b="0" dirty="0">
                  <a:latin typeface="Abadi MT Condensed Light" panose="020B0306030101010103" pitchFamily="34" charset="77"/>
                </a:rPr>
                <a:t>quaternary</a:t>
              </a:r>
              <a:r>
                <a:rPr lang="en-US" sz="1800" dirty="0">
                  <a:latin typeface="Abadi MT Condensed Light" panose="020B0306030101010103" pitchFamily="34" charset="77"/>
                </a:rPr>
                <a:t> </a:t>
              </a:r>
            </a:p>
            <a:p>
              <a:r>
                <a:rPr lang="en-US" sz="1800" b="0" dirty="0">
                  <a:latin typeface="Abadi MT Condensed Light" panose="020B0306030101010103" pitchFamily="34" charset="77"/>
                </a:rPr>
                <a:t>assemblies</a:t>
              </a:r>
            </a:p>
          </p:txBody>
        </p:sp>
      </p:grpSp>
      <p:grpSp>
        <p:nvGrpSpPr>
          <p:cNvPr id="73" name="Group 72">
            <a:extLst>
              <a:ext uri="{FF2B5EF4-FFF2-40B4-BE49-F238E27FC236}">
                <a16:creationId xmlns:a16="http://schemas.microsoft.com/office/drawing/2014/main" id="{02122E1B-41FC-4640-A466-5017C5E83499}"/>
              </a:ext>
            </a:extLst>
          </p:cNvPr>
          <p:cNvGrpSpPr/>
          <p:nvPr/>
        </p:nvGrpSpPr>
        <p:grpSpPr>
          <a:xfrm>
            <a:off x="4626106" y="1003748"/>
            <a:ext cx="1952123" cy="1807413"/>
            <a:chOff x="4626106" y="1003748"/>
            <a:chExt cx="1952123" cy="1807413"/>
          </a:xfrm>
        </p:grpSpPr>
        <p:grpSp>
          <p:nvGrpSpPr>
            <p:cNvPr id="66" name="Group 65">
              <a:extLst>
                <a:ext uri="{FF2B5EF4-FFF2-40B4-BE49-F238E27FC236}">
                  <a16:creationId xmlns:a16="http://schemas.microsoft.com/office/drawing/2014/main" id="{52427945-5483-1D46-8C40-CF840F516E1C}"/>
                </a:ext>
              </a:extLst>
            </p:cNvPr>
            <p:cNvGrpSpPr/>
            <p:nvPr/>
          </p:nvGrpSpPr>
          <p:grpSpPr>
            <a:xfrm rot="4229977">
              <a:off x="4698461" y="931393"/>
              <a:ext cx="1807413" cy="1952123"/>
              <a:chOff x="4986147" y="968141"/>
              <a:chExt cx="1807413" cy="1952123"/>
            </a:xfrm>
          </p:grpSpPr>
          <p:pic>
            <p:nvPicPr>
              <p:cNvPr id="57" name="Picture 56" descr="A picture containing shape&#10;&#10;Description automatically generated">
                <a:extLst>
                  <a:ext uri="{FF2B5EF4-FFF2-40B4-BE49-F238E27FC236}">
                    <a16:creationId xmlns:a16="http://schemas.microsoft.com/office/drawing/2014/main" id="{9F8E887F-268B-F74F-BF53-D6C785313250}"/>
                  </a:ext>
                </a:extLst>
              </p:cNvPr>
              <p:cNvPicPr>
                <a:picLocks noChangeAspect="1"/>
              </p:cNvPicPr>
              <p:nvPr/>
            </p:nvPicPr>
            <p:blipFill rotWithShape="1">
              <a:blip r:embed="rId9"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4986147" y="968141"/>
                <a:ext cx="1807413" cy="1952123"/>
              </a:xfrm>
              <a:prstGeom prst="rect">
                <a:avLst/>
              </a:prstGeom>
            </p:spPr>
          </p:pic>
          <p:pic>
            <p:nvPicPr>
              <p:cNvPr id="58" name="Picture 57" descr="A close up of a flower&#10;&#10;Description automatically generated">
                <a:extLst>
                  <a:ext uri="{FF2B5EF4-FFF2-40B4-BE49-F238E27FC236}">
                    <a16:creationId xmlns:a16="http://schemas.microsoft.com/office/drawing/2014/main" id="{3E303BE0-90C2-584E-A103-350DE253993F}"/>
                  </a:ext>
                </a:extLst>
              </p:cNvPr>
              <p:cNvPicPr>
                <a:picLocks noChangeAspect="1"/>
              </p:cNvPicPr>
              <p:nvPr/>
            </p:nvPicPr>
            <p:blipFill rotWithShape="1">
              <a:blip r:embed="rId10" cstate="screen">
                <a:extLst>
                  <a:ext uri="{28A0092B-C50C-407E-A947-70E740481C1C}">
                    <a14:useLocalDpi xmlns:a14="http://schemas.microsoft.com/office/drawing/2010/main" val="0"/>
                  </a:ext>
                </a:extLst>
              </a:blip>
              <a:srcRect/>
              <a:stretch/>
            </p:blipFill>
            <p:spPr>
              <a:xfrm>
                <a:off x="5147942" y="2170834"/>
                <a:ext cx="672171" cy="662651"/>
              </a:xfrm>
              <a:prstGeom prst="ellipse">
                <a:avLst/>
              </a:prstGeom>
              <a:ln>
                <a:solidFill>
                  <a:schemeClr val="tx2"/>
                </a:solidFill>
              </a:ln>
            </p:spPr>
          </p:pic>
        </p:grpSp>
        <p:sp useBgFill="1">
          <p:nvSpPr>
            <p:cNvPr id="63" name="TextBox 62">
              <a:extLst>
                <a:ext uri="{FF2B5EF4-FFF2-40B4-BE49-F238E27FC236}">
                  <a16:creationId xmlns:a16="http://schemas.microsoft.com/office/drawing/2014/main" id="{FFB7C4CD-CFC1-CF40-909C-E657EE6D5355}"/>
                </a:ext>
              </a:extLst>
            </p:cNvPr>
            <p:cNvSpPr txBox="1"/>
            <p:nvPr/>
          </p:nvSpPr>
          <p:spPr>
            <a:xfrm>
              <a:off x="4870841" y="2156377"/>
              <a:ext cx="1053045" cy="400110"/>
            </a:xfrm>
            <a:prstGeom prst="rect">
              <a:avLst/>
            </a:prstGeom>
          </p:spPr>
          <p:txBody>
            <a:bodyPr wrap="none" rtlCol="0">
              <a:spAutoFit/>
            </a:bodyPr>
            <a:lstStyle/>
            <a:p>
              <a:pPr algn="l"/>
              <a:r>
                <a:rPr lang="en-US" sz="2000" b="0" dirty="0">
                  <a:latin typeface="Abadi MT Condensed Light" panose="020B0306030101010103" pitchFamily="34" charset="77"/>
                </a:rPr>
                <a:t>fragments</a:t>
              </a:r>
            </a:p>
          </p:txBody>
        </p:sp>
      </p:grpSp>
      <p:sp>
        <p:nvSpPr>
          <p:cNvPr id="25" name="Content Placeholder 4">
            <a:extLst>
              <a:ext uri="{FF2B5EF4-FFF2-40B4-BE49-F238E27FC236}">
                <a16:creationId xmlns:a16="http://schemas.microsoft.com/office/drawing/2014/main" id="{A43836F4-1589-7B4A-8F0F-FB13FDE3A593}"/>
              </a:ext>
            </a:extLst>
          </p:cNvPr>
          <p:cNvSpPr txBox="1">
            <a:spLocks/>
          </p:cNvSpPr>
          <p:nvPr/>
        </p:nvSpPr>
        <p:spPr>
          <a:xfrm>
            <a:off x="6884058" y="1306265"/>
            <a:ext cx="4992846" cy="956008"/>
          </a:xfrm>
          <a:prstGeom prst="rect">
            <a:avLst/>
          </a:prstGeom>
        </p:spPr>
        <p:txBody>
          <a:bodyPr/>
          <a:lstStyle>
            <a:lvl1pPr marL="342900" indent="-342900" algn="l" rtl="0" eaLnBrk="1" fontAlgn="base" hangingPunct="1">
              <a:spcBef>
                <a:spcPct val="20000"/>
              </a:spcBef>
              <a:spcAft>
                <a:spcPct val="0"/>
              </a:spcAft>
              <a:buClr>
                <a:schemeClr val="tx2"/>
              </a:buClr>
              <a:buSzPct val="80000"/>
              <a:buChar char="•"/>
              <a:defRPr sz="2800">
                <a:solidFill>
                  <a:schemeClr val="tx1"/>
                </a:solidFill>
                <a:latin typeface="+mn-lt"/>
                <a:ea typeface="+mn-ea"/>
                <a:cs typeface="+mn-cs"/>
              </a:defRPr>
            </a:lvl1pPr>
            <a:lvl2pPr marL="742950" indent="-285750" algn="l" rtl="0" eaLnBrk="1" fontAlgn="base" hangingPunct="1">
              <a:spcBef>
                <a:spcPct val="20000"/>
              </a:spcBef>
              <a:spcAft>
                <a:spcPct val="0"/>
              </a:spcAft>
              <a:buClr>
                <a:schemeClr val="tx2"/>
              </a:buClr>
              <a:buSzPct val="70000"/>
              <a:buChar char="•"/>
              <a:defRPr sz="2400">
                <a:solidFill>
                  <a:schemeClr val="tx1"/>
                </a:solidFill>
                <a:latin typeface="+mn-lt"/>
              </a:defRPr>
            </a:lvl2pPr>
            <a:lvl3pPr marL="1143000" indent="-228600" algn="l" rtl="0" eaLnBrk="1" fontAlgn="base" hangingPunct="1">
              <a:spcBef>
                <a:spcPct val="20000"/>
              </a:spcBef>
              <a:spcAft>
                <a:spcPct val="0"/>
              </a:spcAft>
              <a:buClr>
                <a:schemeClr val="tx2"/>
              </a:buClr>
              <a:buSzPct val="60000"/>
              <a:buChar char="•"/>
              <a:defRPr sz="2000">
                <a:solidFill>
                  <a:schemeClr val="tx1"/>
                </a:solidFill>
                <a:latin typeface="+mn-lt"/>
              </a:defRPr>
            </a:lvl3pPr>
            <a:lvl4pPr marL="1600200" indent="-228600" algn="l" rtl="0" eaLnBrk="1" fontAlgn="base" hangingPunct="1">
              <a:spcBef>
                <a:spcPct val="20000"/>
              </a:spcBef>
              <a:spcAft>
                <a:spcPct val="0"/>
              </a:spcAft>
              <a:buClr>
                <a:schemeClr val="tx2"/>
              </a:buClr>
              <a:buSzPct val="50000"/>
              <a:buChar char="•"/>
              <a:defRPr>
                <a:solidFill>
                  <a:schemeClr val="tx1"/>
                </a:solidFill>
                <a:latin typeface="+mn-lt"/>
              </a:defRPr>
            </a:lvl4pPr>
            <a:lvl5pPr marL="2057400" indent="-228600" algn="l" rtl="0" eaLnBrk="1" fontAlgn="base" hangingPunct="1">
              <a:spcBef>
                <a:spcPct val="20000"/>
              </a:spcBef>
              <a:spcAft>
                <a:spcPct val="0"/>
              </a:spcAft>
              <a:buClr>
                <a:schemeClr val="tx2"/>
              </a:buClr>
              <a:buSzPct val="50000"/>
              <a:buChar char="•"/>
              <a:defRPr>
                <a:solidFill>
                  <a:schemeClr val="tx1"/>
                </a:solidFill>
                <a:latin typeface="+mn-lt"/>
              </a:defRPr>
            </a:lvl5pPr>
            <a:lvl6pPr marL="2514600" indent="-228600" algn="l" rtl="0" eaLnBrk="1" fontAlgn="base" hangingPunct="1">
              <a:spcBef>
                <a:spcPct val="20000"/>
              </a:spcBef>
              <a:spcAft>
                <a:spcPct val="0"/>
              </a:spcAft>
              <a:buClr>
                <a:schemeClr val="tx2"/>
              </a:buClr>
              <a:buSzPct val="50000"/>
              <a:buChar char="•"/>
              <a:defRPr>
                <a:solidFill>
                  <a:schemeClr val="tx1"/>
                </a:solidFill>
                <a:latin typeface="+mn-lt"/>
              </a:defRPr>
            </a:lvl6pPr>
            <a:lvl7pPr marL="2971800" indent="-228600" algn="l" rtl="0" eaLnBrk="1" fontAlgn="base" hangingPunct="1">
              <a:spcBef>
                <a:spcPct val="20000"/>
              </a:spcBef>
              <a:spcAft>
                <a:spcPct val="0"/>
              </a:spcAft>
              <a:buClr>
                <a:schemeClr val="tx2"/>
              </a:buClr>
              <a:buSzPct val="50000"/>
              <a:buChar char="•"/>
              <a:defRPr>
                <a:solidFill>
                  <a:schemeClr val="tx1"/>
                </a:solidFill>
                <a:latin typeface="+mn-lt"/>
              </a:defRPr>
            </a:lvl7pPr>
            <a:lvl8pPr marL="3429000" indent="-228600" algn="l" rtl="0" eaLnBrk="1" fontAlgn="base" hangingPunct="1">
              <a:spcBef>
                <a:spcPct val="20000"/>
              </a:spcBef>
              <a:spcAft>
                <a:spcPct val="0"/>
              </a:spcAft>
              <a:buClr>
                <a:schemeClr val="tx2"/>
              </a:buClr>
              <a:buSzPct val="50000"/>
              <a:buChar char="•"/>
              <a:defRPr>
                <a:solidFill>
                  <a:schemeClr val="tx1"/>
                </a:solidFill>
                <a:latin typeface="+mn-lt"/>
              </a:defRPr>
            </a:lvl8pPr>
            <a:lvl9pPr marL="3886200" indent="-228600" algn="l" rtl="0" eaLnBrk="1" fontAlgn="base" hangingPunct="1">
              <a:spcBef>
                <a:spcPct val="20000"/>
              </a:spcBef>
              <a:spcAft>
                <a:spcPct val="0"/>
              </a:spcAft>
              <a:buClr>
                <a:schemeClr val="tx2"/>
              </a:buClr>
              <a:buSzPct val="50000"/>
              <a:buChar char="•"/>
              <a:defRPr>
                <a:solidFill>
                  <a:schemeClr val="tx1"/>
                </a:solidFill>
                <a:latin typeface="+mn-lt"/>
              </a:defRPr>
            </a:lvl9pPr>
          </a:lstStyle>
          <a:p>
            <a:pPr marL="0" indent="0">
              <a:buNone/>
            </a:pPr>
            <a:r>
              <a:rPr lang="en-US" sz="2400" b="0" kern="0" dirty="0">
                <a:latin typeface="Avenir Light" panose="020B0402020203020204" pitchFamily="34" charset="77"/>
              </a:rPr>
              <a:t>Lower limit of model size depends on the resolution of the data</a:t>
            </a:r>
          </a:p>
        </p:txBody>
      </p:sp>
    </p:spTree>
    <p:extLst>
      <p:ext uri="{BB962C8B-B14F-4D97-AF65-F5344CB8AC3E}">
        <p14:creationId xmlns:p14="http://schemas.microsoft.com/office/powerpoint/2010/main" val="384735056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04324FEC-DA46-0F4A-A5E0-A0327AE17792}"/>
              </a:ext>
            </a:extLst>
          </p:cNvPr>
          <p:cNvSpPr/>
          <p:nvPr/>
        </p:nvSpPr>
        <p:spPr bwMode="auto">
          <a:xfrm>
            <a:off x="2867186" y="3046036"/>
            <a:ext cx="635431" cy="1797803"/>
          </a:xfrm>
          <a:prstGeom prst="ellipse">
            <a:avLst/>
          </a:prstGeom>
          <a:ln>
            <a:headEnd type="none" w="med" len="med"/>
            <a:tailEnd type="none" w="med" len="med"/>
          </a:ln>
        </p:spPr>
        <p:style>
          <a:lnRef idx="1">
            <a:schemeClr val="accent6"/>
          </a:lnRef>
          <a:fillRef idx="2">
            <a:schemeClr val="accent6"/>
          </a:fillRef>
          <a:effectRef idx="1">
            <a:schemeClr val="accent6"/>
          </a:effectRef>
          <a:fontRef idx="minor">
            <a:schemeClr val="dk1"/>
          </a:fontRef>
        </p:style>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25601" name="Rectangle 23">
            <a:extLst>
              <a:ext uri="{FF2B5EF4-FFF2-40B4-BE49-F238E27FC236}">
                <a16:creationId xmlns:a16="http://schemas.microsoft.com/office/drawing/2014/main" id="{7C8954C0-5C12-9146-8081-33D06D6B83A3}"/>
              </a:ext>
            </a:extLst>
          </p:cNvPr>
          <p:cNvSpPr>
            <a:spLocks noGrp="1" noChangeArrowheads="1"/>
          </p:cNvSpPr>
          <p:nvPr>
            <p:ph type="ctrTitle"/>
          </p:nvPr>
        </p:nvSpPr>
        <p:spPr/>
        <p:txBody>
          <a:bodyPr/>
          <a:lstStyle/>
          <a:p>
            <a:r>
              <a:rPr lang="en-GB" altLang="en-US" dirty="0"/>
              <a:t>Why is resolution important to model size</a:t>
            </a:r>
          </a:p>
        </p:txBody>
      </p:sp>
      <p:graphicFrame>
        <p:nvGraphicFramePr>
          <p:cNvPr id="5" name="Object 4">
            <a:extLst>
              <a:ext uri="{FF2B5EF4-FFF2-40B4-BE49-F238E27FC236}">
                <a16:creationId xmlns:a16="http://schemas.microsoft.com/office/drawing/2014/main" id="{A083ECAC-5279-6A48-B65E-4CB134846229}"/>
              </a:ext>
            </a:extLst>
          </p:cNvPr>
          <p:cNvGraphicFramePr>
            <a:graphicFrameLocks noChangeAspect="1"/>
          </p:cNvGraphicFramePr>
          <p:nvPr>
            <p:extLst>
              <p:ext uri="{D42A27DB-BD31-4B8C-83A1-F6EECF244321}">
                <p14:modId xmlns:p14="http://schemas.microsoft.com/office/powerpoint/2010/main" val="2252661344"/>
              </p:ext>
            </p:extLst>
          </p:nvPr>
        </p:nvGraphicFramePr>
        <p:xfrm>
          <a:off x="2055814" y="3413126"/>
          <a:ext cx="7851775" cy="1063625"/>
        </p:xfrm>
        <a:graphic>
          <a:graphicData uri="http://schemas.openxmlformats.org/presentationml/2006/ole">
            <mc:AlternateContent xmlns:mc="http://schemas.openxmlformats.org/markup-compatibility/2006">
              <mc:Choice xmlns:v="urn:schemas-microsoft-com:vml" Requires="v">
                <p:oleObj name="Equation" r:id="rId2" imgW="4025900" imgH="546100" progId="Equation.3">
                  <p:embed/>
                </p:oleObj>
              </mc:Choice>
              <mc:Fallback>
                <p:oleObj name="Equation" r:id="rId2" imgW="4025900" imgH="546100" progId="Equation.3">
                  <p:embed/>
                  <p:pic>
                    <p:nvPicPr>
                      <p:cNvPr id="5" name="Object 4">
                        <a:extLst>
                          <a:ext uri="{FF2B5EF4-FFF2-40B4-BE49-F238E27FC236}">
                            <a16:creationId xmlns:a16="http://schemas.microsoft.com/office/drawing/2014/main" id="{A083ECAC-5279-6A48-B65E-4CB134846229}"/>
                          </a:ext>
                        </a:extLst>
                      </p:cNvPr>
                      <p:cNvPicPr>
                        <a:picLocks noChangeAspect="1" noChangeArrowheads="1"/>
                      </p:cNvPicPr>
                      <p:nvPr/>
                    </p:nvPicPr>
                    <p:blipFill>
                      <a:blip r:embed="rId3"/>
                      <a:srcRect/>
                      <a:stretch>
                        <a:fillRect/>
                      </a:stretch>
                    </p:blipFill>
                    <p:spPr bwMode="auto">
                      <a:xfrm>
                        <a:off x="2055814" y="3413126"/>
                        <a:ext cx="7851775" cy="1063625"/>
                      </a:xfrm>
                      <a:prstGeom prst="rect">
                        <a:avLst/>
                      </a:prstGeom>
                      <a:noFill/>
                    </p:spPr>
                  </p:pic>
                </p:oleObj>
              </mc:Fallback>
            </mc:AlternateContent>
          </a:graphicData>
        </a:graphic>
      </p:graphicFrame>
      <p:sp>
        <p:nvSpPr>
          <p:cNvPr id="3" name="TextBox 2">
            <a:extLst>
              <a:ext uri="{FF2B5EF4-FFF2-40B4-BE49-F238E27FC236}">
                <a16:creationId xmlns:a16="http://schemas.microsoft.com/office/drawing/2014/main" id="{9C371C63-79A0-E34A-9DD5-F4D3D7E2A5F4}"/>
              </a:ext>
            </a:extLst>
          </p:cNvPr>
          <p:cNvSpPr txBox="1"/>
          <p:nvPr/>
        </p:nvSpPr>
        <p:spPr>
          <a:xfrm>
            <a:off x="1751977" y="5048955"/>
            <a:ext cx="3501280" cy="523220"/>
          </a:xfrm>
          <a:prstGeom prst="rect">
            <a:avLst/>
          </a:prstGeom>
          <a:noFill/>
        </p:spPr>
        <p:txBody>
          <a:bodyPr wrap="none" rtlCol="0">
            <a:spAutoFit/>
          </a:bodyPr>
          <a:lstStyle/>
          <a:p>
            <a:r>
              <a:rPr lang="en-US" sz="2800" b="0" dirty="0">
                <a:solidFill>
                  <a:schemeClr val="accent6"/>
                </a:solidFill>
                <a:latin typeface="Avenir Next Condensed" panose="020B0506020202020204" pitchFamily="34" charset="0"/>
              </a:rPr>
              <a:t>NUMBER OF REFLECTIONS</a:t>
            </a:r>
          </a:p>
        </p:txBody>
      </p:sp>
    </p:spTree>
    <p:extLst>
      <p:ext uri="{BB962C8B-B14F-4D97-AF65-F5344CB8AC3E}">
        <p14:creationId xmlns:p14="http://schemas.microsoft.com/office/powerpoint/2010/main" val="1939704744"/>
      </p:ext>
    </p:extLst>
  </p:cSld>
  <p:clrMapOvr>
    <a:masterClrMapping/>
  </p:clrMapOvr>
  <p:transition advClick="0"/>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9600" y="206375"/>
            <a:ext cx="10909300" cy="838200"/>
          </a:xfrm>
        </p:spPr>
        <p:txBody>
          <a:bodyPr/>
          <a:lstStyle/>
          <a:p>
            <a:r>
              <a:rPr lang="en-US" dirty="0"/>
              <a:t>single atoms</a:t>
            </a:r>
          </a:p>
        </p:txBody>
      </p:sp>
      <p:grpSp>
        <p:nvGrpSpPr>
          <p:cNvPr id="3" name="Group 2">
            <a:extLst>
              <a:ext uri="{FF2B5EF4-FFF2-40B4-BE49-F238E27FC236}">
                <a16:creationId xmlns:a16="http://schemas.microsoft.com/office/drawing/2014/main" id="{86086F55-924D-BC4D-AA99-88B8391EA62E}"/>
              </a:ext>
            </a:extLst>
          </p:cNvPr>
          <p:cNvGrpSpPr/>
          <p:nvPr/>
        </p:nvGrpSpPr>
        <p:grpSpPr>
          <a:xfrm>
            <a:off x="5522815" y="439741"/>
            <a:ext cx="2705597" cy="2739113"/>
            <a:chOff x="5445302" y="329551"/>
            <a:chExt cx="5761116" cy="5832484"/>
          </a:xfrm>
        </p:grpSpPr>
        <p:grpSp>
          <p:nvGrpSpPr>
            <p:cNvPr id="244" name="Group 243">
              <a:extLst>
                <a:ext uri="{FF2B5EF4-FFF2-40B4-BE49-F238E27FC236}">
                  <a16:creationId xmlns:a16="http://schemas.microsoft.com/office/drawing/2014/main" id="{9DEA6CC6-1570-8644-A3A8-55532724CAC8}"/>
                </a:ext>
              </a:extLst>
            </p:cNvPr>
            <p:cNvGrpSpPr/>
            <p:nvPr/>
          </p:nvGrpSpPr>
          <p:grpSpPr>
            <a:xfrm>
              <a:off x="8740155" y="3355836"/>
              <a:ext cx="2269352" cy="2269352"/>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45" name="Donut 59">
                <a:extLst>
                  <a:ext uri="{FF2B5EF4-FFF2-40B4-BE49-F238E27FC236}">
                    <a16:creationId xmlns:a16="http://schemas.microsoft.com/office/drawing/2014/main" id="{8D087E4B-0FC4-D94F-BF16-1069E734C81E}"/>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6" name="Donut 60">
                <a:extLst>
                  <a:ext uri="{FF2B5EF4-FFF2-40B4-BE49-F238E27FC236}">
                    <a16:creationId xmlns:a16="http://schemas.microsoft.com/office/drawing/2014/main" id="{DB52E138-C0C2-F045-B934-BCC5F98E6F56}"/>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7" name="Donut 61">
                <a:extLst>
                  <a:ext uri="{FF2B5EF4-FFF2-40B4-BE49-F238E27FC236}">
                    <a16:creationId xmlns:a16="http://schemas.microsoft.com/office/drawing/2014/main" id="{9F651BD8-203A-8A42-BB11-276747253AEB}"/>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8" name="Donut 62">
                <a:extLst>
                  <a:ext uri="{FF2B5EF4-FFF2-40B4-BE49-F238E27FC236}">
                    <a16:creationId xmlns:a16="http://schemas.microsoft.com/office/drawing/2014/main" id="{50E743A2-730B-C34C-A1EF-C3AEF746BE7B}"/>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9" name="Donut 63">
                <a:extLst>
                  <a:ext uri="{FF2B5EF4-FFF2-40B4-BE49-F238E27FC236}">
                    <a16:creationId xmlns:a16="http://schemas.microsoft.com/office/drawing/2014/main" id="{48457F93-0CAC-C045-8FAB-B9D92D86E1C4}"/>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50" name="Donut 64">
                <a:extLst>
                  <a:ext uri="{FF2B5EF4-FFF2-40B4-BE49-F238E27FC236}">
                    <a16:creationId xmlns:a16="http://schemas.microsoft.com/office/drawing/2014/main" id="{7F64C137-5722-E747-B124-A8C7BD383D1E}"/>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51" name="Oval 250">
                <a:extLst>
                  <a:ext uri="{FF2B5EF4-FFF2-40B4-BE49-F238E27FC236}">
                    <a16:creationId xmlns:a16="http://schemas.microsoft.com/office/drawing/2014/main" id="{A934669C-2D06-4747-999F-333D61F8B6E7}"/>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36" name="Group 235">
              <a:extLst>
                <a:ext uri="{FF2B5EF4-FFF2-40B4-BE49-F238E27FC236}">
                  <a16:creationId xmlns:a16="http://schemas.microsoft.com/office/drawing/2014/main" id="{D7888528-0873-0249-802F-94E89DD58CD4}"/>
                </a:ext>
              </a:extLst>
            </p:cNvPr>
            <p:cNvGrpSpPr/>
            <p:nvPr/>
          </p:nvGrpSpPr>
          <p:grpSpPr>
            <a:xfrm>
              <a:off x="5557092" y="3892683"/>
              <a:ext cx="2269352" cy="2269352"/>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37" name="Donut 59">
                <a:extLst>
                  <a:ext uri="{FF2B5EF4-FFF2-40B4-BE49-F238E27FC236}">
                    <a16:creationId xmlns:a16="http://schemas.microsoft.com/office/drawing/2014/main" id="{513547AE-E4B7-B14A-83D7-4A6B095DA5F2}"/>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8" name="Donut 60">
                <a:extLst>
                  <a:ext uri="{FF2B5EF4-FFF2-40B4-BE49-F238E27FC236}">
                    <a16:creationId xmlns:a16="http://schemas.microsoft.com/office/drawing/2014/main" id="{FCE755EB-F37A-224D-B694-235B6F3F814C}"/>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9" name="Donut 61">
                <a:extLst>
                  <a:ext uri="{FF2B5EF4-FFF2-40B4-BE49-F238E27FC236}">
                    <a16:creationId xmlns:a16="http://schemas.microsoft.com/office/drawing/2014/main" id="{BF673194-CEB6-014B-A10C-28F14B13C1FF}"/>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0" name="Donut 62">
                <a:extLst>
                  <a:ext uri="{FF2B5EF4-FFF2-40B4-BE49-F238E27FC236}">
                    <a16:creationId xmlns:a16="http://schemas.microsoft.com/office/drawing/2014/main" id="{11649988-3415-9D46-B032-8A77C754C201}"/>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1" name="Donut 63">
                <a:extLst>
                  <a:ext uri="{FF2B5EF4-FFF2-40B4-BE49-F238E27FC236}">
                    <a16:creationId xmlns:a16="http://schemas.microsoft.com/office/drawing/2014/main" id="{16626DC3-1B36-5843-A82F-E14FD9D76CE0}"/>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2" name="Donut 64">
                <a:extLst>
                  <a:ext uri="{FF2B5EF4-FFF2-40B4-BE49-F238E27FC236}">
                    <a16:creationId xmlns:a16="http://schemas.microsoft.com/office/drawing/2014/main" id="{A48D86CF-560E-CA4F-BB28-6853B5691BC3}"/>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43" name="Oval 242">
                <a:extLst>
                  <a:ext uri="{FF2B5EF4-FFF2-40B4-BE49-F238E27FC236}">
                    <a16:creationId xmlns:a16="http://schemas.microsoft.com/office/drawing/2014/main" id="{AB62113C-CB57-734E-97C0-9C51A76301F7}"/>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28" name="Group 227">
              <a:extLst>
                <a:ext uri="{FF2B5EF4-FFF2-40B4-BE49-F238E27FC236}">
                  <a16:creationId xmlns:a16="http://schemas.microsoft.com/office/drawing/2014/main" id="{7F499C61-5220-5C46-8282-BB38CE35B6D5}"/>
                </a:ext>
              </a:extLst>
            </p:cNvPr>
            <p:cNvGrpSpPr/>
            <p:nvPr/>
          </p:nvGrpSpPr>
          <p:grpSpPr>
            <a:xfrm>
              <a:off x="8820941" y="732759"/>
              <a:ext cx="2269352" cy="2269352"/>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29" name="Donut 59">
                <a:extLst>
                  <a:ext uri="{FF2B5EF4-FFF2-40B4-BE49-F238E27FC236}">
                    <a16:creationId xmlns:a16="http://schemas.microsoft.com/office/drawing/2014/main" id="{083D7991-37ED-2F47-B8D3-98E8D38BF00A}"/>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0" name="Donut 60">
                <a:extLst>
                  <a:ext uri="{FF2B5EF4-FFF2-40B4-BE49-F238E27FC236}">
                    <a16:creationId xmlns:a16="http://schemas.microsoft.com/office/drawing/2014/main" id="{F2AB0804-D6CB-8E43-9D5F-3287B83F966E}"/>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1" name="Donut 61">
                <a:extLst>
                  <a:ext uri="{FF2B5EF4-FFF2-40B4-BE49-F238E27FC236}">
                    <a16:creationId xmlns:a16="http://schemas.microsoft.com/office/drawing/2014/main" id="{F15EC1E3-8313-2D4D-847A-864C5131B8C4}"/>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2" name="Donut 62">
                <a:extLst>
                  <a:ext uri="{FF2B5EF4-FFF2-40B4-BE49-F238E27FC236}">
                    <a16:creationId xmlns:a16="http://schemas.microsoft.com/office/drawing/2014/main" id="{ABAC25DE-03E8-7640-9A34-DD820C1E3943}"/>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3" name="Donut 63">
                <a:extLst>
                  <a:ext uri="{FF2B5EF4-FFF2-40B4-BE49-F238E27FC236}">
                    <a16:creationId xmlns:a16="http://schemas.microsoft.com/office/drawing/2014/main" id="{1C944962-0BDC-3A44-BC87-AAB99715678F}"/>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4" name="Donut 64">
                <a:extLst>
                  <a:ext uri="{FF2B5EF4-FFF2-40B4-BE49-F238E27FC236}">
                    <a16:creationId xmlns:a16="http://schemas.microsoft.com/office/drawing/2014/main" id="{80E8E39C-5C8A-0046-8D45-115522744F12}"/>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35" name="Oval 234">
                <a:extLst>
                  <a:ext uri="{FF2B5EF4-FFF2-40B4-BE49-F238E27FC236}">
                    <a16:creationId xmlns:a16="http://schemas.microsoft.com/office/drawing/2014/main" id="{AC81C534-7703-0D4F-A418-27FF310CB84B}"/>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183" name="Group 182">
              <a:extLst>
                <a:ext uri="{FF2B5EF4-FFF2-40B4-BE49-F238E27FC236}">
                  <a16:creationId xmlns:a16="http://schemas.microsoft.com/office/drawing/2014/main" id="{D5A3138F-0272-9848-9C8B-0C57BB092471}"/>
                </a:ext>
              </a:extLst>
            </p:cNvPr>
            <p:cNvGrpSpPr/>
            <p:nvPr/>
          </p:nvGrpSpPr>
          <p:grpSpPr>
            <a:xfrm>
              <a:off x="5838054" y="329551"/>
              <a:ext cx="2269352" cy="2269352"/>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07" name="Donut 59">
                <a:extLst>
                  <a:ext uri="{FF2B5EF4-FFF2-40B4-BE49-F238E27FC236}">
                    <a16:creationId xmlns:a16="http://schemas.microsoft.com/office/drawing/2014/main" id="{0F170D66-E527-D342-8392-9E59E243EEAC}"/>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08" name="Donut 60">
                <a:extLst>
                  <a:ext uri="{FF2B5EF4-FFF2-40B4-BE49-F238E27FC236}">
                    <a16:creationId xmlns:a16="http://schemas.microsoft.com/office/drawing/2014/main" id="{9E286D57-265E-F546-B927-78AC5584CAA2}"/>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09" name="Donut 61">
                <a:extLst>
                  <a:ext uri="{FF2B5EF4-FFF2-40B4-BE49-F238E27FC236}">
                    <a16:creationId xmlns:a16="http://schemas.microsoft.com/office/drawing/2014/main" id="{17CE54EB-2A65-E141-BEAC-699D92355A85}"/>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10" name="Donut 62">
                <a:extLst>
                  <a:ext uri="{FF2B5EF4-FFF2-40B4-BE49-F238E27FC236}">
                    <a16:creationId xmlns:a16="http://schemas.microsoft.com/office/drawing/2014/main" id="{98AC03B6-15D3-894B-BC50-B8FF66D0FD9B}"/>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11" name="Donut 63">
                <a:extLst>
                  <a:ext uri="{FF2B5EF4-FFF2-40B4-BE49-F238E27FC236}">
                    <a16:creationId xmlns:a16="http://schemas.microsoft.com/office/drawing/2014/main" id="{ADEBA8D5-4520-F444-A384-1A24C5948F91}"/>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12" name="Donut 64">
                <a:extLst>
                  <a:ext uri="{FF2B5EF4-FFF2-40B4-BE49-F238E27FC236}">
                    <a16:creationId xmlns:a16="http://schemas.microsoft.com/office/drawing/2014/main" id="{8E0C1BF2-9575-E34F-96DD-EC9C882CA7F2}"/>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13" name="Oval 212">
                <a:extLst>
                  <a:ext uri="{FF2B5EF4-FFF2-40B4-BE49-F238E27FC236}">
                    <a16:creationId xmlns:a16="http://schemas.microsoft.com/office/drawing/2014/main" id="{2EB3C20F-30EB-FC4A-9D73-EDE066711CF5}"/>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cxnSp>
          <p:nvCxnSpPr>
            <p:cNvPr id="350" name="Straight Connector 349">
              <a:extLst>
                <a:ext uri="{FF2B5EF4-FFF2-40B4-BE49-F238E27FC236}">
                  <a16:creationId xmlns:a16="http://schemas.microsoft.com/office/drawing/2014/main" id="{59D8053C-1D11-5649-B37D-7BE413AEED6F}"/>
                </a:ext>
              </a:extLst>
            </p:cNvPr>
            <p:cNvCxnSpPr>
              <a:cxnSpLocks/>
            </p:cNvCxnSpPr>
            <p:nvPr/>
          </p:nvCxnSpPr>
          <p:spPr>
            <a:xfrm flipV="1">
              <a:off x="5559510" y="800936"/>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1" name="Straight Connector 350">
              <a:extLst>
                <a:ext uri="{FF2B5EF4-FFF2-40B4-BE49-F238E27FC236}">
                  <a16:creationId xmlns:a16="http://schemas.microsoft.com/office/drawing/2014/main" id="{6E6973A4-6C0C-B440-897E-AFACCF4EADB5}"/>
                </a:ext>
              </a:extLst>
            </p:cNvPr>
            <p:cNvCxnSpPr>
              <a:cxnSpLocks/>
            </p:cNvCxnSpPr>
            <p:nvPr/>
          </p:nvCxnSpPr>
          <p:spPr>
            <a:xfrm>
              <a:off x="5445302" y="2900314"/>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2" name="Straight Arrow Connector 351">
              <a:extLst>
                <a:ext uri="{FF2B5EF4-FFF2-40B4-BE49-F238E27FC236}">
                  <a16:creationId xmlns:a16="http://schemas.microsoft.com/office/drawing/2014/main" id="{BFD3DA50-66F7-1A41-9793-A779507BD1DE}"/>
                </a:ext>
              </a:extLst>
            </p:cNvPr>
            <p:cNvCxnSpPr>
              <a:cxnSpLocks/>
            </p:cNvCxnSpPr>
            <p:nvPr/>
          </p:nvCxnSpPr>
          <p:spPr>
            <a:xfrm flipV="1">
              <a:off x="5559510" y="1447041"/>
              <a:ext cx="1805092" cy="1474215"/>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57" name="Straight Connector 356">
              <a:extLst>
                <a:ext uri="{FF2B5EF4-FFF2-40B4-BE49-F238E27FC236}">
                  <a16:creationId xmlns:a16="http://schemas.microsoft.com/office/drawing/2014/main" id="{BD972C50-12B5-8D4D-BE8C-432CDA1A42C1}"/>
                </a:ext>
              </a:extLst>
            </p:cNvPr>
            <p:cNvCxnSpPr>
              <a:cxnSpLocks/>
            </p:cNvCxnSpPr>
            <p:nvPr/>
          </p:nvCxnSpPr>
          <p:spPr>
            <a:xfrm flipV="1">
              <a:off x="8361647" y="789355"/>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8" name="Straight Connector 357">
              <a:extLst>
                <a:ext uri="{FF2B5EF4-FFF2-40B4-BE49-F238E27FC236}">
                  <a16:creationId xmlns:a16="http://schemas.microsoft.com/office/drawing/2014/main" id="{5F965EC6-E90F-7D4C-8997-48EE830A1269}"/>
                </a:ext>
              </a:extLst>
            </p:cNvPr>
            <p:cNvCxnSpPr>
              <a:cxnSpLocks/>
            </p:cNvCxnSpPr>
            <p:nvPr/>
          </p:nvCxnSpPr>
          <p:spPr>
            <a:xfrm>
              <a:off x="8247439" y="2888733"/>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59" name="Straight Arrow Connector 358">
              <a:extLst>
                <a:ext uri="{FF2B5EF4-FFF2-40B4-BE49-F238E27FC236}">
                  <a16:creationId xmlns:a16="http://schemas.microsoft.com/office/drawing/2014/main" id="{1FC346AB-76B2-A648-80E7-CAB0AD224883}"/>
                </a:ext>
              </a:extLst>
            </p:cNvPr>
            <p:cNvCxnSpPr>
              <a:cxnSpLocks/>
            </p:cNvCxnSpPr>
            <p:nvPr/>
          </p:nvCxnSpPr>
          <p:spPr>
            <a:xfrm flipV="1">
              <a:off x="8361647" y="2558290"/>
              <a:ext cx="219868" cy="351389"/>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63" name="Straight Connector 362">
              <a:extLst>
                <a:ext uri="{FF2B5EF4-FFF2-40B4-BE49-F238E27FC236}">
                  <a16:creationId xmlns:a16="http://schemas.microsoft.com/office/drawing/2014/main" id="{4367EE1E-B7CE-2D49-AAAB-4D4C46DC88D9}"/>
                </a:ext>
              </a:extLst>
            </p:cNvPr>
            <p:cNvCxnSpPr>
              <a:cxnSpLocks/>
            </p:cNvCxnSpPr>
            <p:nvPr/>
          </p:nvCxnSpPr>
          <p:spPr>
            <a:xfrm flipV="1">
              <a:off x="5559925" y="3324397"/>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64" name="Straight Connector 363">
              <a:extLst>
                <a:ext uri="{FF2B5EF4-FFF2-40B4-BE49-F238E27FC236}">
                  <a16:creationId xmlns:a16="http://schemas.microsoft.com/office/drawing/2014/main" id="{D926A258-A6D1-704E-BC9D-641C50502FA8}"/>
                </a:ext>
              </a:extLst>
            </p:cNvPr>
            <p:cNvCxnSpPr>
              <a:cxnSpLocks/>
            </p:cNvCxnSpPr>
            <p:nvPr/>
          </p:nvCxnSpPr>
          <p:spPr>
            <a:xfrm>
              <a:off x="5445717" y="5423775"/>
              <a:ext cx="2311811"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65" name="Straight Arrow Connector 364">
              <a:extLst>
                <a:ext uri="{FF2B5EF4-FFF2-40B4-BE49-F238E27FC236}">
                  <a16:creationId xmlns:a16="http://schemas.microsoft.com/office/drawing/2014/main" id="{84CE53CE-6577-1F49-88C7-E8ADEEE3ED49}"/>
                </a:ext>
              </a:extLst>
            </p:cNvPr>
            <p:cNvCxnSpPr>
              <a:cxnSpLocks/>
            </p:cNvCxnSpPr>
            <p:nvPr/>
          </p:nvCxnSpPr>
          <p:spPr>
            <a:xfrm flipV="1">
              <a:off x="5559925" y="3970502"/>
              <a:ext cx="1805092" cy="1474215"/>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69" name="Straight Connector 368">
              <a:extLst>
                <a:ext uri="{FF2B5EF4-FFF2-40B4-BE49-F238E27FC236}">
                  <a16:creationId xmlns:a16="http://schemas.microsoft.com/office/drawing/2014/main" id="{8F122D99-2672-6149-B014-07B20670C463}"/>
                </a:ext>
              </a:extLst>
            </p:cNvPr>
            <p:cNvCxnSpPr>
              <a:cxnSpLocks/>
            </p:cNvCxnSpPr>
            <p:nvPr/>
          </p:nvCxnSpPr>
          <p:spPr>
            <a:xfrm flipV="1">
              <a:off x="8429187" y="3339477"/>
              <a:ext cx="9200" cy="2264983"/>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70" name="Straight Connector 369">
              <a:extLst>
                <a:ext uri="{FF2B5EF4-FFF2-40B4-BE49-F238E27FC236}">
                  <a16:creationId xmlns:a16="http://schemas.microsoft.com/office/drawing/2014/main" id="{CE027AC4-19A6-4A45-8594-E918DFB3A496}"/>
                </a:ext>
              </a:extLst>
            </p:cNvPr>
            <p:cNvCxnSpPr>
              <a:cxnSpLocks/>
            </p:cNvCxnSpPr>
            <p:nvPr/>
          </p:nvCxnSpPr>
          <p:spPr>
            <a:xfrm>
              <a:off x="8314978" y="5438856"/>
              <a:ext cx="2311810" cy="2402"/>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71" name="Straight Arrow Connector 370">
              <a:extLst>
                <a:ext uri="{FF2B5EF4-FFF2-40B4-BE49-F238E27FC236}">
                  <a16:creationId xmlns:a16="http://schemas.microsoft.com/office/drawing/2014/main" id="{72C1E559-233D-1643-99A0-BF14437E14EA}"/>
                </a:ext>
              </a:extLst>
            </p:cNvPr>
            <p:cNvCxnSpPr>
              <a:cxnSpLocks/>
            </p:cNvCxnSpPr>
            <p:nvPr/>
          </p:nvCxnSpPr>
          <p:spPr>
            <a:xfrm flipV="1">
              <a:off x="8429187" y="3782999"/>
              <a:ext cx="155470" cy="1676799"/>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CA64B07F-B80A-644E-8559-F2601D5EF7A2}"/>
                </a:ext>
              </a:extLst>
            </p:cNvPr>
            <p:cNvSpPr txBox="1"/>
            <p:nvPr/>
          </p:nvSpPr>
          <p:spPr>
            <a:xfrm>
              <a:off x="6675445" y="2019292"/>
              <a:ext cx="607859" cy="400110"/>
            </a:xfrm>
            <a:prstGeom prst="rect">
              <a:avLst/>
            </a:prstGeom>
            <a:noFill/>
          </p:spPr>
          <p:txBody>
            <a:bodyPr wrap="none" rtlCol="0">
              <a:spAutoFit/>
            </a:bodyPr>
            <a:lstStyle/>
            <a:p>
              <a:r>
                <a:rPr lang="en-US" sz="2000" b="0" dirty="0"/>
                <a:t>hkl</a:t>
              </a:r>
              <a:r>
                <a:rPr lang="en-US" sz="2000" b="0" baseline="-25000" dirty="0"/>
                <a:t>1</a:t>
              </a:r>
            </a:p>
          </p:txBody>
        </p:sp>
        <p:sp>
          <p:nvSpPr>
            <p:cNvPr id="374" name="TextBox 373">
              <a:extLst>
                <a:ext uri="{FF2B5EF4-FFF2-40B4-BE49-F238E27FC236}">
                  <a16:creationId xmlns:a16="http://schemas.microsoft.com/office/drawing/2014/main" id="{ACF708B3-CFF3-044D-A05A-E7C4B0BEAADB}"/>
                </a:ext>
              </a:extLst>
            </p:cNvPr>
            <p:cNvSpPr txBox="1"/>
            <p:nvPr/>
          </p:nvSpPr>
          <p:spPr>
            <a:xfrm>
              <a:off x="9745742" y="1952257"/>
              <a:ext cx="607860" cy="400110"/>
            </a:xfrm>
            <a:prstGeom prst="rect">
              <a:avLst/>
            </a:prstGeom>
            <a:noFill/>
          </p:spPr>
          <p:txBody>
            <a:bodyPr wrap="none" rtlCol="0">
              <a:spAutoFit/>
            </a:bodyPr>
            <a:lstStyle/>
            <a:p>
              <a:r>
                <a:rPr lang="en-US" sz="2000" b="0" dirty="0"/>
                <a:t>hkl</a:t>
              </a:r>
              <a:r>
                <a:rPr lang="en-US" sz="2000" b="0" baseline="-25000" dirty="0"/>
                <a:t>2</a:t>
              </a:r>
            </a:p>
          </p:txBody>
        </p:sp>
        <p:cxnSp>
          <p:nvCxnSpPr>
            <p:cNvPr id="375" name="Straight Arrow Connector 374">
              <a:extLst>
                <a:ext uri="{FF2B5EF4-FFF2-40B4-BE49-F238E27FC236}">
                  <a16:creationId xmlns:a16="http://schemas.microsoft.com/office/drawing/2014/main" id="{F3C5132D-6C15-0649-8938-E174760A1E5E}"/>
                </a:ext>
              </a:extLst>
            </p:cNvPr>
            <p:cNvCxnSpPr>
              <a:cxnSpLocks/>
            </p:cNvCxnSpPr>
            <p:nvPr/>
          </p:nvCxnSpPr>
          <p:spPr>
            <a:xfrm flipV="1">
              <a:off x="5559510" y="1413283"/>
              <a:ext cx="1419864" cy="149366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76" name="Straight Arrow Connector 375">
              <a:extLst>
                <a:ext uri="{FF2B5EF4-FFF2-40B4-BE49-F238E27FC236}">
                  <a16:creationId xmlns:a16="http://schemas.microsoft.com/office/drawing/2014/main" id="{60845850-B34B-C94E-9743-59999C31BB78}"/>
                </a:ext>
              </a:extLst>
            </p:cNvPr>
            <p:cNvCxnSpPr>
              <a:cxnSpLocks/>
            </p:cNvCxnSpPr>
            <p:nvPr/>
          </p:nvCxnSpPr>
          <p:spPr>
            <a:xfrm>
              <a:off x="6979374" y="1413283"/>
              <a:ext cx="385228" cy="30411"/>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77" name="TextBox 376">
              <a:extLst>
                <a:ext uri="{FF2B5EF4-FFF2-40B4-BE49-F238E27FC236}">
                  <a16:creationId xmlns:a16="http://schemas.microsoft.com/office/drawing/2014/main" id="{C6385421-DD6E-5B4A-8DA7-661C2CCE5E3D}"/>
                </a:ext>
              </a:extLst>
            </p:cNvPr>
            <p:cNvSpPr txBox="1"/>
            <p:nvPr/>
          </p:nvSpPr>
          <p:spPr>
            <a:xfrm>
              <a:off x="5558263" y="3417516"/>
              <a:ext cx="1294336" cy="851967"/>
            </a:xfrm>
            <a:prstGeom prst="rect">
              <a:avLst/>
            </a:prstGeom>
            <a:noFill/>
          </p:spPr>
          <p:txBody>
            <a:bodyPr wrap="none" rtlCol="0">
              <a:spAutoFit/>
            </a:bodyPr>
            <a:lstStyle/>
            <a:p>
              <a:r>
                <a:rPr lang="en-US" sz="2000" b="0" dirty="0"/>
                <a:t>hkl</a:t>
              </a:r>
              <a:r>
                <a:rPr lang="en-US" sz="2000" b="0" baseline="-25000" dirty="0"/>
                <a:t>5</a:t>
              </a:r>
            </a:p>
          </p:txBody>
        </p:sp>
        <p:sp>
          <p:nvSpPr>
            <p:cNvPr id="378" name="TextBox 377">
              <a:extLst>
                <a:ext uri="{FF2B5EF4-FFF2-40B4-BE49-F238E27FC236}">
                  <a16:creationId xmlns:a16="http://schemas.microsoft.com/office/drawing/2014/main" id="{FDCE6880-16AF-6440-BCF9-8545615DDD78}"/>
                </a:ext>
              </a:extLst>
            </p:cNvPr>
            <p:cNvSpPr txBox="1"/>
            <p:nvPr/>
          </p:nvSpPr>
          <p:spPr>
            <a:xfrm>
              <a:off x="9912084" y="3339476"/>
              <a:ext cx="1294334" cy="851967"/>
            </a:xfrm>
            <a:prstGeom prst="rect">
              <a:avLst/>
            </a:prstGeom>
            <a:noFill/>
          </p:spPr>
          <p:txBody>
            <a:bodyPr wrap="none" rtlCol="0">
              <a:spAutoFit/>
            </a:bodyPr>
            <a:lstStyle/>
            <a:p>
              <a:r>
                <a:rPr lang="en-US" sz="2000" b="0" dirty="0"/>
                <a:t>hkl</a:t>
              </a:r>
              <a:r>
                <a:rPr lang="en-US" sz="2000" b="0" baseline="-25000" dirty="0"/>
                <a:t>6</a:t>
              </a:r>
            </a:p>
          </p:txBody>
        </p:sp>
        <p:cxnSp>
          <p:nvCxnSpPr>
            <p:cNvPr id="379" name="Straight Arrow Connector 378">
              <a:extLst>
                <a:ext uri="{FF2B5EF4-FFF2-40B4-BE49-F238E27FC236}">
                  <a16:creationId xmlns:a16="http://schemas.microsoft.com/office/drawing/2014/main" id="{B16CF1CB-583B-4A42-B00E-530DFAF50AA9}"/>
                </a:ext>
              </a:extLst>
            </p:cNvPr>
            <p:cNvCxnSpPr>
              <a:cxnSpLocks/>
            </p:cNvCxnSpPr>
            <p:nvPr/>
          </p:nvCxnSpPr>
          <p:spPr>
            <a:xfrm flipV="1">
              <a:off x="8397175" y="1833666"/>
              <a:ext cx="1601039" cy="1073281"/>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0" name="Straight Arrow Connector 379">
              <a:extLst>
                <a:ext uri="{FF2B5EF4-FFF2-40B4-BE49-F238E27FC236}">
                  <a16:creationId xmlns:a16="http://schemas.microsoft.com/office/drawing/2014/main" id="{EA4A0DCA-2852-3646-9FB6-A62CB2A8B30A}"/>
                </a:ext>
              </a:extLst>
            </p:cNvPr>
            <p:cNvCxnSpPr>
              <a:cxnSpLocks/>
            </p:cNvCxnSpPr>
            <p:nvPr/>
          </p:nvCxnSpPr>
          <p:spPr>
            <a:xfrm flipH="1">
              <a:off x="8581515" y="1830935"/>
              <a:ext cx="1416700" cy="738541"/>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1" name="Straight Arrow Connector 380">
              <a:extLst>
                <a:ext uri="{FF2B5EF4-FFF2-40B4-BE49-F238E27FC236}">
                  <a16:creationId xmlns:a16="http://schemas.microsoft.com/office/drawing/2014/main" id="{1B8E6152-848A-7048-82CA-A6AC4DD9E889}"/>
                </a:ext>
              </a:extLst>
            </p:cNvPr>
            <p:cNvCxnSpPr>
              <a:cxnSpLocks/>
            </p:cNvCxnSpPr>
            <p:nvPr/>
          </p:nvCxnSpPr>
          <p:spPr>
            <a:xfrm flipV="1">
              <a:off x="5566010" y="4973434"/>
              <a:ext cx="1188256" cy="46662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2" name="Straight Arrow Connector 381">
              <a:extLst>
                <a:ext uri="{FF2B5EF4-FFF2-40B4-BE49-F238E27FC236}">
                  <a16:creationId xmlns:a16="http://schemas.microsoft.com/office/drawing/2014/main" id="{03DFC84F-CEC2-DD42-9039-8C6AE2E3E6BA}"/>
                </a:ext>
              </a:extLst>
            </p:cNvPr>
            <p:cNvCxnSpPr>
              <a:cxnSpLocks/>
            </p:cNvCxnSpPr>
            <p:nvPr/>
          </p:nvCxnSpPr>
          <p:spPr>
            <a:xfrm flipV="1">
              <a:off x="6754266" y="3964754"/>
              <a:ext cx="603451" cy="1037340"/>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3" name="Straight Arrow Connector 382">
              <a:extLst>
                <a:ext uri="{FF2B5EF4-FFF2-40B4-BE49-F238E27FC236}">
                  <a16:creationId xmlns:a16="http://schemas.microsoft.com/office/drawing/2014/main" id="{C4F1A9C3-5A7E-A149-970D-4282BC0C4309}"/>
                </a:ext>
              </a:extLst>
            </p:cNvPr>
            <p:cNvCxnSpPr>
              <a:cxnSpLocks/>
            </p:cNvCxnSpPr>
            <p:nvPr/>
          </p:nvCxnSpPr>
          <p:spPr>
            <a:xfrm flipV="1">
              <a:off x="8436487" y="4483424"/>
              <a:ext cx="1448414" cy="948118"/>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84" name="Straight Arrow Connector 383">
              <a:extLst>
                <a:ext uri="{FF2B5EF4-FFF2-40B4-BE49-F238E27FC236}">
                  <a16:creationId xmlns:a16="http://schemas.microsoft.com/office/drawing/2014/main" id="{AE639720-C3EA-6044-A6CC-2ACC25B12235}"/>
                </a:ext>
              </a:extLst>
            </p:cNvPr>
            <p:cNvCxnSpPr>
              <a:cxnSpLocks/>
            </p:cNvCxnSpPr>
            <p:nvPr/>
          </p:nvCxnSpPr>
          <p:spPr>
            <a:xfrm flipH="1" flipV="1">
              <a:off x="8550158" y="3801898"/>
              <a:ext cx="1334744" cy="678794"/>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grpSp>
      <p:grpSp>
        <p:nvGrpSpPr>
          <p:cNvPr id="194" name="Group 193">
            <a:extLst>
              <a:ext uri="{FF2B5EF4-FFF2-40B4-BE49-F238E27FC236}">
                <a16:creationId xmlns:a16="http://schemas.microsoft.com/office/drawing/2014/main" id="{EE885454-C304-4B43-A872-A98E3BA3B947}"/>
              </a:ext>
            </a:extLst>
          </p:cNvPr>
          <p:cNvGrpSpPr/>
          <p:nvPr/>
        </p:nvGrpSpPr>
        <p:grpSpPr>
          <a:xfrm>
            <a:off x="1975792" y="2811795"/>
            <a:ext cx="1212191" cy="1152959"/>
            <a:chOff x="1164381" y="3542117"/>
            <a:chExt cx="1212191" cy="1152959"/>
          </a:xfrm>
        </p:grpSpPr>
        <p:pic>
          <p:nvPicPr>
            <p:cNvPr id="195" name="Picture 4" descr="Image result for atom">
              <a:extLst>
                <a:ext uri="{FF2B5EF4-FFF2-40B4-BE49-F238E27FC236}">
                  <a16:creationId xmlns:a16="http://schemas.microsoft.com/office/drawing/2014/main" id="{6FF3EF52-DAF3-2945-A5EA-803279963778}"/>
                </a:ext>
              </a:extLst>
            </p:cNvPr>
            <p:cNvPicPr>
              <a:picLocks noChangeAspect="1" noChangeArrowheads="1"/>
            </p:cNvPicPr>
            <p:nvPr/>
          </p:nvPicPr>
          <p:blipFill>
            <a:blip r:embed="rId2" cstate="screen">
              <a:clrChange>
                <a:clrFrom>
                  <a:srgbClr val="FFFFFF"/>
                </a:clrFrom>
                <a:clrTo>
                  <a:srgbClr val="FFFFFF">
                    <a:alpha val="0"/>
                  </a:srgbClr>
                </a:clrTo>
              </a:clrChange>
              <a:duotone>
                <a:schemeClr val="accent4">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21136047">
              <a:off x="1207637" y="3984226"/>
              <a:ext cx="1004216" cy="710850"/>
            </a:xfrm>
            <a:prstGeom prst="rect">
              <a:avLst/>
            </a:prstGeom>
            <a:noFill/>
            <a:extLst>
              <a:ext uri="{909E8E84-426E-40DD-AFC4-6F175D3DCCD1}">
                <a14:hiddenFill xmlns:a14="http://schemas.microsoft.com/office/drawing/2010/main">
                  <a:solidFill>
                    <a:srgbClr val="FFFFFF"/>
                  </a:solidFill>
                </a14:hiddenFill>
              </a:ext>
            </a:extLst>
          </p:spPr>
        </p:pic>
        <p:sp useBgFill="1">
          <p:nvSpPr>
            <p:cNvPr id="196" name="TextBox 195">
              <a:extLst>
                <a:ext uri="{FF2B5EF4-FFF2-40B4-BE49-F238E27FC236}">
                  <a16:creationId xmlns:a16="http://schemas.microsoft.com/office/drawing/2014/main" id="{01D94098-1B64-9D4C-B571-0DDA1CBBA776}"/>
                </a:ext>
              </a:extLst>
            </p:cNvPr>
            <p:cNvSpPr txBox="1"/>
            <p:nvPr/>
          </p:nvSpPr>
          <p:spPr>
            <a:xfrm>
              <a:off x="1164381" y="3542117"/>
              <a:ext cx="1212191" cy="400110"/>
            </a:xfrm>
            <a:prstGeom prst="rect">
              <a:avLst/>
            </a:prstGeom>
          </p:spPr>
          <p:txBody>
            <a:bodyPr wrap="none" rtlCol="0">
              <a:spAutoFit/>
            </a:bodyPr>
            <a:lstStyle/>
            <a:p>
              <a:r>
                <a:rPr lang="en-US" sz="1800" b="0" dirty="0">
                  <a:latin typeface="Abadi MT Condensed Light" panose="020B0306030101010103" pitchFamily="34" charset="77"/>
                </a:rPr>
                <a:t>single</a:t>
              </a:r>
              <a:r>
                <a:rPr lang="en-US" sz="1800" dirty="0">
                  <a:latin typeface="Abadi MT Condensed Light" panose="020B0306030101010103" pitchFamily="34" charset="77"/>
                </a:rPr>
                <a:t> </a:t>
              </a:r>
              <a:r>
                <a:rPr lang="en-US" sz="2000" b="0" dirty="0">
                  <a:latin typeface="Abadi MT Condensed Light" panose="020B0306030101010103" pitchFamily="34" charset="77"/>
                </a:rPr>
                <a:t>atoms</a:t>
              </a:r>
            </a:p>
          </p:txBody>
        </p:sp>
      </p:grpSp>
      <p:grpSp>
        <p:nvGrpSpPr>
          <p:cNvPr id="199" name="Group 198">
            <a:extLst>
              <a:ext uri="{FF2B5EF4-FFF2-40B4-BE49-F238E27FC236}">
                <a16:creationId xmlns:a16="http://schemas.microsoft.com/office/drawing/2014/main" id="{47B498EF-A20C-C848-B7C6-315CDAA948ED}"/>
              </a:ext>
            </a:extLst>
          </p:cNvPr>
          <p:cNvGrpSpPr/>
          <p:nvPr/>
        </p:nvGrpSpPr>
        <p:grpSpPr>
          <a:xfrm>
            <a:off x="10175904" y="2148554"/>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82" name="Donut 59">
              <a:extLst>
                <a:ext uri="{FF2B5EF4-FFF2-40B4-BE49-F238E27FC236}">
                  <a16:creationId xmlns:a16="http://schemas.microsoft.com/office/drawing/2014/main" id="{643A9F53-8A28-4847-9950-0500292E6F72}"/>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3" name="Donut 60">
              <a:extLst>
                <a:ext uri="{FF2B5EF4-FFF2-40B4-BE49-F238E27FC236}">
                  <a16:creationId xmlns:a16="http://schemas.microsoft.com/office/drawing/2014/main" id="{902B46C2-E204-874D-B131-028F727F8A1E}"/>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4" name="Donut 61">
              <a:extLst>
                <a:ext uri="{FF2B5EF4-FFF2-40B4-BE49-F238E27FC236}">
                  <a16:creationId xmlns:a16="http://schemas.microsoft.com/office/drawing/2014/main" id="{5F0723CD-B3B4-FE4C-9F32-72262A62DD8A}"/>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5" name="Donut 62">
              <a:extLst>
                <a:ext uri="{FF2B5EF4-FFF2-40B4-BE49-F238E27FC236}">
                  <a16:creationId xmlns:a16="http://schemas.microsoft.com/office/drawing/2014/main" id="{15F3F1A6-459A-D745-B7A4-81A03B3B15B0}"/>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6" name="Donut 63">
              <a:extLst>
                <a:ext uri="{FF2B5EF4-FFF2-40B4-BE49-F238E27FC236}">
                  <a16:creationId xmlns:a16="http://schemas.microsoft.com/office/drawing/2014/main" id="{D5B8C940-5A85-0141-85C3-9BCA8455BAE3}"/>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7" name="Donut 64">
              <a:extLst>
                <a:ext uri="{FF2B5EF4-FFF2-40B4-BE49-F238E27FC236}">
                  <a16:creationId xmlns:a16="http://schemas.microsoft.com/office/drawing/2014/main" id="{CEAD6AB5-482E-6947-86D4-EDF97220A713}"/>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8" name="Oval 287">
              <a:extLst>
                <a:ext uri="{FF2B5EF4-FFF2-40B4-BE49-F238E27FC236}">
                  <a16:creationId xmlns:a16="http://schemas.microsoft.com/office/drawing/2014/main" id="{539FC9AF-325E-4047-8C34-93EC644DC7B1}"/>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00" name="Group 199">
            <a:extLst>
              <a:ext uri="{FF2B5EF4-FFF2-40B4-BE49-F238E27FC236}">
                <a16:creationId xmlns:a16="http://schemas.microsoft.com/office/drawing/2014/main" id="{8C08183C-8BA0-CF4D-988E-47F63FDE7179}"/>
              </a:ext>
            </a:extLst>
          </p:cNvPr>
          <p:cNvGrpSpPr/>
          <p:nvPr/>
        </p:nvGrpSpPr>
        <p:grpSpPr>
          <a:xfrm>
            <a:off x="8424015" y="1808483"/>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75" name="Donut 59">
              <a:extLst>
                <a:ext uri="{FF2B5EF4-FFF2-40B4-BE49-F238E27FC236}">
                  <a16:creationId xmlns:a16="http://schemas.microsoft.com/office/drawing/2014/main" id="{64216EC2-381F-1A4C-9D5E-D27B6506D6CB}"/>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6" name="Donut 60">
              <a:extLst>
                <a:ext uri="{FF2B5EF4-FFF2-40B4-BE49-F238E27FC236}">
                  <a16:creationId xmlns:a16="http://schemas.microsoft.com/office/drawing/2014/main" id="{0488B0CC-2E12-414E-A47A-CE3022FD0A56}"/>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7" name="Donut 61">
              <a:extLst>
                <a:ext uri="{FF2B5EF4-FFF2-40B4-BE49-F238E27FC236}">
                  <a16:creationId xmlns:a16="http://schemas.microsoft.com/office/drawing/2014/main" id="{58974BC9-A2BE-8F41-A076-AA8359917A32}"/>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8" name="Donut 62">
              <a:extLst>
                <a:ext uri="{FF2B5EF4-FFF2-40B4-BE49-F238E27FC236}">
                  <a16:creationId xmlns:a16="http://schemas.microsoft.com/office/drawing/2014/main" id="{5EB47F29-133C-504D-A5A7-19F9ED8166F9}"/>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9" name="Donut 63">
              <a:extLst>
                <a:ext uri="{FF2B5EF4-FFF2-40B4-BE49-F238E27FC236}">
                  <a16:creationId xmlns:a16="http://schemas.microsoft.com/office/drawing/2014/main" id="{FC6E0D81-38AD-3E44-9BF7-894E594CEF8D}"/>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0" name="Donut 64">
              <a:extLst>
                <a:ext uri="{FF2B5EF4-FFF2-40B4-BE49-F238E27FC236}">
                  <a16:creationId xmlns:a16="http://schemas.microsoft.com/office/drawing/2014/main" id="{3A3167A4-77DB-B74B-AD3D-062C93C1D69B}"/>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1" name="Oval 280">
              <a:extLst>
                <a:ext uri="{FF2B5EF4-FFF2-40B4-BE49-F238E27FC236}">
                  <a16:creationId xmlns:a16="http://schemas.microsoft.com/office/drawing/2014/main" id="{59DA2140-057D-4347-A5EE-B9D56060704C}"/>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01" name="Group 200">
            <a:extLst>
              <a:ext uri="{FF2B5EF4-FFF2-40B4-BE49-F238E27FC236}">
                <a16:creationId xmlns:a16="http://schemas.microsoft.com/office/drawing/2014/main" id="{A66462A4-AE13-7143-A3D6-76F9FB4BC07F}"/>
              </a:ext>
            </a:extLst>
          </p:cNvPr>
          <p:cNvGrpSpPr/>
          <p:nvPr/>
        </p:nvGrpSpPr>
        <p:grpSpPr>
          <a:xfrm>
            <a:off x="9377790" y="518137"/>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68" name="Donut 59">
              <a:extLst>
                <a:ext uri="{FF2B5EF4-FFF2-40B4-BE49-F238E27FC236}">
                  <a16:creationId xmlns:a16="http://schemas.microsoft.com/office/drawing/2014/main" id="{3D0D926C-C1F3-E64D-82D7-E3C2545801E6}"/>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69" name="Donut 60">
              <a:extLst>
                <a:ext uri="{FF2B5EF4-FFF2-40B4-BE49-F238E27FC236}">
                  <a16:creationId xmlns:a16="http://schemas.microsoft.com/office/drawing/2014/main" id="{1061B09B-2DE2-5641-A0C0-64058F63E82D}"/>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0" name="Donut 61">
              <a:extLst>
                <a:ext uri="{FF2B5EF4-FFF2-40B4-BE49-F238E27FC236}">
                  <a16:creationId xmlns:a16="http://schemas.microsoft.com/office/drawing/2014/main" id="{9357B372-6C2C-B14F-B68E-5FC621E1254D}"/>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1" name="Donut 62">
              <a:extLst>
                <a:ext uri="{FF2B5EF4-FFF2-40B4-BE49-F238E27FC236}">
                  <a16:creationId xmlns:a16="http://schemas.microsoft.com/office/drawing/2014/main" id="{26BDDF4F-95CF-FA40-87C0-2C4F0A799340}"/>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2" name="Donut 63">
              <a:extLst>
                <a:ext uri="{FF2B5EF4-FFF2-40B4-BE49-F238E27FC236}">
                  <a16:creationId xmlns:a16="http://schemas.microsoft.com/office/drawing/2014/main" id="{37E7EA1A-EC4C-A642-A80B-5817EBFB9EDF}"/>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3" name="Donut 64">
              <a:extLst>
                <a:ext uri="{FF2B5EF4-FFF2-40B4-BE49-F238E27FC236}">
                  <a16:creationId xmlns:a16="http://schemas.microsoft.com/office/drawing/2014/main" id="{E8A89E36-CC5F-9E41-8964-60F8D022DF5F}"/>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74" name="Oval 273">
              <a:extLst>
                <a:ext uri="{FF2B5EF4-FFF2-40B4-BE49-F238E27FC236}">
                  <a16:creationId xmlns:a16="http://schemas.microsoft.com/office/drawing/2014/main" id="{68B7F8F8-73CD-6B44-9335-0EF7AFAA827C}"/>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02" name="Group 201">
            <a:extLst>
              <a:ext uri="{FF2B5EF4-FFF2-40B4-BE49-F238E27FC236}">
                <a16:creationId xmlns:a16="http://schemas.microsoft.com/office/drawing/2014/main" id="{5C57A3BB-E131-DD4C-9D1F-30179AF7EECC}"/>
              </a:ext>
            </a:extLst>
          </p:cNvPr>
          <p:cNvGrpSpPr/>
          <p:nvPr/>
        </p:nvGrpSpPr>
        <p:grpSpPr>
          <a:xfrm>
            <a:off x="8390322" y="546242"/>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261" name="Donut 59">
              <a:extLst>
                <a:ext uri="{FF2B5EF4-FFF2-40B4-BE49-F238E27FC236}">
                  <a16:creationId xmlns:a16="http://schemas.microsoft.com/office/drawing/2014/main" id="{CFBD69D9-3D3B-2241-B1F8-625757A66D94}"/>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62" name="Donut 60">
              <a:extLst>
                <a:ext uri="{FF2B5EF4-FFF2-40B4-BE49-F238E27FC236}">
                  <a16:creationId xmlns:a16="http://schemas.microsoft.com/office/drawing/2014/main" id="{C9B91F7A-9445-414F-BF38-9A50536FF03A}"/>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63" name="Donut 61">
              <a:extLst>
                <a:ext uri="{FF2B5EF4-FFF2-40B4-BE49-F238E27FC236}">
                  <a16:creationId xmlns:a16="http://schemas.microsoft.com/office/drawing/2014/main" id="{7AAD357C-A3A1-9B48-AA06-A780DFFD6906}"/>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64" name="Donut 62">
              <a:extLst>
                <a:ext uri="{FF2B5EF4-FFF2-40B4-BE49-F238E27FC236}">
                  <a16:creationId xmlns:a16="http://schemas.microsoft.com/office/drawing/2014/main" id="{D4D809DC-ACE5-EB47-9616-32BDA940EC32}"/>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65" name="Donut 63">
              <a:extLst>
                <a:ext uri="{FF2B5EF4-FFF2-40B4-BE49-F238E27FC236}">
                  <a16:creationId xmlns:a16="http://schemas.microsoft.com/office/drawing/2014/main" id="{9E9934D8-4639-444C-B1E5-AD08E69F17A6}"/>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66" name="Donut 64">
              <a:extLst>
                <a:ext uri="{FF2B5EF4-FFF2-40B4-BE49-F238E27FC236}">
                  <a16:creationId xmlns:a16="http://schemas.microsoft.com/office/drawing/2014/main" id="{88428BD4-2D92-D444-B076-2B6D34657266}"/>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67" name="Oval 266">
              <a:extLst>
                <a:ext uri="{FF2B5EF4-FFF2-40B4-BE49-F238E27FC236}">
                  <a16:creationId xmlns:a16="http://schemas.microsoft.com/office/drawing/2014/main" id="{559FCDDE-0568-4748-A00B-16C590617134}"/>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cxnSp>
        <p:nvCxnSpPr>
          <p:cNvPr id="203" name="Straight Connector 202">
            <a:extLst>
              <a:ext uri="{FF2B5EF4-FFF2-40B4-BE49-F238E27FC236}">
                <a16:creationId xmlns:a16="http://schemas.microsoft.com/office/drawing/2014/main" id="{FE6A3F5A-883A-4949-9B97-41641E43EAD2}"/>
              </a:ext>
            </a:extLst>
          </p:cNvPr>
          <p:cNvCxnSpPr>
            <a:cxnSpLocks/>
          </p:cNvCxnSpPr>
          <p:nvPr/>
        </p:nvCxnSpPr>
        <p:spPr>
          <a:xfrm flipV="1">
            <a:off x="8443492" y="663094"/>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04" name="Straight Connector 203">
            <a:extLst>
              <a:ext uri="{FF2B5EF4-FFF2-40B4-BE49-F238E27FC236}">
                <a16:creationId xmlns:a16="http://schemas.microsoft.com/office/drawing/2014/main" id="{F3B0846E-477C-9F4B-8F59-8035EE1C37B8}"/>
              </a:ext>
            </a:extLst>
          </p:cNvPr>
          <p:cNvCxnSpPr>
            <a:cxnSpLocks/>
          </p:cNvCxnSpPr>
          <p:nvPr/>
        </p:nvCxnSpPr>
        <p:spPr>
          <a:xfrm>
            <a:off x="8389856" y="1649026"/>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05" name="Straight Arrow Connector 204">
            <a:extLst>
              <a:ext uri="{FF2B5EF4-FFF2-40B4-BE49-F238E27FC236}">
                <a16:creationId xmlns:a16="http://schemas.microsoft.com/office/drawing/2014/main" id="{FC7FD6C5-35D1-334A-823C-034042DDEC3B}"/>
              </a:ext>
            </a:extLst>
          </p:cNvPr>
          <p:cNvCxnSpPr>
            <a:cxnSpLocks/>
          </p:cNvCxnSpPr>
          <p:nvPr/>
        </p:nvCxnSpPr>
        <p:spPr>
          <a:xfrm flipV="1">
            <a:off x="8443492" y="1255641"/>
            <a:ext cx="885924" cy="403220"/>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06" name="Straight Connector 205">
            <a:extLst>
              <a:ext uri="{FF2B5EF4-FFF2-40B4-BE49-F238E27FC236}">
                <a16:creationId xmlns:a16="http://schemas.microsoft.com/office/drawing/2014/main" id="{B331753F-D796-FA41-A51C-F7703F4C4A09}"/>
              </a:ext>
            </a:extLst>
          </p:cNvPr>
          <p:cNvCxnSpPr>
            <a:cxnSpLocks/>
          </p:cNvCxnSpPr>
          <p:nvPr/>
        </p:nvCxnSpPr>
        <p:spPr>
          <a:xfrm flipV="1">
            <a:off x="9759461" y="657655"/>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14" name="Straight Connector 213">
            <a:extLst>
              <a:ext uri="{FF2B5EF4-FFF2-40B4-BE49-F238E27FC236}">
                <a16:creationId xmlns:a16="http://schemas.microsoft.com/office/drawing/2014/main" id="{AA68DE55-CD78-0141-9A2C-57E28256151A}"/>
              </a:ext>
            </a:extLst>
          </p:cNvPr>
          <p:cNvCxnSpPr>
            <a:cxnSpLocks/>
          </p:cNvCxnSpPr>
          <p:nvPr/>
        </p:nvCxnSpPr>
        <p:spPr>
          <a:xfrm>
            <a:off x="9705826" y="1643587"/>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15" name="Straight Arrow Connector 214">
            <a:extLst>
              <a:ext uri="{FF2B5EF4-FFF2-40B4-BE49-F238E27FC236}">
                <a16:creationId xmlns:a16="http://schemas.microsoft.com/office/drawing/2014/main" id="{9A59B54E-C8A5-D84E-98E6-7B343A800FF9}"/>
              </a:ext>
            </a:extLst>
          </p:cNvPr>
          <p:cNvCxnSpPr>
            <a:cxnSpLocks/>
            <a:endCxn id="223" idx="1"/>
          </p:cNvCxnSpPr>
          <p:nvPr/>
        </p:nvCxnSpPr>
        <p:spPr>
          <a:xfrm flipV="1">
            <a:off x="9759461" y="1403844"/>
            <a:ext cx="488819" cy="249582"/>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16" name="Straight Connector 215">
            <a:extLst>
              <a:ext uri="{FF2B5EF4-FFF2-40B4-BE49-F238E27FC236}">
                <a16:creationId xmlns:a16="http://schemas.microsoft.com/office/drawing/2014/main" id="{88BDE49B-0ABF-8540-80E5-0FD9D3A8DA72}"/>
              </a:ext>
            </a:extLst>
          </p:cNvPr>
          <p:cNvCxnSpPr>
            <a:cxnSpLocks/>
          </p:cNvCxnSpPr>
          <p:nvPr/>
        </p:nvCxnSpPr>
        <p:spPr>
          <a:xfrm flipV="1">
            <a:off x="8443686" y="1848188"/>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17" name="Straight Connector 216">
            <a:extLst>
              <a:ext uri="{FF2B5EF4-FFF2-40B4-BE49-F238E27FC236}">
                <a16:creationId xmlns:a16="http://schemas.microsoft.com/office/drawing/2014/main" id="{25091BE2-6087-3949-B341-07218E66161B}"/>
              </a:ext>
            </a:extLst>
          </p:cNvPr>
          <p:cNvCxnSpPr>
            <a:cxnSpLocks/>
          </p:cNvCxnSpPr>
          <p:nvPr/>
        </p:nvCxnSpPr>
        <p:spPr>
          <a:xfrm>
            <a:off x="8390051" y="2834121"/>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18" name="Straight Arrow Connector 217">
            <a:extLst>
              <a:ext uri="{FF2B5EF4-FFF2-40B4-BE49-F238E27FC236}">
                <a16:creationId xmlns:a16="http://schemas.microsoft.com/office/drawing/2014/main" id="{3C0DA163-F074-7D49-B01D-963C08E097BF}"/>
              </a:ext>
            </a:extLst>
          </p:cNvPr>
          <p:cNvCxnSpPr>
            <a:cxnSpLocks/>
          </p:cNvCxnSpPr>
          <p:nvPr/>
        </p:nvCxnSpPr>
        <p:spPr>
          <a:xfrm flipV="1">
            <a:off x="8443686" y="1916126"/>
            <a:ext cx="851156" cy="927831"/>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a:extLst>
              <a:ext uri="{FF2B5EF4-FFF2-40B4-BE49-F238E27FC236}">
                <a16:creationId xmlns:a16="http://schemas.microsoft.com/office/drawing/2014/main" id="{A80C81F2-FB57-3648-A99D-AF2C91831836}"/>
              </a:ext>
            </a:extLst>
          </p:cNvPr>
          <p:cNvCxnSpPr>
            <a:cxnSpLocks/>
          </p:cNvCxnSpPr>
          <p:nvPr/>
        </p:nvCxnSpPr>
        <p:spPr>
          <a:xfrm flipV="1">
            <a:off x="9791180" y="1855270"/>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20" name="Straight Connector 219">
            <a:extLst>
              <a:ext uri="{FF2B5EF4-FFF2-40B4-BE49-F238E27FC236}">
                <a16:creationId xmlns:a16="http://schemas.microsoft.com/office/drawing/2014/main" id="{3C2882C0-38B3-9B43-8A4B-75F01F9870F2}"/>
              </a:ext>
            </a:extLst>
          </p:cNvPr>
          <p:cNvCxnSpPr>
            <a:cxnSpLocks/>
          </p:cNvCxnSpPr>
          <p:nvPr/>
        </p:nvCxnSpPr>
        <p:spPr>
          <a:xfrm>
            <a:off x="9737544" y="2841203"/>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21" name="Straight Arrow Connector 220">
            <a:extLst>
              <a:ext uri="{FF2B5EF4-FFF2-40B4-BE49-F238E27FC236}">
                <a16:creationId xmlns:a16="http://schemas.microsoft.com/office/drawing/2014/main" id="{77A2A56A-08D0-BF48-A813-E75A58D25352}"/>
              </a:ext>
            </a:extLst>
          </p:cNvPr>
          <p:cNvCxnSpPr>
            <a:cxnSpLocks/>
            <a:endCxn id="284" idx="4"/>
          </p:cNvCxnSpPr>
          <p:nvPr/>
        </p:nvCxnSpPr>
        <p:spPr>
          <a:xfrm>
            <a:off x="9791180" y="2851038"/>
            <a:ext cx="917602" cy="126293"/>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222" name="TextBox 221">
            <a:extLst>
              <a:ext uri="{FF2B5EF4-FFF2-40B4-BE49-F238E27FC236}">
                <a16:creationId xmlns:a16="http://schemas.microsoft.com/office/drawing/2014/main" id="{0ECA124C-CB21-5F42-82CE-81B523CF4BAB}"/>
              </a:ext>
            </a:extLst>
          </p:cNvPr>
          <p:cNvSpPr txBox="1"/>
          <p:nvPr/>
        </p:nvSpPr>
        <p:spPr>
          <a:xfrm>
            <a:off x="8666095" y="494675"/>
            <a:ext cx="607860" cy="400110"/>
          </a:xfrm>
          <a:prstGeom prst="rect">
            <a:avLst/>
          </a:prstGeom>
          <a:noFill/>
        </p:spPr>
        <p:txBody>
          <a:bodyPr wrap="none" rtlCol="0">
            <a:spAutoFit/>
          </a:bodyPr>
          <a:lstStyle/>
          <a:p>
            <a:r>
              <a:rPr lang="en-US" sz="2000" b="0" dirty="0"/>
              <a:t>hkl</a:t>
            </a:r>
            <a:r>
              <a:rPr lang="en-US" sz="2000" b="0" baseline="-25000" dirty="0"/>
              <a:t>3</a:t>
            </a:r>
          </a:p>
        </p:txBody>
      </p:sp>
      <p:sp>
        <p:nvSpPr>
          <p:cNvPr id="223" name="TextBox 222">
            <a:extLst>
              <a:ext uri="{FF2B5EF4-FFF2-40B4-BE49-F238E27FC236}">
                <a16:creationId xmlns:a16="http://schemas.microsoft.com/office/drawing/2014/main" id="{BD704625-D604-0044-B845-D07B88CF4A1B}"/>
              </a:ext>
            </a:extLst>
          </p:cNvPr>
          <p:cNvSpPr txBox="1"/>
          <p:nvPr/>
        </p:nvSpPr>
        <p:spPr>
          <a:xfrm>
            <a:off x="10248280" y="1203789"/>
            <a:ext cx="607860" cy="400110"/>
          </a:xfrm>
          <a:prstGeom prst="rect">
            <a:avLst/>
          </a:prstGeom>
          <a:noFill/>
        </p:spPr>
        <p:txBody>
          <a:bodyPr wrap="none" rtlCol="0">
            <a:spAutoFit/>
          </a:bodyPr>
          <a:lstStyle/>
          <a:p>
            <a:r>
              <a:rPr lang="en-US" sz="2000" b="0" dirty="0"/>
              <a:t>hkl</a:t>
            </a:r>
            <a:r>
              <a:rPr lang="en-US" sz="2000" b="0" baseline="-25000" dirty="0"/>
              <a:t>4</a:t>
            </a:r>
          </a:p>
        </p:txBody>
      </p:sp>
      <p:cxnSp>
        <p:nvCxnSpPr>
          <p:cNvPr id="224" name="Straight Arrow Connector 223">
            <a:extLst>
              <a:ext uri="{FF2B5EF4-FFF2-40B4-BE49-F238E27FC236}">
                <a16:creationId xmlns:a16="http://schemas.microsoft.com/office/drawing/2014/main" id="{B1763491-DEA6-3448-816F-6AAB080755B9}"/>
              </a:ext>
            </a:extLst>
          </p:cNvPr>
          <p:cNvCxnSpPr>
            <a:cxnSpLocks/>
            <a:endCxn id="267" idx="3"/>
          </p:cNvCxnSpPr>
          <p:nvPr/>
        </p:nvCxnSpPr>
        <p:spPr>
          <a:xfrm flipV="1">
            <a:off x="8443492" y="1094972"/>
            <a:ext cx="462389" cy="557170"/>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25" name="Straight Arrow Connector 224">
            <a:extLst>
              <a:ext uri="{FF2B5EF4-FFF2-40B4-BE49-F238E27FC236}">
                <a16:creationId xmlns:a16="http://schemas.microsoft.com/office/drawing/2014/main" id="{27C5539C-3A14-E24D-85A1-D97751C875E9}"/>
              </a:ext>
            </a:extLst>
          </p:cNvPr>
          <p:cNvCxnSpPr>
            <a:cxnSpLocks/>
            <a:stCxn id="267" idx="4"/>
          </p:cNvCxnSpPr>
          <p:nvPr/>
        </p:nvCxnSpPr>
        <p:spPr>
          <a:xfrm>
            <a:off x="8923190" y="1101542"/>
            <a:ext cx="406226" cy="179624"/>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226" name="TextBox 225">
            <a:extLst>
              <a:ext uri="{FF2B5EF4-FFF2-40B4-BE49-F238E27FC236}">
                <a16:creationId xmlns:a16="http://schemas.microsoft.com/office/drawing/2014/main" id="{756703AD-1647-CA4C-8238-D26B871DF472}"/>
              </a:ext>
            </a:extLst>
          </p:cNvPr>
          <p:cNvSpPr txBox="1"/>
          <p:nvPr/>
        </p:nvSpPr>
        <p:spPr>
          <a:xfrm>
            <a:off x="8409891" y="1854976"/>
            <a:ext cx="607860" cy="400110"/>
          </a:xfrm>
          <a:prstGeom prst="rect">
            <a:avLst/>
          </a:prstGeom>
          <a:noFill/>
        </p:spPr>
        <p:txBody>
          <a:bodyPr wrap="none" rtlCol="0">
            <a:spAutoFit/>
          </a:bodyPr>
          <a:lstStyle/>
          <a:p>
            <a:r>
              <a:rPr lang="en-US" sz="2000" b="0" dirty="0"/>
              <a:t>hkl</a:t>
            </a:r>
            <a:r>
              <a:rPr lang="en-US" sz="2000" b="0" baseline="-25000" dirty="0"/>
              <a:t>7</a:t>
            </a:r>
          </a:p>
        </p:txBody>
      </p:sp>
      <p:sp>
        <p:nvSpPr>
          <p:cNvPr id="227" name="TextBox 226">
            <a:extLst>
              <a:ext uri="{FF2B5EF4-FFF2-40B4-BE49-F238E27FC236}">
                <a16:creationId xmlns:a16="http://schemas.microsoft.com/office/drawing/2014/main" id="{357139D4-DD1D-4646-BE5E-BD5843251679}"/>
              </a:ext>
            </a:extLst>
          </p:cNvPr>
          <p:cNvSpPr txBox="1"/>
          <p:nvPr/>
        </p:nvSpPr>
        <p:spPr>
          <a:xfrm>
            <a:off x="9827544" y="2004171"/>
            <a:ext cx="607860" cy="400110"/>
          </a:xfrm>
          <a:prstGeom prst="rect">
            <a:avLst/>
          </a:prstGeom>
          <a:noFill/>
        </p:spPr>
        <p:txBody>
          <a:bodyPr wrap="none" rtlCol="0">
            <a:spAutoFit/>
          </a:bodyPr>
          <a:lstStyle/>
          <a:p>
            <a:r>
              <a:rPr lang="en-US" sz="2000" b="0" dirty="0"/>
              <a:t>hkl</a:t>
            </a:r>
            <a:r>
              <a:rPr lang="en-US" sz="2000" b="0" baseline="-25000" dirty="0"/>
              <a:t>8</a:t>
            </a:r>
          </a:p>
        </p:txBody>
      </p:sp>
      <p:cxnSp>
        <p:nvCxnSpPr>
          <p:cNvPr id="255" name="Straight Arrow Connector 254">
            <a:extLst>
              <a:ext uri="{FF2B5EF4-FFF2-40B4-BE49-F238E27FC236}">
                <a16:creationId xmlns:a16="http://schemas.microsoft.com/office/drawing/2014/main" id="{A3B278DB-0DCF-1344-AD62-71A75C9AE413}"/>
              </a:ext>
            </a:extLst>
          </p:cNvPr>
          <p:cNvCxnSpPr>
            <a:cxnSpLocks/>
            <a:endCxn id="274" idx="4"/>
          </p:cNvCxnSpPr>
          <p:nvPr/>
        </p:nvCxnSpPr>
        <p:spPr>
          <a:xfrm flipV="1">
            <a:off x="9776146" y="1073437"/>
            <a:ext cx="134512" cy="578704"/>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56" name="Straight Arrow Connector 255">
            <a:extLst>
              <a:ext uri="{FF2B5EF4-FFF2-40B4-BE49-F238E27FC236}">
                <a16:creationId xmlns:a16="http://schemas.microsoft.com/office/drawing/2014/main" id="{FF177C33-89BF-9C45-9A3A-CA6A6CB3295C}"/>
              </a:ext>
            </a:extLst>
          </p:cNvPr>
          <p:cNvCxnSpPr>
            <a:cxnSpLocks/>
            <a:stCxn id="274" idx="4"/>
            <a:endCxn id="223" idx="1"/>
          </p:cNvCxnSpPr>
          <p:nvPr/>
        </p:nvCxnSpPr>
        <p:spPr>
          <a:xfrm>
            <a:off x="9910658" y="1073437"/>
            <a:ext cx="337622" cy="330407"/>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57" name="Straight Arrow Connector 256">
            <a:extLst>
              <a:ext uri="{FF2B5EF4-FFF2-40B4-BE49-F238E27FC236}">
                <a16:creationId xmlns:a16="http://schemas.microsoft.com/office/drawing/2014/main" id="{3A16B4CA-7004-6241-951B-0BE18B3D3A8A}"/>
              </a:ext>
            </a:extLst>
          </p:cNvPr>
          <p:cNvCxnSpPr>
            <a:cxnSpLocks/>
            <a:endCxn id="281" idx="4"/>
          </p:cNvCxnSpPr>
          <p:nvPr/>
        </p:nvCxnSpPr>
        <p:spPr>
          <a:xfrm flipV="1">
            <a:off x="8446544" y="2363783"/>
            <a:ext cx="510339" cy="477984"/>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58" name="Straight Arrow Connector 257">
            <a:extLst>
              <a:ext uri="{FF2B5EF4-FFF2-40B4-BE49-F238E27FC236}">
                <a16:creationId xmlns:a16="http://schemas.microsoft.com/office/drawing/2014/main" id="{B9C69886-6E00-AF4C-9EEF-EEF35E61C206}"/>
              </a:ext>
            </a:extLst>
          </p:cNvPr>
          <p:cNvCxnSpPr>
            <a:cxnSpLocks/>
            <a:stCxn id="281" idx="6"/>
          </p:cNvCxnSpPr>
          <p:nvPr/>
        </p:nvCxnSpPr>
        <p:spPr>
          <a:xfrm flipV="1">
            <a:off x="8981362" y="1913939"/>
            <a:ext cx="298424" cy="427412"/>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59" name="Straight Arrow Connector 258">
            <a:extLst>
              <a:ext uri="{FF2B5EF4-FFF2-40B4-BE49-F238E27FC236}">
                <a16:creationId xmlns:a16="http://schemas.microsoft.com/office/drawing/2014/main" id="{579B5611-CB1F-204F-A92F-2508AFF2F4C6}"/>
              </a:ext>
            </a:extLst>
          </p:cNvPr>
          <p:cNvCxnSpPr>
            <a:cxnSpLocks/>
            <a:endCxn id="288" idx="1"/>
          </p:cNvCxnSpPr>
          <p:nvPr/>
        </p:nvCxnSpPr>
        <p:spPr>
          <a:xfrm flipV="1">
            <a:off x="9794608" y="2665559"/>
            <a:ext cx="896855" cy="172210"/>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60" name="Straight Arrow Connector 259">
            <a:extLst>
              <a:ext uri="{FF2B5EF4-FFF2-40B4-BE49-F238E27FC236}">
                <a16:creationId xmlns:a16="http://schemas.microsoft.com/office/drawing/2014/main" id="{68052B32-2D8D-CE49-BDC8-4B14EED8A5C9}"/>
              </a:ext>
            </a:extLst>
          </p:cNvPr>
          <p:cNvCxnSpPr>
            <a:cxnSpLocks/>
            <a:stCxn id="288" idx="4"/>
            <a:endCxn id="284" idx="4"/>
          </p:cNvCxnSpPr>
          <p:nvPr/>
        </p:nvCxnSpPr>
        <p:spPr>
          <a:xfrm>
            <a:off x="10708772" y="2703854"/>
            <a:ext cx="10" cy="273477"/>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grpSp>
        <p:nvGrpSpPr>
          <p:cNvPr id="290" name="Group 289">
            <a:extLst>
              <a:ext uri="{FF2B5EF4-FFF2-40B4-BE49-F238E27FC236}">
                <a16:creationId xmlns:a16="http://schemas.microsoft.com/office/drawing/2014/main" id="{7FF98B59-273D-824B-8042-F6227D08B245}"/>
              </a:ext>
            </a:extLst>
          </p:cNvPr>
          <p:cNvGrpSpPr/>
          <p:nvPr/>
        </p:nvGrpSpPr>
        <p:grpSpPr>
          <a:xfrm>
            <a:off x="6857642" y="4904743"/>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339" name="Donut 59">
              <a:extLst>
                <a:ext uri="{FF2B5EF4-FFF2-40B4-BE49-F238E27FC236}">
                  <a16:creationId xmlns:a16="http://schemas.microsoft.com/office/drawing/2014/main" id="{A5C8CD50-56FE-3245-A9B2-C5E203430771}"/>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40" name="Donut 60">
              <a:extLst>
                <a:ext uri="{FF2B5EF4-FFF2-40B4-BE49-F238E27FC236}">
                  <a16:creationId xmlns:a16="http://schemas.microsoft.com/office/drawing/2014/main" id="{468D8835-C3A2-D64D-A70E-3EEB2289C376}"/>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41" name="Donut 61">
              <a:extLst>
                <a:ext uri="{FF2B5EF4-FFF2-40B4-BE49-F238E27FC236}">
                  <a16:creationId xmlns:a16="http://schemas.microsoft.com/office/drawing/2014/main" id="{007DC748-0E8B-6748-87F1-22D6E78CBAFC}"/>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42" name="Donut 62">
              <a:extLst>
                <a:ext uri="{FF2B5EF4-FFF2-40B4-BE49-F238E27FC236}">
                  <a16:creationId xmlns:a16="http://schemas.microsoft.com/office/drawing/2014/main" id="{6EC057CC-FD52-3441-BAB6-F75AAC21FA40}"/>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43" name="Donut 63">
              <a:extLst>
                <a:ext uri="{FF2B5EF4-FFF2-40B4-BE49-F238E27FC236}">
                  <a16:creationId xmlns:a16="http://schemas.microsoft.com/office/drawing/2014/main" id="{5E25CDFC-4B7F-2E48-AEE5-99F62498195F}"/>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44" name="Donut 64">
              <a:extLst>
                <a:ext uri="{FF2B5EF4-FFF2-40B4-BE49-F238E27FC236}">
                  <a16:creationId xmlns:a16="http://schemas.microsoft.com/office/drawing/2014/main" id="{3C06B0CB-0256-4846-83DA-D8DAD00E0792}"/>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45" name="Oval 344">
              <a:extLst>
                <a:ext uri="{FF2B5EF4-FFF2-40B4-BE49-F238E27FC236}">
                  <a16:creationId xmlns:a16="http://schemas.microsoft.com/office/drawing/2014/main" id="{CA6F1C00-B30D-7C45-A5AD-9338D86268B0}"/>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91" name="Group 290">
            <a:extLst>
              <a:ext uri="{FF2B5EF4-FFF2-40B4-BE49-F238E27FC236}">
                <a16:creationId xmlns:a16="http://schemas.microsoft.com/office/drawing/2014/main" id="{A35492AF-D57D-EF49-AAB4-9996392E9D0B}"/>
              </a:ext>
            </a:extLst>
          </p:cNvPr>
          <p:cNvGrpSpPr/>
          <p:nvPr/>
        </p:nvGrpSpPr>
        <p:grpSpPr>
          <a:xfrm>
            <a:off x="5707562" y="4597336"/>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332" name="Donut 59">
              <a:extLst>
                <a:ext uri="{FF2B5EF4-FFF2-40B4-BE49-F238E27FC236}">
                  <a16:creationId xmlns:a16="http://schemas.microsoft.com/office/drawing/2014/main" id="{FCB6EC3E-934F-5140-A55D-55C733BD28D1}"/>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3" name="Donut 60">
              <a:extLst>
                <a:ext uri="{FF2B5EF4-FFF2-40B4-BE49-F238E27FC236}">
                  <a16:creationId xmlns:a16="http://schemas.microsoft.com/office/drawing/2014/main" id="{545C6EDF-F148-0748-9F10-A8E41C5F789F}"/>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4" name="Donut 61">
              <a:extLst>
                <a:ext uri="{FF2B5EF4-FFF2-40B4-BE49-F238E27FC236}">
                  <a16:creationId xmlns:a16="http://schemas.microsoft.com/office/drawing/2014/main" id="{D7B096E4-5638-2840-949C-41142C48455F}"/>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5" name="Donut 62">
              <a:extLst>
                <a:ext uri="{FF2B5EF4-FFF2-40B4-BE49-F238E27FC236}">
                  <a16:creationId xmlns:a16="http://schemas.microsoft.com/office/drawing/2014/main" id="{E344AE3E-3FF5-B14E-89CE-E6F2BE878EC8}"/>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6" name="Donut 63">
              <a:extLst>
                <a:ext uri="{FF2B5EF4-FFF2-40B4-BE49-F238E27FC236}">
                  <a16:creationId xmlns:a16="http://schemas.microsoft.com/office/drawing/2014/main" id="{E3C74AAC-1DDE-C14C-9337-C3A855FEAF03}"/>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7" name="Donut 64">
              <a:extLst>
                <a:ext uri="{FF2B5EF4-FFF2-40B4-BE49-F238E27FC236}">
                  <a16:creationId xmlns:a16="http://schemas.microsoft.com/office/drawing/2014/main" id="{10C1D3B0-E074-304E-AD11-2144A580DA09}"/>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8" name="Oval 337">
              <a:extLst>
                <a:ext uri="{FF2B5EF4-FFF2-40B4-BE49-F238E27FC236}">
                  <a16:creationId xmlns:a16="http://schemas.microsoft.com/office/drawing/2014/main" id="{93DC2AD5-DD54-3B49-A18B-9381631C170D}"/>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92" name="Group 291">
            <a:extLst>
              <a:ext uri="{FF2B5EF4-FFF2-40B4-BE49-F238E27FC236}">
                <a16:creationId xmlns:a16="http://schemas.microsoft.com/office/drawing/2014/main" id="{64EF08B9-6B28-8C4C-9767-E30D8D848C19}"/>
              </a:ext>
            </a:extLst>
          </p:cNvPr>
          <p:cNvGrpSpPr/>
          <p:nvPr/>
        </p:nvGrpSpPr>
        <p:grpSpPr>
          <a:xfrm>
            <a:off x="6576794" y="3035150"/>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325" name="Donut 59">
              <a:extLst>
                <a:ext uri="{FF2B5EF4-FFF2-40B4-BE49-F238E27FC236}">
                  <a16:creationId xmlns:a16="http://schemas.microsoft.com/office/drawing/2014/main" id="{72C6A890-D885-EB46-91DD-9BCD73A520D9}"/>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6" name="Donut 60">
              <a:extLst>
                <a:ext uri="{FF2B5EF4-FFF2-40B4-BE49-F238E27FC236}">
                  <a16:creationId xmlns:a16="http://schemas.microsoft.com/office/drawing/2014/main" id="{D0A4BBBA-C09A-054F-919A-B95162682745}"/>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7" name="Donut 61">
              <a:extLst>
                <a:ext uri="{FF2B5EF4-FFF2-40B4-BE49-F238E27FC236}">
                  <a16:creationId xmlns:a16="http://schemas.microsoft.com/office/drawing/2014/main" id="{DA724B10-ACC1-224F-9801-9FE0F98D1E2E}"/>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8" name="Donut 62">
              <a:extLst>
                <a:ext uri="{FF2B5EF4-FFF2-40B4-BE49-F238E27FC236}">
                  <a16:creationId xmlns:a16="http://schemas.microsoft.com/office/drawing/2014/main" id="{C479F7FD-B14B-B84E-8D57-1FA58EEE3A77}"/>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9" name="Donut 63">
              <a:extLst>
                <a:ext uri="{FF2B5EF4-FFF2-40B4-BE49-F238E27FC236}">
                  <a16:creationId xmlns:a16="http://schemas.microsoft.com/office/drawing/2014/main" id="{35C5495C-71A8-3A40-BDDD-D8CD1752BFF0}"/>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0" name="Donut 64">
              <a:extLst>
                <a:ext uri="{FF2B5EF4-FFF2-40B4-BE49-F238E27FC236}">
                  <a16:creationId xmlns:a16="http://schemas.microsoft.com/office/drawing/2014/main" id="{A872D13E-AC80-8F4E-B47F-AB27BFA4D483}"/>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1" name="Oval 330">
              <a:extLst>
                <a:ext uri="{FF2B5EF4-FFF2-40B4-BE49-F238E27FC236}">
                  <a16:creationId xmlns:a16="http://schemas.microsoft.com/office/drawing/2014/main" id="{042176C7-19AA-4749-8FE4-9CD5F270212E}"/>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293" name="Group 292">
            <a:extLst>
              <a:ext uri="{FF2B5EF4-FFF2-40B4-BE49-F238E27FC236}">
                <a16:creationId xmlns:a16="http://schemas.microsoft.com/office/drawing/2014/main" id="{D85DD54F-A022-804C-9C77-B37FF6745545}"/>
              </a:ext>
            </a:extLst>
          </p:cNvPr>
          <p:cNvGrpSpPr/>
          <p:nvPr/>
        </p:nvGrpSpPr>
        <p:grpSpPr>
          <a:xfrm>
            <a:off x="5086377" y="3210654"/>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318" name="Donut 59">
              <a:extLst>
                <a:ext uri="{FF2B5EF4-FFF2-40B4-BE49-F238E27FC236}">
                  <a16:creationId xmlns:a16="http://schemas.microsoft.com/office/drawing/2014/main" id="{5DDFAC49-1EE2-C043-A809-6903187AA7E6}"/>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19" name="Donut 60">
              <a:extLst>
                <a:ext uri="{FF2B5EF4-FFF2-40B4-BE49-F238E27FC236}">
                  <a16:creationId xmlns:a16="http://schemas.microsoft.com/office/drawing/2014/main" id="{4D25F9C2-C23E-4A4B-9E0D-5C9DE40D9D1F}"/>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0" name="Donut 61">
              <a:extLst>
                <a:ext uri="{FF2B5EF4-FFF2-40B4-BE49-F238E27FC236}">
                  <a16:creationId xmlns:a16="http://schemas.microsoft.com/office/drawing/2014/main" id="{86D3379F-8025-D643-9FAB-9C1B5F4413C9}"/>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1" name="Donut 62">
              <a:extLst>
                <a:ext uri="{FF2B5EF4-FFF2-40B4-BE49-F238E27FC236}">
                  <a16:creationId xmlns:a16="http://schemas.microsoft.com/office/drawing/2014/main" id="{AC0BE5ED-39BD-8E4B-8B3F-487F409D7498}"/>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2" name="Donut 63">
              <a:extLst>
                <a:ext uri="{FF2B5EF4-FFF2-40B4-BE49-F238E27FC236}">
                  <a16:creationId xmlns:a16="http://schemas.microsoft.com/office/drawing/2014/main" id="{8775CBF8-75E5-AA42-B588-F7C7DADE5CD1}"/>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3" name="Donut 64">
              <a:extLst>
                <a:ext uri="{FF2B5EF4-FFF2-40B4-BE49-F238E27FC236}">
                  <a16:creationId xmlns:a16="http://schemas.microsoft.com/office/drawing/2014/main" id="{C51FB328-5F5A-5841-8AE9-8BBE6453BD3E}"/>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24" name="Oval 323">
              <a:extLst>
                <a:ext uri="{FF2B5EF4-FFF2-40B4-BE49-F238E27FC236}">
                  <a16:creationId xmlns:a16="http://schemas.microsoft.com/office/drawing/2014/main" id="{D51372A3-2142-A94F-91E5-D2A15050DEAA}"/>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cxnSp>
        <p:nvCxnSpPr>
          <p:cNvPr id="294" name="Straight Connector 293">
            <a:extLst>
              <a:ext uri="{FF2B5EF4-FFF2-40B4-BE49-F238E27FC236}">
                <a16:creationId xmlns:a16="http://schemas.microsoft.com/office/drawing/2014/main" id="{FB5011F6-DECC-164D-B9B5-DB6B7F19B6AA}"/>
              </a:ext>
            </a:extLst>
          </p:cNvPr>
          <p:cNvCxnSpPr>
            <a:cxnSpLocks/>
          </p:cNvCxnSpPr>
          <p:nvPr/>
        </p:nvCxnSpPr>
        <p:spPr>
          <a:xfrm flipV="1">
            <a:off x="5544733" y="3336009"/>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95" name="Straight Connector 294">
            <a:extLst>
              <a:ext uri="{FF2B5EF4-FFF2-40B4-BE49-F238E27FC236}">
                <a16:creationId xmlns:a16="http://schemas.microsoft.com/office/drawing/2014/main" id="{FEAA383A-3A0A-4F49-A2C7-A653BE844E64}"/>
              </a:ext>
            </a:extLst>
          </p:cNvPr>
          <p:cNvCxnSpPr>
            <a:cxnSpLocks/>
          </p:cNvCxnSpPr>
          <p:nvPr/>
        </p:nvCxnSpPr>
        <p:spPr>
          <a:xfrm>
            <a:off x="5491097" y="4321941"/>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96" name="Straight Arrow Connector 295">
            <a:extLst>
              <a:ext uri="{FF2B5EF4-FFF2-40B4-BE49-F238E27FC236}">
                <a16:creationId xmlns:a16="http://schemas.microsoft.com/office/drawing/2014/main" id="{B1AC42BF-BCEC-B641-8111-A4D0C2D2D09F}"/>
              </a:ext>
            </a:extLst>
          </p:cNvPr>
          <p:cNvCxnSpPr>
            <a:cxnSpLocks/>
          </p:cNvCxnSpPr>
          <p:nvPr/>
        </p:nvCxnSpPr>
        <p:spPr>
          <a:xfrm flipH="1" flipV="1">
            <a:off x="5310182" y="3819728"/>
            <a:ext cx="234551" cy="512048"/>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297" name="Straight Connector 296">
            <a:extLst>
              <a:ext uri="{FF2B5EF4-FFF2-40B4-BE49-F238E27FC236}">
                <a16:creationId xmlns:a16="http://schemas.microsoft.com/office/drawing/2014/main" id="{4BAACCE1-FE2E-A54E-986B-E8432F9A5631}"/>
              </a:ext>
            </a:extLst>
          </p:cNvPr>
          <p:cNvCxnSpPr>
            <a:cxnSpLocks/>
          </p:cNvCxnSpPr>
          <p:nvPr/>
        </p:nvCxnSpPr>
        <p:spPr>
          <a:xfrm flipV="1">
            <a:off x="6860702" y="3330570"/>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98" name="Straight Connector 297">
            <a:extLst>
              <a:ext uri="{FF2B5EF4-FFF2-40B4-BE49-F238E27FC236}">
                <a16:creationId xmlns:a16="http://schemas.microsoft.com/office/drawing/2014/main" id="{679E3092-7C6B-B640-A1CF-D9E1069EC3A3}"/>
              </a:ext>
            </a:extLst>
          </p:cNvPr>
          <p:cNvCxnSpPr>
            <a:cxnSpLocks/>
          </p:cNvCxnSpPr>
          <p:nvPr/>
        </p:nvCxnSpPr>
        <p:spPr>
          <a:xfrm>
            <a:off x="6807067" y="4316502"/>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99" name="Straight Arrow Connector 298">
            <a:extLst>
              <a:ext uri="{FF2B5EF4-FFF2-40B4-BE49-F238E27FC236}">
                <a16:creationId xmlns:a16="http://schemas.microsoft.com/office/drawing/2014/main" id="{45AF73BE-2937-F84F-9346-0E7FD818545D}"/>
              </a:ext>
            </a:extLst>
          </p:cNvPr>
          <p:cNvCxnSpPr>
            <a:cxnSpLocks/>
            <a:endCxn id="328" idx="4"/>
          </p:cNvCxnSpPr>
          <p:nvPr/>
        </p:nvCxnSpPr>
        <p:spPr>
          <a:xfrm flipV="1">
            <a:off x="6860702" y="3766866"/>
            <a:ext cx="248969" cy="559474"/>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00" name="Straight Connector 299">
            <a:extLst>
              <a:ext uri="{FF2B5EF4-FFF2-40B4-BE49-F238E27FC236}">
                <a16:creationId xmlns:a16="http://schemas.microsoft.com/office/drawing/2014/main" id="{4CCD49C1-09F5-A44D-8BD5-B49EE2D94019}"/>
              </a:ext>
            </a:extLst>
          </p:cNvPr>
          <p:cNvCxnSpPr>
            <a:cxnSpLocks/>
          </p:cNvCxnSpPr>
          <p:nvPr/>
        </p:nvCxnSpPr>
        <p:spPr>
          <a:xfrm flipV="1">
            <a:off x="5544927" y="4521103"/>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01" name="Straight Connector 300">
            <a:extLst>
              <a:ext uri="{FF2B5EF4-FFF2-40B4-BE49-F238E27FC236}">
                <a16:creationId xmlns:a16="http://schemas.microsoft.com/office/drawing/2014/main" id="{A5433FC8-0EB9-7D4B-B491-A478805C6BA4}"/>
              </a:ext>
            </a:extLst>
          </p:cNvPr>
          <p:cNvCxnSpPr>
            <a:cxnSpLocks/>
          </p:cNvCxnSpPr>
          <p:nvPr/>
        </p:nvCxnSpPr>
        <p:spPr>
          <a:xfrm>
            <a:off x="5491292" y="5507036"/>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02" name="Straight Arrow Connector 301">
            <a:extLst>
              <a:ext uri="{FF2B5EF4-FFF2-40B4-BE49-F238E27FC236}">
                <a16:creationId xmlns:a16="http://schemas.microsoft.com/office/drawing/2014/main" id="{DDB89087-2D1C-EE4E-A1A7-EF4CE24FDBB4}"/>
              </a:ext>
            </a:extLst>
          </p:cNvPr>
          <p:cNvCxnSpPr>
            <a:cxnSpLocks/>
          </p:cNvCxnSpPr>
          <p:nvPr/>
        </p:nvCxnSpPr>
        <p:spPr>
          <a:xfrm flipV="1">
            <a:off x="5544927" y="5366544"/>
            <a:ext cx="665204" cy="150327"/>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03" name="Straight Connector 302">
            <a:extLst>
              <a:ext uri="{FF2B5EF4-FFF2-40B4-BE49-F238E27FC236}">
                <a16:creationId xmlns:a16="http://schemas.microsoft.com/office/drawing/2014/main" id="{32B9F5EB-E17B-9B47-BD98-3EFE499BBE1D}"/>
              </a:ext>
            </a:extLst>
          </p:cNvPr>
          <p:cNvCxnSpPr>
            <a:cxnSpLocks/>
          </p:cNvCxnSpPr>
          <p:nvPr/>
        </p:nvCxnSpPr>
        <p:spPr>
          <a:xfrm flipV="1">
            <a:off x="6892421" y="4528185"/>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3D674611-100F-C64F-B0FD-842F248BB0F3}"/>
              </a:ext>
            </a:extLst>
          </p:cNvPr>
          <p:cNvCxnSpPr>
            <a:cxnSpLocks/>
          </p:cNvCxnSpPr>
          <p:nvPr/>
        </p:nvCxnSpPr>
        <p:spPr>
          <a:xfrm>
            <a:off x="6838785" y="5514118"/>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305" name="Straight Arrow Connector 304">
            <a:extLst>
              <a:ext uri="{FF2B5EF4-FFF2-40B4-BE49-F238E27FC236}">
                <a16:creationId xmlns:a16="http://schemas.microsoft.com/office/drawing/2014/main" id="{49AAD3DB-AF9B-7F4E-80A5-67B45FED49D4}"/>
              </a:ext>
            </a:extLst>
          </p:cNvPr>
          <p:cNvCxnSpPr>
            <a:cxnSpLocks/>
          </p:cNvCxnSpPr>
          <p:nvPr/>
        </p:nvCxnSpPr>
        <p:spPr>
          <a:xfrm flipV="1">
            <a:off x="6892421" y="4681752"/>
            <a:ext cx="601573" cy="842201"/>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06" name="TextBox 305">
            <a:extLst>
              <a:ext uri="{FF2B5EF4-FFF2-40B4-BE49-F238E27FC236}">
                <a16:creationId xmlns:a16="http://schemas.microsoft.com/office/drawing/2014/main" id="{8C406810-5D5A-C74A-9361-A98E274657FF}"/>
              </a:ext>
            </a:extLst>
          </p:cNvPr>
          <p:cNvSpPr txBox="1"/>
          <p:nvPr/>
        </p:nvSpPr>
        <p:spPr>
          <a:xfrm>
            <a:off x="5907615" y="3908186"/>
            <a:ext cx="607860" cy="400110"/>
          </a:xfrm>
          <a:prstGeom prst="rect">
            <a:avLst/>
          </a:prstGeom>
          <a:noFill/>
        </p:spPr>
        <p:txBody>
          <a:bodyPr wrap="none" rtlCol="0">
            <a:spAutoFit/>
          </a:bodyPr>
          <a:lstStyle/>
          <a:p>
            <a:r>
              <a:rPr lang="en-US" sz="2000" b="0" dirty="0"/>
              <a:t>hkl</a:t>
            </a:r>
            <a:r>
              <a:rPr lang="en-US" sz="2000" b="0" baseline="-25000" dirty="0"/>
              <a:t>9</a:t>
            </a:r>
          </a:p>
        </p:txBody>
      </p:sp>
      <p:sp>
        <p:nvSpPr>
          <p:cNvPr id="307" name="TextBox 306">
            <a:extLst>
              <a:ext uri="{FF2B5EF4-FFF2-40B4-BE49-F238E27FC236}">
                <a16:creationId xmlns:a16="http://schemas.microsoft.com/office/drawing/2014/main" id="{2DB84C5B-79B7-3A46-B08D-19BBCCB3878E}"/>
              </a:ext>
            </a:extLst>
          </p:cNvPr>
          <p:cNvSpPr txBox="1"/>
          <p:nvPr/>
        </p:nvSpPr>
        <p:spPr>
          <a:xfrm>
            <a:off x="7303034" y="3876704"/>
            <a:ext cx="700834" cy="400110"/>
          </a:xfrm>
          <a:prstGeom prst="rect">
            <a:avLst/>
          </a:prstGeom>
          <a:noFill/>
        </p:spPr>
        <p:txBody>
          <a:bodyPr wrap="none" rtlCol="0">
            <a:spAutoFit/>
          </a:bodyPr>
          <a:lstStyle/>
          <a:p>
            <a:r>
              <a:rPr lang="en-US" sz="2000" b="0" dirty="0"/>
              <a:t>hkl</a:t>
            </a:r>
            <a:r>
              <a:rPr lang="en-US" sz="2000" b="0" baseline="-25000" dirty="0"/>
              <a:t>10</a:t>
            </a:r>
          </a:p>
        </p:txBody>
      </p:sp>
      <p:cxnSp>
        <p:nvCxnSpPr>
          <p:cNvPr id="308" name="Straight Arrow Connector 307">
            <a:extLst>
              <a:ext uri="{FF2B5EF4-FFF2-40B4-BE49-F238E27FC236}">
                <a16:creationId xmlns:a16="http://schemas.microsoft.com/office/drawing/2014/main" id="{2B03B5DA-C466-244D-A5AA-52BF2FEC5A5F}"/>
              </a:ext>
            </a:extLst>
          </p:cNvPr>
          <p:cNvCxnSpPr>
            <a:cxnSpLocks/>
            <a:endCxn id="324" idx="7"/>
          </p:cNvCxnSpPr>
          <p:nvPr/>
        </p:nvCxnSpPr>
        <p:spPr>
          <a:xfrm flipV="1">
            <a:off x="5544733" y="3727659"/>
            <a:ext cx="91821" cy="597398"/>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09" name="Straight Arrow Connector 308">
            <a:extLst>
              <a:ext uri="{FF2B5EF4-FFF2-40B4-BE49-F238E27FC236}">
                <a16:creationId xmlns:a16="http://schemas.microsoft.com/office/drawing/2014/main" id="{A48FA696-4838-644B-A2AF-284B84FBD155}"/>
              </a:ext>
            </a:extLst>
          </p:cNvPr>
          <p:cNvCxnSpPr>
            <a:cxnSpLocks/>
            <a:stCxn id="324" idx="5"/>
          </p:cNvCxnSpPr>
          <p:nvPr/>
        </p:nvCxnSpPr>
        <p:spPr>
          <a:xfrm flipH="1">
            <a:off x="5310182" y="3759384"/>
            <a:ext cx="326372" cy="58456"/>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310" name="TextBox 309">
            <a:extLst>
              <a:ext uri="{FF2B5EF4-FFF2-40B4-BE49-F238E27FC236}">
                <a16:creationId xmlns:a16="http://schemas.microsoft.com/office/drawing/2014/main" id="{EBC39948-8C77-1746-9F9C-B5DDAA3C7426}"/>
              </a:ext>
            </a:extLst>
          </p:cNvPr>
          <p:cNvSpPr txBox="1"/>
          <p:nvPr/>
        </p:nvSpPr>
        <p:spPr>
          <a:xfrm>
            <a:off x="5514263" y="4566124"/>
            <a:ext cx="700834" cy="400110"/>
          </a:xfrm>
          <a:prstGeom prst="rect">
            <a:avLst/>
          </a:prstGeom>
          <a:noFill/>
        </p:spPr>
        <p:txBody>
          <a:bodyPr wrap="none" rtlCol="0">
            <a:spAutoFit/>
          </a:bodyPr>
          <a:lstStyle/>
          <a:p>
            <a:r>
              <a:rPr lang="en-US" sz="2000" b="0" dirty="0"/>
              <a:t>hkl</a:t>
            </a:r>
            <a:r>
              <a:rPr lang="en-US" sz="2000" b="0" baseline="-25000" dirty="0"/>
              <a:t>13</a:t>
            </a:r>
          </a:p>
        </p:txBody>
      </p:sp>
      <p:sp>
        <p:nvSpPr>
          <p:cNvPr id="311" name="TextBox 310">
            <a:extLst>
              <a:ext uri="{FF2B5EF4-FFF2-40B4-BE49-F238E27FC236}">
                <a16:creationId xmlns:a16="http://schemas.microsoft.com/office/drawing/2014/main" id="{C235A9F3-A536-5F48-BF29-4E2807C67848}"/>
              </a:ext>
            </a:extLst>
          </p:cNvPr>
          <p:cNvSpPr txBox="1"/>
          <p:nvPr/>
        </p:nvSpPr>
        <p:spPr>
          <a:xfrm>
            <a:off x="7583116" y="4648073"/>
            <a:ext cx="700834" cy="400110"/>
          </a:xfrm>
          <a:prstGeom prst="rect">
            <a:avLst/>
          </a:prstGeom>
          <a:noFill/>
        </p:spPr>
        <p:txBody>
          <a:bodyPr wrap="none" rtlCol="0">
            <a:spAutoFit/>
          </a:bodyPr>
          <a:lstStyle/>
          <a:p>
            <a:r>
              <a:rPr lang="en-US" sz="2000" b="0" dirty="0"/>
              <a:t>hkl</a:t>
            </a:r>
            <a:r>
              <a:rPr lang="en-US" sz="2000" b="0" baseline="-25000" dirty="0"/>
              <a:t>14</a:t>
            </a:r>
          </a:p>
        </p:txBody>
      </p:sp>
      <p:cxnSp>
        <p:nvCxnSpPr>
          <p:cNvPr id="312" name="Straight Arrow Connector 311">
            <a:extLst>
              <a:ext uri="{FF2B5EF4-FFF2-40B4-BE49-F238E27FC236}">
                <a16:creationId xmlns:a16="http://schemas.microsoft.com/office/drawing/2014/main" id="{3B6D1D9F-D459-5948-977D-7154B4E2E858}"/>
              </a:ext>
            </a:extLst>
          </p:cNvPr>
          <p:cNvCxnSpPr>
            <a:cxnSpLocks/>
            <a:endCxn id="331" idx="0"/>
          </p:cNvCxnSpPr>
          <p:nvPr/>
        </p:nvCxnSpPr>
        <p:spPr>
          <a:xfrm flipV="1">
            <a:off x="6877387" y="3545585"/>
            <a:ext cx="232275" cy="77947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13" name="Straight Arrow Connector 312">
            <a:extLst>
              <a:ext uri="{FF2B5EF4-FFF2-40B4-BE49-F238E27FC236}">
                <a16:creationId xmlns:a16="http://schemas.microsoft.com/office/drawing/2014/main" id="{334DCCD3-DC1C-2246-A5D2-EC95D641C53B}"/>
              </a:ext>
            </a:extLst>
          </p:cNvPr>
          <p:cNvCxnSpPr>
            <a:cxnSpLocks/>
            <a:stCxn id="331" idx="7"/>
            <a:endCxn id="328" idx="4"/>
          </p:cNvCxnSpPr>
          <p:nvPr/>
        </p:nvCxnSpPr>
        <p:spPr>
          <a:xfrm flipH="1">
            <a:off x="7109671" y="3552155"/>
            <a:ext cx="17300" cy="214711"/>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14" name="Straight Arrow Connector 313">
            <a:extLst>
              <a:ext uri="{FF2B5EF4-FFF2-40B4-BE49-F238E27FC236}">
                <a16:creationId xmlns:a16="http://schemas.microsoft.com/office/drawing/2014/main" id="{AAC5D610-FD5F-834D-B152-AEAD3428CC07}"/>
              </a:ext>
            </a:extLst>
          </p:cNvPr>
          <p:cNvCxnSpPr>
            <a:cxnSpLocks/>
            <a:endCxn id="338" idx="1"/>
          </p:cNvCxnSpPr>
          <p:nvPr/>
        </p:nvCxnSpPr>
        <p:spPr>
          <a:xfrm flipV="1">
            <a:off x="5547785" y="5114341"/>
            <a:ext cx="675336" cy="400342"/>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15" name="Straight Arrow Connector 314">
            <a:extLst>
              <a:ext uri="{FF2B5EF4-FFF2-40B4-BE49-F238E27FC236}">
                <a16:creationId xmlns:a16="http://schemas.microsoft.com/office/drawing/2014/main" id="{35D654DD-3431-CF49-8543-CEA6D9D18340}"/>
              </a:ext>
            </a:extLst>
          </p:cNvPr>
          <p:cNvCxnSpPr>
            <a:cxnSpLocks/>
            <a:stCxn id="338" idx="0"/>
          </p:cNvCxnSpPr>
          <p:nvPr/>
        </p:nvCxnSpPr>
        <p:spPr>
          <a:xfrm flipH="1">
            <a:off x="6210131" y="5107771"/>
            <a:ext cx="30299" cy="250066"/>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16" name="Straight Arrow Connector 315">
            <a:extLst>
              <a:ext uri="{FF2B5EF4-FFF2-40B4-BE49-F238E27FC236}">
                <a16:creationId xmlns:a16="http://schemas.microsoft.com/office/drawing/2014/main" id="{9557EADF-3EAA-2144-87FA-52E3F46242DA}"/>
              </a:ext>
            </a:extLst>
          </p:cNvPr>
          <p:cNvCxnSpPr>
            <a:cxnSpLocks/>
            <a:endCxn id="345" idx="2"/>
          </p:cNvCxnSpPr>
          <p:nvPr/>
        </p:nvCxnSpPr>
        <p:spPr>
          <a:xfrm flipV="1">
            <a:off x="6895849" y="5437611"/>
            <a:ext cx="470182" cy="73074"/>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317" name="Straight Arrow Connector 316">
            <a:extLst>
              <a:ext uri="{FF2B5EF4-FFF2-40B4-BE49-F238E27FC236}">
                <a16:creationId xmlns:a16="http://schemas.microsoft.com/office/drawing/2014/main" id="{0166EFBF-1D29-F143-80DB-2C4991513904}"/>
              </a:ext>
            </a:extLst>
          </p:cNvPr>
          <p:cNvCxnSpPr>
            <a:cxnSpLocks/>
            <a:stCxn id="345" idx="3"/>
          </p:cNvCxnSpPr>
          <p:nvPr/>
        </p:nvCxnSpPr>
        <p:spPr>
          <a:xfrm flipV="1">
            <a:off x="7373201" y="4679977"/>
            <a:ext cx="128785" cy="773496"/>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grpSp>
        <p:nvGrpSpPr>
          <p:cNvPr id="347" name="Group 346">
            <a:extLst>
              <a:ext uri="{FF2B5EF4-FFF2-40B4-BE49-F238E27FC236}">
                <a16:creationId xmlns:a16="http://schemas.microsoft.com/office/drawing/2014/main" id="{F3111788-6162-A541-9554-3D4BC970FEAB}"/>
              </a:ext>
            </a:extLst>
          </p:cNvPr>
          <p:cNvGrpSpPr/>
          <p:nvPr/>
        </p:nvGrpSpPr>
        <p:grpSpPr>
          <a:xfrm>
            <a:off x="10304411" y="4533717"/>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551" name="Donut 59">
              <a:extLst>
                <a:ext uri="{FF2B5EF4-FFF2-40B4-BE49-F238E27FC236}">
                  <a16:creationId xmlns:a16="http://schemas.microsoft.com/office/drawing/2014/main" id="{6BAE1103-29AD-FF4B-8652-CCC6325FE300}"/>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52" name="Donut 60">
              <a:extLst>
                <a:ext uri="{FF2B5EF4-FFF2-40B4-BE49-F238E27FC236}">
                  <a16:creationId xmlns:a16="http://schemas.microsoft.com/office/drawing/2014/main" id="{1F25C23A-0149-7C46-A44C-5A0B0FB74964}"/>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53" name="Donut 61">
              <a:extLst>
                <a:ext uri="{FF2B5EF4-FFF2-40B4-BE49-F238E27FC236}">
                  <a16:creationId xmlns:a16="http://schemas.microsoft.com/office/drawing/2014/main" id="{C6EC533F-80B9-5645-9C22-5C672852F8D0}"/>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54" name="Donut 62">
              <a:extLst>
                <a:ext uri="{FF2B5EF4-FFF2-40B4-BE49-F238E27FC236}">
                  <a16:creationId xmlns:a16="http://schemas.microsoft.com/office/drawing/2014/main" id="{51ABBE21-FB50-2E47-A974-8C526CC1FC7A}"/>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55" name="Donut 63">
              <a:extLst>
                <a:ext uri="{FF2B5EF4-FFF2-40B4-BE49-F238E27FC236}">
                  <a16:creationId xmlns:a16="http://schemas.microsoft.com/office/drawing/2014/main" id="{296AF0D2-C6F0-3746-A39F-FD6E25DC7871}"/>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56" name="Donut 64">
              <a:extLst>
                <a:ext uri="{FF2B5EF4-FFF2-40B4-BE49-F238E27FC236}">
                  <a16:creationId xmlns:a16="http://schemas.microsoft.com/office/drawing/2014/main" id="{CF54219D-6C7F-E74B-9702-BC152680FC89}"/>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57" name="Oval 556">
              <a:extLst>
                <a:ext uri="{FF2B5EF4-FFF2-40B4-BE49-F238E27FC236}">
                  <a16:creationId xmlns:a16="http://schemas.microsoft.com/office/drawing/2014/main" id="{327E2316-CCE9-A745-BB08-3F33FD2A32C5}"/>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348" name="Group 347">
            <a:extLst>
              <a:ext uri="{FF2B5EF4-FFF2-40B4-BE49-F238E27FC236}">
                <a16:creationId xmlns:a16="http://schemas.microsoft.com/office/drawing/2014/main" id="{2D8F3496-730E-6B49-8671-F2E8F5DC340A}"/>
              </a:ext>
            </a:extLst>
          </p:cNvPr>
          <p:cNvGrpSpPr/>
          <p:nvPr/>
        </p:nvGrpSpPr>
        <p:grpSpPr>
          <a:xfrm>
            <a:off x="8613406" y="4811244"/>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544" name="Donut 59">
              <a:extLst>
                <a:ext uri="{FF2B5EF4-FFF2-40B4-BE49-F238E27FC236}">
                  <a16:creationId xmlns:a16="http://schemas.microsoft.com/office/drawing/2014/main" id="{DA82455B-F95B-4948-BF92-D5CBD9F9172B}"/>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5" name="Donut 60">
              <a:extLst>
                <a:ext uri="{FF2B5EF4-FFF2-40B4-BE49-F238E27FC236}">
                  <a16:creationId xmlns:a16="http://schemas.microsoft.com/office/drawing/2014/main" id="{1E64668E-9095-5541-B50C-BBAE20E29D0F}"/>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6" name="Donut 61">
              <a:extLst>
                <a:ext uri="{FF2B5EF4-FFF2-40B4-BE49-F238E27FC236}">
                  <a16:creationId xmlns:a16="http://schemas.microsoft.com/office/drawing/2014/main" id="{A7518629-BF82-6D44-B802-D4C62B762C20}"/>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7" name="Donut 62">
              <a:extLst>
                <a:ext uri="{FF2B5EF4-FFF2-40B4-BE49-F238E27FC236}">
                  <a16:creationId xmlns:a16="http://schemas.microsoft.com/office/drawing/2014/main" id="{7F19B3E4-FA9C-C546-BCA0-2CD3548CE724}"/>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8" name="Donut 63">
              <a:extLst>
                <a:ext uri="{FF2B5EF4-FFF2-40B4-BE49-F238E27FC236}">
                  <a16:creationId xmlns:a16="http://schemas.microsoft.com/office/drawing/2014/main" id="{6F2EBA09-2DE6-7240-80CF-5E8A058AF459}"/>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9" name="Donut 64">
              <a:extLst>
                <a:ext uri="{FF2B5EF4-FFF2-40B4-BE49-F238E27FC236}">
                  <a16:creationId xmlns:a16="http://schemas.microsoft.com/office/drawing/2014/main" id="{33BCD0F9-3ACD-5F47-B52F-C6FA1F14049C}"/>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50" name="Oval 549">
              <a:extLst>
                <a:ext uri="{FF2B5EF4-FFF2-40B4-BE49-F238E27FC236}">
                  <a16:creationId xmlns:a16="http://schemas.microsoft.com/office/drawing/2014/main" id="{52DBF202-0F39-E749-988F-8D1D8D8D2BDA}"/>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349" name="Group 348">
            <a:extLst>
              <a:ext uri="{FF2B5EF4-FFF2-40B4-BE49-F238E27FC236}">
                <a16:creationId xmlns:a16="http://schemas.microsoft.com/office/drawing/2014/main" id="{24F91961-E31F-9B44-9C68-1E4CF84D6A4F}"/>
              </a:ext>
            </a:extLst>
          </p:cNvPr>
          <p:cNvGrpSpPr/>
          <p:nvPr/>
        </p:nvGrpSpPr>
        <p:grpSpPr>
          <a:xfrm>
            <a:off x="9643025" y="3301022"/>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537" name="Donut 59">
              <a:extLst>
                <a:ext uri="{FF2B5EF4-FFF2-40B4-BE49-F238E27FC236}">
                  <a16:creationId xmlns:a16="http://schemas.microsoft.com/office/drawing/2014/main" id="{335663CE-21C4-6041-AB59-A583687B4A69}"/>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8" name="Donut 60">
              <a:extLst>
                <a:ext uri="{FF2B5EF4-FFF2-40B4-BE49-F238E27FC236}">
                  <a16:creationId xmlns:a16="http://schemas.microsoft.com/office/drawing/2014/main" id="{8FF57D7A-21E8-B54A-98A4-15BB50A81B3F}"/>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9" name="Donut 61">
              <a:extLst>
                <a:ext uri="{FF2B5EF4-FFF2-40B4-BE49-F238E27FC236}">
                  <a16:creationId xmlns:a16="http://schemas.microsoft.com/office/drawing/2014/main" id="{3F2AFE35-ACF3-3945-996F-B0682C76D270}"/>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0" name="Donut 62">
              <a:extLst>
                <a:ext uri="{FF2B5EF4-FFF2-40B4-BE49-F238E27FC236}">
                  <a16:creationId xmlns:a16="http://schemas.microsoft.com/office/drawing/2014/main" id="{7B68522A-1C37-B641-93E5-F0CF41CA805F}"/>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1" name="Donut 63">
              <a:extLst>
                <a:ext uri="{FF2B5EF4-FFF2-40B4-BE49-F238E27FC236}">
                  <a16:creationId xmlns:a16="http://schemas.microsoft.com/office/drawing/2014/main" id="{3109B41F-1E76-8746-A2A3-C604BAF43C76}"/>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2" name="Donut 64">
              <a:extLst>
                <a:ext uri="{FF2B5EF4-FFF2-40B4-BE49-F238E27FC236}">
                  <a16:creationId xmlns:a16="http://schemas.microsoft.com/office/drawing/2014/main" id="{8DADADF4-612A-664C-BE1D-FE814615800F}"/>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43" name="Oval 542">
              <a:extLst>
                <a:ext uri="{FF2B5EF4-FFF2-40B4-BE49-F238E27FC236}">
                  <a16:creationId xmlns:a16="http://schemas.microsoft.com/office/drawing/2014/main" id="{ACD12745-7BEA-584A-A335-CF808BC03B1F}"/>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505" name="Group 504">
            <a:extLst>
              <a:ext uri="{FF2B5EF4-FFF2-40B4-BE49-F238E27FC236}">
                <a16:creationId xmlns:a16="http://schemas.microsoft.com/office/drawing/2014/main" id="{57322A41-76D3-654E-B611-7FDBE48E1F11}"/>
              </a:ext>
            </a:extLst>
          </p:cNvPr>
          <p:cNvGrpSpPr/>
          <p:nvPr/>
        </p:nvGrpSpPr>
        <p:grpSpPr>
          <a:xfrm>
            <a:off x="8222228" y="3700422"/>
            <a:ext cx="1065757" cy="1065757"/>
            <a:chOff x="3280075" y="3602799"/>
            <a:chExt cx="1639686" cy="1639686"/>
          </a:xfrm>
          <a:gradFill flip="none" rotWithShape="1">
            <a:gsLst>
              <a:gs pos="0">
                <a:schemeClr val="accent6"/>
              </a:gs>
              <a:gs pos="100000">
                <a:srgbClr val="FFFFFF"/>
              </a:gs>
            </a:gsLst>
            <a:path path="circle">
              <a:fillToRect l="50000" t="50000" r="50000" b="50000"/>
            </a:path>
            <a:tileRect/>
          </a:gradFill>
        </p:grpSpPr>
        <p:sp>
          <p:nvSpPr>
            <p:cNvPr id="530" name="Donut 59">
              <a:extLst>
                <a:ext uri="{FF2B5EF4-FFF2-40B4-BE49-F238E27FC236}">
                  <a16:creationId xmlns:a16="http://schemas.microsoft.com/office/drawing/2014/main" id="{31000D78-2594-D041-A800-DB0018DE48CA}"/>
                </a:ext>
              </a:extLst>
            </p:cNvPr>
            <p:cNvSpPr/>
            <p:nvPr/>
          </p:nvSpPr>
          <p:spPr>
            <a:xfrm>
              <a:off x="3280075" y="3602799"/>
              <a:ext cx="1639686" cy="1639686"/>
            </a:xfrm>
            <a:prstGeom prst="donut">
              <a:avLst>
                <a:gd name="adj" fmla="val 1266"/>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1" name="Donut 60">
              <a:extLst>
                <a:ext uri="{FF2B5EF4-FFF2-40B4-BE49-F238E27FC236}">
                  <a16:creationId xmlns:a16="http://schemas.microsoft.com/office/drawing/2014/main" id="{2220DB4E-A1E8-D04E-9797-0E70FD49C57C}"/>
                </a:ext>
              </a:extLst>
            </p:cNvPr>
            <p:cNvSpPr/>
            <p:nvPr/>
          </p:nvSpPr>
          <p:spPr>
            <a:xfrm>
              <a:off x="3480659" y="3803383"/>
              <a:ext cx="1238516" cy="1238516"/>
            </a:xfrm>
            <a:prstGeom prst="donut">
              <a:avLst>
                <a:gd name="adj" fmla="val 2259"/>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2" name="Donut 61">
              <a:extLst>
                <a:ext uri="{FF2B5EF4-FFF2-40B4-BE49-F238E27FC236}">
                  <a16:creationId xmlns:a16="http://schemas.microsoft.com/office/drawing/2014/main" id="{0F8E1437-86B6-A34E-BD93-B3AEF59C88CF}"/>
                </a:ext>
              </a:extLst>
            </p:cNvPr>
            <p:cNvSpPr/>
            <p:nvPr/>
          </p:nvSpPr>
          <p:spPr>
            <a:xfrm>
              <a:off x="3644672" y="3967396"/>
              <a:ext cx="910492" cy="910492"/>
            </a:xfrm>
            <a:prstGeom prst="donut">
              <a:avLst>
                <a:gd name="adj" fmla="val 423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3" name="Donut 62">
              <a:extLst>
                <a:ext uri="{FF2B5EF4-FFF2-40B4-BE49-F238E27FC236}">
                  <a16:creationId xmlns:a16="http://schemas.microsoft.com/office/drawing/2014/main" id="{87CBFF8B-80E2-704B-95F7-5FDC075F795D}"/>
                </a:ext>
              </a:extLst>
            </p:cNvPr>
            <p:cNvSpPr/>
            <p:nvPr/>
          </p:nvSpPr>
          <p:spPr>
            <a:xfrm>
              <a:off x="3793997" y="4116721"/>
              <a:ext cx="611836" cy="611836"/>
            </a:xfrm>
            <a:prstGeom prst="donut">
              <a:avLst>
                <a:gd name="adj" fmla="val 6662"/>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4" name="Donut 63">
              <a:extLst>
                <a:ext uri="{FF2B5EF4-FFF2-40B4-BE49-F238E27FC236}">
                  <a16:creationId xmlns:a16="http://schemas.microsoft.com/office/drawing/2014/main" id="{F2F398F4-5EFE-9C4E-9F24-2D68A03D3F9A}"/>
                </a:ext>
              </a:extLst>
            </p:cNvPr>
            <p:cNvSpPr/>
            <p:nvPr/>
          </p:nvSpPr>
          <p:spPr>
            <a:xfrm>
              <a:off x="3902370" y="4225094"/>
              <a:ext cx="395099" cy="395099"/>
            </a:xfrm>
            <a:prstGeom prst="donut">
              <a:avLst>
                <a:gd name="adj" fmla="val 9347"/>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5" name="Donut 64">
              <a:extLst>
                <a:ext uri="{FF2B5EF4-FFF2-40B4-BE49-F238E27FC236}">
                  <a16:creationId xmlns:a16="http://schemas.microsoft.com/office/drawing/2014/main" id="{958F5CDD-CD17-1844-B2D7-7FBA55895AA5}"/>
                </a:ext>
              </a:extLst>
            </p:cNvPr>
            <p:cNvSpPr/>
            <p:nvPr/>
          </p:nvSpPr>
          <p:spPr>
            <a:xfrm>
              <a:off x="3995739" y="4318462"/>
              <a:ext cx="208354" cy="208354"/>
            </a:xfrm>
            <a:prstGeom prst="donut">
              <a:avLst>
                <a:gd name="adj" fmla="val 21621"/>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536" name="Oval 535">
              <a:extLst>
                <a:ext uri="{FF2B5EF4-FFF2-40B4-BE49-F238E27FC236}">
                  <a16:creationId xmlns:a16="http://schemas.microsoft.com/office/drawing/2014/main" id="{73AE1818-3583-CD46-AF17-43301A7EF600}"/>
                </a:ext>
              </a:extLst>
            </p:cNvPr>
            <p:cNvSpPr/>
            <p:nvPr/>
          </p:nvSpPr>
          <p:spPr>
            <a:xfrm>
              <a:off x="4062241" y="4388113"/>
              <a:ext cx="75323" cy="690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cxnSp>
        <p:nvCxnSpPr>
          <p:cNvPr id="506" name="Straight Connector 505">
            <a:extLst>
              <a:ext uri="{FF2B5EF4-FFF2-40B4-BE49-F238E27FC236}">
                <a16:creationId xmlns:a16="http://schemas.microsoft.com/office/drawing/2014/main" id="{A14AC227-0747-9342-B5D9-C506AA0F0B67}"/>
              </a:ext>
            </a:extLst>
          </p:cNvPr>
          <p:cNvCxnSpPr>
            <a:cxnSpLocks/>
          </p:cNvCxnSpPr>
          <p:nvPr/>
        </p:nvCxnSpPr>
        <p:spPr>
          <a:xfrm flipV="1">
            <a:off x="8424015" y="3362648"/>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07" name="Straight Connector 506">
            <a:extLst>
              <a:ext uri="{FF2B5EF4-FFF2-40B4-BE49-F238E27FC236}">
                <a16:creationId xmlns:a16="http://schemas.microsoft.com/office/drawing/2014/main" id="{EE1A6D00-AFB2-3A4D-B958-A356027AD53D}"/>
              </a:ext>
            </a:extLst>
          </p:cNvPr>
          <p:cNvCxnSpPr>
            <a:cxnSpLocks/>
          </p:cNvCxnSpPr>
          <p:nvPr/>
        </p:nvCxnSpPr>
        <p:spPr>
          <a:xfrm>
            <a:off x="8370379" y="4348580"/>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08" name="Straight Arrow Connector 507">
            <a:extLst>
              <a:ext uri="{FF2B5EF4-FFF2-40B4-BE49-F238E27FC236}">
                <a16:creationId xmlns:a16="http://schemas.microsoft.com/office/drawing/2014/main" id="{471212E3-EE61-B845-8070-BE2F7EA3396F}"/>
              </a:ext>
            </a:extLst>
          </p:cNvPr>
          <p:cNvCxnSpPr>
            <a:cxnSpLocks/>
          </p:cNvCxnSpPr>
          <p:nvPr/>
        </p:nvCxnSpPr>
        <p:spPr>
          <a:xfrm flipV="1">
            <a:off x="8424015" y="3467434"/>
            <a:ext cx="117906" cy="890981"/>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09" name="Straight Connector 508">
            <a:extLst>
              <a:ext uri="{FF2B5EF4-FFF2-40B4-BE49-F238E27FC236}">
                <a16:creationId xmlns:a16="http://schemas.microsoft.com/office/drawing/2014/main" id="{5E435A0F-0221-9E43-B7FE-2CCB304068CE}"/>
              </a:ext>
            </a:extLst>
          </p:cNvPr>
          <p:cNvCxnSpPr>
            <a:cxnSpLocks/>
          </p:cNvCxnSpPr>
          <p:nvPr/>
        </p:nvCxnSpPr>
        <p:spPr>
          <a:xfrm flipV="1">
            <a:off x="9739984" y="3357209"/>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0" name="Straight Connector 509">
            <a:extLst>
              <a:ext uri="{FF2B5EF4-FFF2-40B4-BE49-F238E27FC236}">
                <a16:creationId xmlns:a16="http://schemas.microsoft.com/office/drawing/2014/main" id="{A2290FEE-303A-4E48-9EFA-DEBA59C2A4C5}"/>
              </a:ext>
            </a:extLst>
          </p:cNvPr>
          <p:cNvCxnSpPr>
            <a:cxnSpLocks/>
          </p:cNvCxnSpPr>
          <p:nvPr/>
        </p:nvCxnSpPr>
        <p:spPr>
          <a:xfrm>
            <a:off x="9686349" y="4343141"/>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1" name="Straight Arrow Connector 510">
            <a:extLst>
              <a:ext uri="{FF2B5EF4-FFF2-40B4-BE49-F238E27FC236}">
                <a16:creationId xmlns:a16="http://schemas.microsoft.com/office/drawing/2014/main" id="{5EFA95AC-353A-B04C-B330-A0048847CB9F}"/>
              </a:ext>
            </a:extLst>
          </p:cNvPr>
          <p:cNvCxnSpPr>
            <a:cxnSpLocks/>
          </p:cNvCxnSpPr>
          <p:nvPr/>
        </p:nvCxnSpPr>
        <p:spPr>
          <a:xfrm flipV="1">
            <a:off x="9739984" y="3943557"/>
            <a:ext cx="88531" cy="409422"/>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12" name="Straight Connector 511">
            <a:extLst>
              <a:ext uri="{FF2B5EF4-FFF2-40B4-BE49-F238E27FC236}">
                <a16:creationId xmlns:a16="http://schemas.microsoft.com/office/drawing/2014/main" id="{1C5DF00F-1D04-4643-90F1-DE821FA5FBF3}"/>
              </a:ext>
            </a:extLst>
          </p:cNvPr>
          <p:cNvCxnSpPr>
            <a:cxnSpLocks/>
          </p:cNvCxnSpPr>
          <p:nvPr/>
        </p:nvCxnSpPr>
        <p:spPr>
          <a:xfrm flipV="1">
            <a:off x="8424209" y="4547742"/>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3" name="Straight Connector 512">
            <a:extLst>
              <a:ext uri="{FF2B5EF4-FFF2-40B4-BE49-F238E27FC236}">
                <a16:creationId xmlns:a16="http://schemas.microsoft.com/office/drawing/2014/main" id="{85BAFFCC-7D5E-684F-96AF-519F5AAF1360}"/>
              </a:ext>
            </a:extLst>
          </p:cNvPr>
          <p:cNvCxnSpPr>
            <a:cxnSpLocks/>
          </p:cNvCxnSpPr>
          <p:nvPr/>
        </p:nvCxnSpPr>
        <p:spPr>
          <a:xfrm>
            <a:off x="8370574" y="5533675"/>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4" name="Straight Arrow Connector 513">
            <a:extLst>
              <a:ext uri="{FF2B5EF4-FFF2-40B4-BE49-F238E27FC236}">
                <a16:creationId xmlns:a16="http://schemas.microsoft.com/office/drawing/2014/main" id="{9344D28A-7257-0D44-A28D-2915DAB9141E}"/>
              </a:ext>
            </a:extLst>
          </p:cNvPr>
          <p:cNvCxnSpPr>
            <a:cxnSpLocks/>
            <a:endCxn id="545" idx="3"/>
          </p:cNvCxnSpPr>
          <p:nvPr/>
        </p:nvCxnSpPr>
        <p:spPr>
          <a:xfrm>
            <a:off x="8424209" y="5543509"/>
            <a:ext cx="437462" cy="85226"/>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15" name="Straight Connector 514">
            <a:extLst>
              <a:ext uri="{FF2B5EF4-FFF2-40B4-BE49-F238E27FC236}">
                <a16:creationId xmlns:a16="http://schemas.microsoft.com/office/drawing/2014/main" id="{78834BDC-05BF-F646-A3BC-351A092CAF17}"/>
              </a:ext>
            </a:extLst>
          </p:cNvPr>
          <p:cNvCxnSpPr>
            <a:cxnSpLocks/>
          </p:cNvCxnSpPr>
          <p:nvPr/>
        </p:nvCxnSpPr>
        <p:spPr>
          <a:xfrm flipV="1">
            <a:off x="9771703" y="4554824"/>
            <a:ext cx="4321" cy="1063705"/>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6" name="Straight Connector 515">
            <a:extLst>
              <a:ext uri="{FF2B5EF4-FFF2-40B4-BE49-F238E27FC236}">
                <a16:creationId xmlns:a16="http://schemas.microsoft.com/office/drawing/2014/main" id="{8D42C9A7-423A-AF4E-A92D-A6E6F4A08CC2}"/>
              </a:ext>
            </a:extLst>
          </p:cNvPr>
          <p:cNvCxnSpPr>
            <a:cxnSpLocks/>
          </p:cNvCxnSpPr>
          <p:nvPr/>
        </p:nvCxnSpPr>
        <p:spPr>
          <a:xfrm>
            <a:off x="9718067" y="5540757"/>
            <a:ext cx="1085697" cy="1128"/>
          </a:xfrm>
          <a:prstGeom prst="line">
            <a:avLst/>
          </a:prstGeom>
          <a:ln w="12700" cmpd="sng">
            <a:solidFill>
              <a:schemeClr val="bg1">
                <a:lumMod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17" name="Straight Arrow Connector 516">
            <a:extLst>
              <a:ext uri="{FF2B5EF4-FFF2-40B4-BE49-F238E27FC236}">
                <a16:creationId xmlns:a16="http://schemas.microsoft.com/office/drawing/2014/main" id="{C559B693-106E-5642-8EA7-7F3EDD55E914}"/>
              </a:ext>
            </a:extLst>
          </p:cNvPr>
          <p:cNvCxnSpPr>
            <a:cxnSpLocks/>
          </p:cNvCxnSpPr>
          <p:nvPr/>
        </p:nvCxnSpPr>
        <p:spPr>
          <a:xfrm flipV="1">
            <a:off x="9771703" y="4614219"/>
            <a:ext cx="647142" cy="936373"/>
          </a:xfrm>
          <a:prstGeom prst="straightConnector1">
            <a:avLst/>
          </a:prstGeom>
          <a:ln w="38100" cmpd="sng">
            <a:solidFill>
              <a:schemeClr val="tx1"/>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518" name="TextBox 517">
            <a:extLst>
              <a:ext uri="{FF2B5EF4-FFF2-40B4-BE49-F238E27FC236}">
                <a16:creationId xmlns:a16="http://schemas.microsoft.com/office/drawing/2014/main" id="{79D8EDAB-26D3-7949-B646-FE115D0D4268}"/>
              </a:ext>
            </a:extLst>
          </p:cNvPr>
          <p:cNvSpPr txBox="1"/>
          <p:nvPr/>
        </p:nvSpPr>
        <p:spPr>
          <a:xfrm>
            <a:off x="8691915" y="3297223"/>
            <a:ext cx="700834" cy="400110"/>
          </a:xfrm>
          <a:prstGeom prst="rect">
            <a:avLst/>
          </a:prstGeom>
          <a:noFill/>
        </p:spPr>
        <p:txBody>
          <a:bodyPr wrap="none" rtlCol="0">
            <a:spAutoFit/>
          </a:bodyPr>
          <a:lstStyle/>
          <a:p>
            <a:r>
              <a:rPr lang="en-US" sz="2000" b="0" dirty="0"/>
              <a:t>hkl</a:t>
            </a:r>
            <a:r>
              <a:rPr lang="en-US" sz="2000" b="0" baseline="-25000" dirty="0"/>
              <a:t>11</a:t>
            </a:r>
          </a:p>
        </p:txBody>
      </p:sp>
      <p:sp>
        <p:nvSpPr>
          <p:cNvPr id="519" name="TextBox 518">
            <a:extLst>
              <a:ext uri="{FF2B5EF4-FFF2-40B4-BE49-F238E27FC236}">
                <a16:creationId xmlns:a16="http://schemas.microsoft.com/office/drawing/2014/main" id="{3C7743A8-F04D-4F4E-9173-557CE4E86FCD}"/>
              </a:ext>
            </a:extLst>
          </p:cNvPr>
          <p:cNvSpPr txBox="1"/>
          <p:nvPr/>
        </p:nvSpPr>
        <p:spPr>
          <a:xfrm>
            <a:off x="10182316" y="3903343"/>
            <a:ext cx="700834" cy="400110"/>
          </a:xfrm>
          <a:prstGeom prst="rect">
            <a:avLst/>
          </a:prstGeom>
          <a:noFill/>
        </p:spPr>
        <p:txBody>
          <a:bodyPr wrap="none" rtlCol="0">
            <a:spAutoFit/>
          </a:bodyPr>
          <a:lstStyle/>
          <a:p>
            <a:r>
              <a:rPr lang="en-US" sz="2000" b="0" dirty="0"/>
              <a:t>hkl</a:t>
            </a:r>
            <a:r>
              <a:rPr lang="en-US" sz="2000" b="0" baseline="-25000" dirty="0"/>
              <a:t>12</a:t>
            </a:r>
          </a:p>
        </p:txBody>
      </p:sp>
      <p:cxnSp>
        <p:nvCxnSpPr>
          <p:cNvPr id="520" name="Straight Arrow Connector 519">
            <a:extLst>
              <a:ext uri="{FF2B5EF4-FFF2-40B4-BE49-F238E27FC236}">
                <a16:creationId xmlns:a16="http://schemas.microsoft.com/office/drawing/2014/main" id="{3E914069-6169-D446-B71C-1BF9BDAFD288}"/>
              </a:ext>
            </a:extLst>
          </p:cNvPr>
          <p:cNvCxnSpPr>
            <a:cxnSpLocks/>
            <a:endCxn id="536" idx="3"/>
          </p:cNvCxnSpPr>
          <p:nvPr/>
        </p:nvCxnSpPr>
        <p:spPr>
          <a:xfrm flipV="1">
            <a:off x="8433192" y="4249152"/>
            <a:ext cx="304595" cy="103828"/>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21" name="Straight Arrow Connector 520">
            <a:extLst>
              <a:ext uri="{FF2B5EF4-FFF2-40B4-BE49-F238E27FC236}">
                <a16:creationId xmlns:a16="http://schemas.microsoft.com/office/drawing/2014/main" id="{82242768-F126-0C49-9CDB-3547A9313038}"/>
              </a:ext>
            </a:extLst>
          </p:cNvPr>
          <p:cNvCxnSpPr>
            <a:cxnSpLocks/>
            <a:stCxn id="536" idx="0"/>
          </p:cNvCxnSpPr>
          <p:nvPr/>
        </p:nvCxnSpPr>
        <p:spPr>
          <a:xfrm flipH="1" flipV="1">
            <a:off x="8535119" y="3467434"/>
            <a:ext cx="219977" cy="743423"/>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sp>
        <p:nvSpPr>
          <p:cNvPr id="522" name="TextBox 521">
            <a:extLst>
              <a:ext uri="{FF2B5EF4-FFF2-40B4-BE49-F238E27FC236}">
                <a16:creationId xmlns:a16="http://schemas.microsoft.com/office/drawing/2014/main" id="{1BF2A0BD-B282-D245-B1F0-9C896CE5E124}"/>
              </a:ext>
            </a:extLst>
          </p:cNvPr>
          <p:cNvSpPr txBox="1"/>
          <p:nvPr/>
        </p:nvSpPr>
        <p:spPr>
          <a:xfrm>
            <a:off x="8463945" y="4766179"/>
            <a:ext cx="700834" cy="400110"/>
          </a:xfrm>
          <a:prstGeom prst="rect">
            <a:avLst/>
          </a:prstGeom>
          <a:noFill/>
        </p:spPr>
        <p:txBody>
          <a:bodyPr wrap="none" rtlCol="0">
            <a:spAutoFit/>
          </a:bodyPr>
          <a:lstStyle/>
          <a:p>
            <a:r>
              <a:rPr lang="en-US" sz="2000" b="0" dirty="0"/>
              <a:t>hkl</a:t>
            </a:r>
            <a:r>
              <a:rPr lang="en-US" sz="2000" b="0" baseline="-25000" dirty="0"/>
              <a:t>15</a:t>
            </a:r>
          </a:p>
        </p:txBody>
      </p:sp>
      <p:sp>
        <p:nvSpPr>
          <p:cNvPr id="523" name="TextBox 522">
            <a:extLst>
              <a:ext uri="{FF2B5EF4-FFF2-40B4-BE49-F238E27FC236}">
                <a16:creationId xmlns:a16="http://schemas.microsoft.com/office/drawing/2014/main" id="{2923F6E3-EDE8-7B44-803C-F17ECEE877D8}"/>
              </a:ext>
            </a:extLst>
          </p:cNvPr>
          <p:cNvSpPr txBox="1"/>
          <p:nvPr/>
        </p:nvSpPr>
        <p:spPr>
          <a:xfrm>
            <a:off x="10604677" y="4492895"/>
            <a:ext cx="700834" cy="400110"/>
          </a:xfrm>
          <a:prstGeom prst="rect">
            <a:avLst/>
          </a:prstGeom>
          <a:noFill/>
        </p:spPr>
        <p:txBody>
          <a:bodyPr wrap="none" rtlCol="0">
            <a:spAutoFit/>
          </a:bodyPr>
          <a:lstStyle/>
          <a:p>
            <a:r>
              <a:rPr lang="en-US" sz="2000" b="0" dirty="0"/>
              <a:t>hkl</a:t>
            </a:r>
            <a:r>
              <a:rPr lang="en-US" sz="2000" b="0" baseline="-25000" dirty="0"/>
              <a:t>16</a:t>
            </a:r>
          </a:p>
        </p:txBody>
      </p:sp>
      <p:cxnSp>
        <p:nvCxnSpPr>
          <p:cNvPr id="524" name="Straight Arrow Connector 523">
            <a:extLst>
              <a:ext uri="{FF2B5EF4-FFF2-40B4-BE49-F238E27FC236}">
                <a16:creationId xmlns:a16="http://schemas.microsoft.com/office/drawing/2014/main" id="{EBE3A63F-B529-5C43-95E4-179644B5F592}"/>
              </a:ext>
            </a:extLst>
          </p:cNvPr>
          <p:cNvCxnSpPr>
            <a:cxnSpLocks/>
            <a:endCxn id="543" idx="4"/>
          </p:cNvCxnSpPr>
          <p:nvPr/>
        </p:nvCxnSpPr>
        <p:spPr>
          <a:xfrm flipV="1">
            <a:off x="9756669" y="3856322"/>
            <a:ext cx="419224" cy="495374"/>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25" name="Straight Arrow Connector 524">
            <a:extLst>
              <a:ext uri="{FF2B5EF4-FFF2-40B4-BE49-F238E27FC236}">
                <a16:creationId xmlns:a16="http://schemas.microsoft.com/office/drawing/2014/main" id="{551FFE65-D2DB-DB4C-BC86-A7FD418B1396}"/>
              </a:ext>
            </a:extLst>
          </p:cNvPr>
          <p:cNvCxnSpPr>
            <a:cxnSpLocks/>
            <a:stCxn id="543" idx="3"/>
          </p:cNvCxnSpPr>
          <p:nvPr/>
        </p:nvCxnSpPr>
        <p:spPr>
          <a:xfrm flipH="1">
            <a:off x="9828516" y="3849752"/>
            <a:ext cx="330068" cy="93805"/>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26" name="Straight Arrow Connector 525">
            <a:extLst>
              <a:ext uri="{FF2B5EF4-FFF2-40B4-BE49-F238E27FC236}">
                <a16:creationId xmlns:a16="http://schemas.microsoft.com/office/drawing/2014/main" id="{EB07CAA3-94A9-8241-9C34-AB84661D82AA}"/>
              </a:ext>
            </a:extLst>
          </p:cNvPr>
          <p:cNvCxnSpPr>
            <a:cxnSpLocks/>
            <a:endCxn id="550" idx="5"/>
          </p:cNvCxnSpPr>
          <p:nvPr/>
        </p:nvCxnSpPr>
        <p:spPr>
          <a:xfrm flipV="1">
            <a:off x="8427067" y="5359974"/>
            <a:ext cx="736516" cy="181348"/>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27" name="Straight Arrow Connector 526">
            <a:extLst>
              <a:ext uri="{FF2B5EF4-FFF2-40B4-BE49-F238E27FC236}">
                <a16:creationId xmlns:a16="http://schemas.microsoft.com/office/drawing/2014/main" id="{5784AC10-0799-824A-9EB9-477E6822AC9E}"/>
              </a:ext>
            </a:extLst>
          </p:cNvPr>
          <p:cNvCxnSpPr>
            <a:cxnSpLocks/>
            <a:stCxn id="550" idx="4"/>
          </p:cNvCxnSpPr>
          <p:nvPr/>
        </p:nvCxnSpPr>
        <p:spPr>
          <a:xfrm flipH="1">
            <a:off x="8876642" y="5366544"/>
            <a:ext cx="269632" cy="262191"/>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28" name="Straight Arrow Connector 527">
            <a:extLst>
              <a:ext uri="{FF2B5EF4-FFF2-40B4-BE49-F238E27FC236}">
                <a16:creationId xmlns:a16="http://schemas.microsoft.com/office/drawing/2014/main" id="{CA259ADB-54ED-7A45-8CB2-9A38896D0C74}"/>
              </a:ext>
            </a:extLst>
          </p:cNvPr>
          <p:cNvCxnSpPr>
            <a:cxnSpLocks/>
            <a:endCxn id="557" idx="3"/>
          </p:cNvCxnSpPr>
          <p:nvPr/>
        </p:nvCxnSpPr>
        <p:spPr>
          <a:xfrm flipV="1">
            <a:off x="9775131" y="5082447"/>
            <a:ext cx="1044839" cy="454876"/>
          </a:xfrm>
          <a:prstGeom prst="straightConnector1">
            <a:avLst/>
          </a:prstGeom>
          <a:ln w="38100" cmpd="sng">
            <a:solidFill>
              <a:schemeClr val="accent6"/>
            </a:solidFill>
            <a:headEnd type="none"/>
            <a:tailEnd type="triangle"/>
          </a:ln>
          <a:effectLst/>
        </p:spPr>
        <p:style>
          <a:lnRef idx="2">
            <a:schemeClr val="accent1"/>
          </a:lnRef>
          <a:fillRef idx="0">
            <a:schemeClr val="accent1"/>
          </a:fillRef>
          <a:effectRef idx="1">
            <a:schemeClr val="accent1"/>
          </a:effectRef>
          <a:fontRef idx="minor">
            <a:schemeClr val="tx1"/>
          </a:fontRef>
        </p:style>
      </p:cxnSp>
      <p:cxnSp>
        <p:nvCxnSpPr>
          <p:cNvPr id="529" name="Straight Arrow Connector 528">
            <a:extLst>
              <a:ext uri="{FF2B5EF4-FFF2-40B4-BE49-F238E27FC236}">
                <a16:creationId xmlns:a16="http://schemas.microsoft.com/office/drawing/2014/main" id="{97DF6673-BB8C-6E4E-88BB-495E5B5DB4C3}"/>
              </a:ext>
            </a:extLst>
          </p:cNvPr>
          <p:cNvCxnSpPr>
            <a:cxnSpLocks/>
            <a:stCxn id="557" idx="2"/>
          </p:cNvCxnSpPr>
          <p:nvPr/>
        </p:nvCxnSpPr>
        <p:spPr>
          <a:xfrm flipH="1" flipV="1">
            <a:off x="10418846" y="4612937"/>
            <a:ext cx="393954" cy="453648"/>
          </a:xfrm>
          <a:prstGeom prst="straightConnector1">
            <a:avLst/>
          </a:prstGeom>
          <a:ln w="38100" cmpd="sng">
            <a:solidFill>
              <a:schemeClr val="accent5"/>
            </a:solidFill>
            <a:headEnd type="none"/>
            <a:tailEnd type="triangle"/>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41288885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914400" y="1872759"/>
            <a:ext cx="10363200" cy="1362075"/>
          </a:xfrm>
        </p:spPr>
        <p:txBody>
          <a:bodyPr/>
          <a:lstStyle/>
          <a:p>
            <a:r>
              <a:rPr lang="en-GB" altLang="en-GB" dirty="0"/>
              <a:t>running </a:t>
            </a:r>
            <a:r>
              <a:rPr lang="en-GB" altLang="en-GB" i="1" dirty="0"/>
              <a:t>Phaser</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326046135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Grp="1" noChangeArrowheads="1"/>
          </p:cNvSpPr>
          <p:nvPr>
            <p:ph type="title"/>
          </p:nvPr>
        </p:nvSpPr>
        <p:spPr/>
        <p:txBody>
          <a:bodyPr/>
          <a:lstStyle/>
          <a:p>
            <a:r>
              <a:rPr lang="en-GB" dirty="0"/>
              <a:t>molecular replacement</a:t>
            </a:r>
          </a:p>
        </p:txBody>
      </p:sp>
      <p:sp>
        <p:nvSpPr>
          <p:cNvPr id="3" name="Text Placeholder 2">
            <a:extLst>
              <a:ext uri="{FF2B5EF4-FFF2-40B4-BE49-F238E27FC236}">
                <a16:creationId xmlns:a16="http://schemas.microsoft.com/office/drawing/2014/main" id="{2AEE1254-A91D-944D-AB49-9A3808E1C220}"/>
              </a:ext>
            </a:extLst>
          </p:cNvPr>
          <p:cNvSpPr>
            <a:spLocks noGrp="1"/>
          </p:cNvSpPr>
          <p:nvPr>
            <p:ph type="body" idx="1"/>
          </p:nvPr>
        </p:nvSpPr>
        <p:spPr/>
        <p:txBody>
          <a:bodyPr/>
          <a:lstStyle/>
          <a:p>
            <a:r>
              <a:rPr lang="en-US" dirty="0"/>
              <a:t>Scoring Function</a:t>
            </a:r>
          </a:p>
        </p:txBody>
      </p:sp>
      <p:sp>
        <p:nvSpPr>
          <p:cNvPr id="20483" name="Rectangle 3"/>
          <p:cNvSpPr>
            <a:spLocks noGrp="1" noChangeArrowheads="1"/>
          </p:cNvSpPr>
          <p:nvPr>
            <p:ph sz="half" idx="2"/>
          </p:nvPr>
        </p:nvSpPr>
        <p:spPr/>
        <p:txBody>
          <a:bodyPr>
            <a:normAutofit/>
          </a:bodyPr>
          <a:lstStyle/>
          <a:p>
            <a:r>
              <a:rPr lang="en-GB" dirty="0"/>
              <a:t>Score each pose to find when the model best fits the target structure</a:t>
            </a:r>
          </a:p>
          <a:p>
            <a:endParaRPr lang="en-GB" dirty="0"/>
          </a:p>
        </p:txBody>
      </p:sp>
      <p:sp>
        <p:nvSpPr>
          <p:cNvPr id="4" name="Text Placeholder 3">
            <a:extLst>
              <a:ext uri="{FF2B5EF4-FFF2-40B4-BE49-F238E27FC236}">
                <a16:creationId xmlns:a16="http://schemas.microsoft.com/office/drawing/2014/main" id="{2F84E88B-A2A3-EF47-BE6D-E5C7F80A9DCF}"/>
              </a:ext>
            </a:extLst>
          </p:cNvPr>
          <p:cNvSpPr>
            <a:spLocks noGrp="1"/>
          </p:cNvSpPr>
          <p:nvPr>
            <p:ph type="body" sz="quarter" idx="3"/>
          </p:nvPr>
        </p:nvSpPr>
        <p:spPr/>
        <p:txBody>
          <a:bodyPr/>
          <a:lstStyle/>
          <a:p>
            <a:r>
              <a:rPr lang="en-US" dirty="0"/>
              <a:t>Search Algorithm</a:t>
            </a:r>
          </a:p>
        </p:txBody>
      </p:sp>
      <p:sp>
        <p:nvSpPr>
          <p:cNvPr id="2" name="Content Placeholder 1">
            <a:extLst>
              <a:ext uri="{FF2B5EF4-FFF2-40B4-BE49-F238E27FC236}">
                <a16:creationId xmlns:a16="http://schemas.microsoft.com/office/drawing/2014/main" id="{6CCE8928-6FBF-8645-A170-51F0B74704DA}"/>
              </a:ext>
            </a:extLst>
          </p:cNvPr>
          <p:cNvSpPr>
            <a:spLocks noGrp="1"/>
          </p:cNvSpPr>
          <p:nvPr>
            <p:ph sz="quarter" idx="4"/>
          </p:nvPr>
        </p:nvSpPr>
        <p:spPr/>
        <p:txBody>
          <a:bodyPr/>
          <a:lstStyle/>
          <a:p>
            <a:r>
              <a:rPr lang="en-GB" dirty="0"/>
              <a:t>Search for solutions</a:t>
            </a:r>
          </a:p>
          <a:p>
            <a:r>
              <a:rPr lang="en-GB" dirty="0"/>
              <a:t>There are different strategies for exploring poses</a:t>
            </a:r>
          </a:p>
          <a:p>
            <a:pPr lvl="1"/>
            <a:r>
              <a:rPr lang="en-GB" b="1" dirty="0"/>
              <a:t>pose: oriented and positioned model</a:t>
            </a:r>
          </a:p>
          <a:p>
            <a:endParaRPr lang="en-US" dirty="0"/>
          </a:p>
        </p:txBody>
      </p:sp>
    </p:spTree>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47B732-41D0-4949-979F-899302A20A1B}"/>
              </a:ext>
            </a:extLst>
          </p:cNvPr>
          <p:cNvSpPr>
            <a:spLocks noGrp="1"/>
          </p:cNvSpPr>
          <p:nvPr>
            <p:ph type="title"/>
          </p:nvPr>
        </p:nvSpPr>
        <p:spPr>
          <a:xfrm>
            <a:off x="609601" y="206831"/>
            <a:ext cx="10909300" cy="838199"/>
          </a:xfrm>
        </p:spPr>
        <p:txBody>
          <a:bodyPr/>
          <a:lstStyle/>
          <a:p>
            <a:r>
              <a:rPr lang="en-US" dirty="0"/>
              <a:t>Acknowledgements – </a:t>
            </a:r>
            <a:r>
              <a:rPr lang="en-US" dirty="0" err="1"/>
              <a:t>phasertng</a:t>
            </a:r>
            <a:r>
              <a:rPr lang="en-US" dirty="0"/>
              <a:t> </a:t>
            </a:r>
          </a:p>
        </p:txBody>
      </p:sp>
      <p:sp>
        <p:nvSpPr>
          <p:cNvPr id="3" name="Content Placeholder 2">
            <a:extLst>
              <a:ext uri="{FF2B5EF4-FFF2-40B4-BE49-F238E27FC236}">
                <a16:creationId xmlns:a16="http://schemas.microsoft.com/office/drawing/2014/main" id="{8FBCE7F2-73AB-F244-9472-88ECF350D336}"/>
              </a:ext>
            </a:extLst>
          </p:cNvPr>
          <p:cNvSpPr>
            <a:spLocks noGrp="1"/>
          </p:cNvSpPr>
          <p:nvPr>
            <p:ph sz="half" idx="1"/>
          </p:nvPr>
        </p:nvSpPr>
        <p:spPr>
          <a:xfrm>
            <a:off x="609601" y="1152397"/>
            <a:ext cx="5334000" cy="5019805"/>
          </a:xfrm>
        </p:spPr>
        <p:txBody>
          <a:bodyPr>
            <a:normAutofit/>
          </a:bodyPr>
          <a:lstStyle/>
          <a:p>
            <a:endParaRPr lang="en-US" dirty="0"/>
          </a:p>
          <a:p>
            <a:endParaRPr lang="en-US" dirty="0"/>
          </a:p>
          <a:p>
            <a:r>
              <a:rPr lang="en-US" dirty="0"/>
              <a:t>Randy Read</a:t>
            </a:r>
          </a:p>
          <a:p>
            <a:r>
              <a:rPr lang="en-US" dirty="0"/>
              <a:t>Rob </a:t>
            </a:r>
            <a:r>
              <a:rPr lang="en-US" dirty="0" err="1"/>
              <a:t>Oeffner</a:t>
            </a:r>
            <a:endParaRPr lang="en-US" dirty="0"/>
          </a:p>
          <a:p>
            <a:r>
              <a:rPr lang="en-US" dirty="0"/>
              <a:t>Tristan </a:t>
            </a:r>
            <a:r>
              <a:rPr lang="en-US" dirty="0" err="1"/>
              <a:t>Croll</a:t>
            </a:r>
            <a:endParaRPr lang="en-US" dirty="0"/>
          </a:p>
          <a:p>
            <a:r>
              <a:rPr lang="en-US" dirty="0"/>
              <a:t>Claudia </a:t>
            </a:r>
            <a:r>
              <a:rPr lang="en-GB" dirty="0" err="1"/>
              <a:t>Millán</a:t>
            </a:r>
            <a:endParaRPr lang="en-US" dirty="0"/>
          </a:p>
          <a:p>
            <a:endParaRPr lang="en-US" dirty="0"/>
          </a:p>
        </p:txBody>
      </p:sp>
      <p:sp>
        <p:nvSpPr>
          <p:cNvPr id="4" name="Content Placeholder 3">
            <a:extLst>
              <a:ext uri="{FF2B5EF4-FFF2-40B4-BE49-F238E27FC236}">
                <a16:creationId xmlns:a16="http://schemas.microsoft.com/office/drawing/2014/main" id="{61EAB4FD-6F7A-F04C-8D4D-1BD27744D2CC}"/>
              </a:ext>
            </a:extLst>
          </p:cNvPr>
          <p:cNvSpPr>
            <a:spLocks noGrp="1"/>
          </p:cNvSpPr>
          <p:nvPr>
            <p:ph sz="half" idx="2"/>
          </p:nvPr>
        </p:nvSpPr>
        <p:spPr>
          <a:xfrm>
            <a:off x="6146801" y="1152397"/>
            <a:ext cx="5334000" cy="5019805"/>
          </a:xfrm>
        </p:spPr>
        <p:txBody>
          <a:bodyPr>
            <a:normAutofit/>
          </a:bodyPr>
          <a:lstStyle/>
          <a:p>
            <a:r>
              <a:rPr lang="en-US" dirty="0"/>
              <a:t>Massimo </a:t>
            </a:r>
            <a:r>
              <a:rPr lang="en-US" dirty="0" err="1"/>
              <a:t>Sammito</a:t>
            </a:r>
            <a:endParaRPr lang="en-US" dirty="0"/>
          </a:p>
          <a:p>
            <a:r>
              <a:rPr lang="en-US" dirty="0"/>
              <a:t>Kaushik Hatti</a:t>
            </a:r>
          </a:p>
          <a:p>
            <a:r>
              <a:rPr lang="en-US" dirty="0"/>
              <a:t>Duncan </a:t>
            </a:r>
            <a:r>
              <a:rPr lang="en-US" dirty="0" err="1"/>
              <a:t>Stockwell</a:t>
            </a:r>
            <a:endParaRPr lang="en-US" dirty="0"/>
          </a:p>
          <a:p>
            <a:r>
              <a:rPr lang="en-US" dirty="0"/>
              <a:t>Isabel </a:t>
            </a:r>
            <a:r>
              <a:rPr lang="en-GB" dirty="0" err="1"/>
              <a:t>Usón</a:t>
            </a:r>
            <a:r>
              <a:rPr lang="en-GB" dirty="0"/>
              <a:t> </a:t>
            </a:r>
          </a:p>
          <a:p>
            <a:r>
              <a:rPr lang="en-US" dirty="0" err="1"/>
              <a:t>Iracema</a:t>
            </a:r>
            <a:r>
              <a:rPr lang="en-US" dirty="0"/>
              <a:t> Caballero </a:t>
            </a:r>
          </a:p>
          <a:p>
            <a:r>
              <a:rPr lang="en-US" dirty="0"/>
              <a:t>Billy Poon</a:t>
            </a:r>
          </a:p>
          <a:p>
            <a:r>
              <a:rPr lang="en-US" dirty="0"/>
              <a:t>Pavel </a:t>
            </a:r>
            <a:r>
              <a:rPr lang="en-US" dirty="0" err="1"/>
              <a:t>Afonine</a:t>
            </a:r>
            <a:endParaRPr lang="en-US" dirty="0"/>
          </a:p>
        </p:txBody>
      </p:sp>
      <p:sp>
        <p:nvSpPr>
          <p:cNvPr id="7" name="Content Placeholder 3">
            <a:extLst>
              <a:ext uri="{FF2B5EF4-FFF2-40B4-BE49-F238E27FC236}">
                <a16:creationId xmlns:a16="http://schemas.microsoft.com/office/drawing/2014/main" id="{ACBA83D6-AED1-6941-A5A8-D22CD913DF3A}"/>
              </a:ext>
            </a:extLst>
          </p:cNvPr>
          <p:cNvSpPr txBox="1">
            <a:spLocks/>
          </p:cNvSpPr>
          <p:nvPr/>
        </p:nvSpPr>
        <p:spPr>
          <a:xfrm>
            <a:off x="4901728" y="1689074"/>
            <a:ext cx="3426521" cy="4525963"/>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Font typeface="Arial"/>
              <a:buChar char="•"/>
              <a:defRPr sz="2800" kern="1200">
                <a:solidFill>
                  <a:schemeClr val="tx1"/>
                </a:solidFill>
                <a:latin typeface="Avenir Book"/>
                <a:ea typeface="+mn-ea"/>
                <a:cs typeface="Avenir Book"/>
              </a:defRPr>
            </a:lvl1pPr>
            <a:lvl2pPr marL="742950" indent="-285750" algn="l" defTabSz="457200" rtl="0" eaLnBrk="1" latinLnBrk="0" hangingPunct="1">
              <a:spcBef>
                <a:spcPct val="20000"/>
              </a:spcBef>
              <a:buFont typeface="Arial"/>
              <a:buChar char="–"/>
              <a:defRPr sz="2400" kern="1200">
                <a:solidFill>
                  <a:schemeClr val="tx1"/>
                </a:solidFill>
                <a:latin typeface="Avenir Book"/>
                <a:ea typeface="+mn-ea"/>
                <a:cs typeface="Avenir Book"/>
              </a:defRPr>
            </a:lvl2pPr>
            <a:lvl3pPr marL="1143000" indent="-228600" algn="l" defTabSz="457200" rtl="0" eaLnBrk="1" latinLnBrk="0" hangingPunct="1">
              <a:spcBef>
                <a:spcPct val="20000"/>
              </a:spcBef>
              <a:buFont typeface="Arial"/>
              <a:buChar char="•"/>
              <a:defRPr sz="2000" kern="1200">
                <a:solidFill>
                  <a:schemeClr val="tx1"/>
                </a:solidFill>
                <a:latin typeface="Avenir Book"/>
                <a:ea typeface="+mn-ea"/>
                <a:cs typeface="Avenir Book"/>
              </a:defRPr>
            </a:lvl3pPr>
            <a:lvl4pPr marL="1600200" indent="-228600" algn="l" defTabSz="457200" rtl="0" eaLnBrk="1" latinLnBrk="0" hangingPunct="1">
              <a:spcBef>
                <a:spcPct val="20000"/>
              </a:spcBef>
              <a:buFont typeface="Arial"/>
              <a:buChar char="–"/>
              <a:defRPr sz="1800" kern="1200">
                <a:solidFill>
                  <a:schemeClr val="tx1"/>
                </a:solidFill>
                <a:latin typeface="Avenir Book"/>
                <a:ea typeface="+mn-ea"/>
                <a:cs typeface="Avenir Book"/>
              </a:defRPr>
            </a:lvl4pPr>
            <a:lvl5pPr marL="2057400" indent="-228600" algn="l" defTabSz="457200" rtl="0" eaLnBrk="1" latinLnBrk="0" hangingPunct="1">
              <a:spcBef>
                <a:spcPct val="20000"/>
              </a:spcBef>
              <a:buFont typeface="Arial"/>
              <a:buChar char="»"/>
              <a:defRPr sz="1800" kern="1200">
                <a:solidFill>
                  <a:schemeClr val="tx1"/>
                </a:solidFill>
                <a:latin typeface="Avenir Book"/>
                <a:ea typeface="+mn-ea"/>
                <a:cs typeface="Avenir Book"/>
              </a:defRPr>
            </a:lvl5pPr>
            <a:lvl6pPr marL="2514600" indent="-228600" algn="l" defTabSz="457200" rtl="0" eaLnBrk="1" latinLnBrk="0" hangingPunct="1">
              <a:spcBef>
                <a:spcPct val="20000"/>
              </a:spcBef>
              <a:buFont typeface="Arial"/>
              <a:buChar char="•"/>
              <a:defRPr sz="18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18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18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1800" kern="1200">
                <a:solidFill>
                  <a:schemeClr val="tx1"/>
                </a:solidFill>
                <a:latin typeface="+mn-lt"/>
                <a:ea typeface="+mn-ea"/>
                <a:cs typeface="+mn-cs"/>
              </a:defRPr>
            </a:lvl9pPr>
          </a:lstStyle>
          <a:p>
            <a:pPr fontAlgn="auto">
              <a:spcAft>
                <a:spcPts val="0"/>
              </a:spcAft>
            </a:pPr>
            <a:endParaRPr lang="en-US" b="0" dirty="0"/>
          </a:p>
          <a:p>
            <a:pPr fontAlgn="auto">
              <a:spcAft>
                <a:spcPts val="0"/>
              </a:spcAft>
            </a:pPr>
            <a:endParaRPr lang="en-US" b="0" dirty="0"/>
          </a:p>
          <a:p>
            <a:pPr marL="190500" indent="0">
              <a:buNone/>
            </a:pPr>
            <a:endParaRPr lang="en-US" b="0" dirty="0"/>
          </a:p>
        </p:txBody>
      </p:sp>
      <p:pic>
        <p:nvPicPr>
          <p:cNvPr id="4100" name="Picture 4" descr="http://www.ccp4.ac.uk/images/weblogo203.gif">
            <a:extLst>
              <a:ext uri="{FF2B5EF4-FFF2-40B4-BE49-F238E27FC236}">
                <a16:creationId xmlns:a16="http://schemas.microsoft.com/office/drawing/2014/main" id="{D88AF669-BEA8-7242-94CE-63BAB91C4CF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46800" y="5398125"/>
            <a:ext cx="2018567" cy="795494"/>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Phenix Logo">
            <a:extLst>
              <a:ext uri="{FF2B5EF4-FFF2-40B4-BE49-F238E27FC236}">
                <a16:creationId xmlns:a16="http://schemas.microsoft.com/office/drawing/2014/main" id="{D9304583-2165-CF4A-A810-EE06B872F82C}"/>
              </a:ext>
            </a:extLst>
          </p:cNvPr>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a:fillRect/>
          </a:stretch>
        </p:blipFill>
        <p:spPr bwMode="auto">
          <a:xfrm>
            <a:off x="8812324" y="5381625"/>
            <a:ext cx="2184400" cy="647700"/>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Image result for university of cambridge logo">
            <a:extLst>
              <a:ext uri="{FF2B5EF4-FFF2-40B4-BE49-F238E27FC236}">
                <a16:creationId xmlns:a16="http://schemas.microsoft.com/office/drawing/2014/main" id="{790C74DF-8A96-1446-91FF-4F8D76D615A0}"/>
              </a:ext>
            </a:extLst>
          </p:cNvPr>
          <p:cNvPicPr>
            <a:picLocks noChangeAspect="1" noChangeArrowheads="1"/>
          </p:cNvPicPr>
          <p:nvPr/>
        </p:nvPicPr>
        <p:blipFill>
          <a:blip r:embed="rId5" cstate="screen">
            <a:extLst>
              <a:ext uri="{28A0092B-C50C-407E-A947-70E740481C1C}">
                <a14:useLocalDpi xmlns:a14="http://schemas.microsoft.com/office/drawing/2010/main" val="0"/>
              </a:ext>
            </a:extLst>
          </a:blip>
          <a:srcRect/>
          <a:stretch>
            <a:fillRect/>
          </a:stretch>
        </p:blipFill>
        <p:spPr bwMode="auto">
          <a:xfrm>
            <a:off x="711200" y="1387397"/>
            <a:ext cx="2294724" cy="60335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7215698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11"/>
          <p:cNvSpPr>
            <a:spLocks noGrp="1" noChangeArrowheads="1"/>
          </p:cNvSpPr>
          <p:nvPr>
            <p:ph type="title"/>
          </p:nvPr>
        </p:nvSpPr>
        <p:spPr/>
        <p:txBody>
          <a:bodyPr/>
          <a:lstStyle/>
          <a:p>
            <a:pPr eaLnBrk="1" hangingPunct="1"/>
            <a:r>
              <a:rPr lang="en-GB" altLang="en-GB" dirty="0"/>
              <a:t>searching</a:t>
            </a:r>
          </a:p>
        </p:txBody>
      </p:sp>
      <p:sp>
        <p:nvSpPr>
          <p:cNvPr id="22531" name="Rectangle 12"/>
          <p:cNvSpPr>
            <a:spLocks noGrp="1" noChangeArrowheads="1"/>
          </p:cNvSpPr>
          <p:nvPr>
            <p:ph idx="1"/>
          </p:nvPr>
        </p:nvSpPr>
        <p:spPr>
          <a:xfrm>
            <a:off x="1228725" y="1476713"/>
            <a:ext cx="9929813" cy="5032874"/>
          </a:xfrm>
        </p:spPr>
        <p:txBody>
          <a:bodyPr>
            <a:normAutofit/>
          </a:bodyPr>
          <a:lstStyle/>
          <a:p>
            <a:pPr eaLnBrk="1" hangingPunct="1"/>
            <a:r>
              <a:rPr lang="en-GB" altLang="en-GB" dirty="0"/>
              <a:t>Each molecule needs 6 parameters (6D)</a:t>
            </a:r>
          </a:p>
          <a:p>
            <a:pPr eaLnBrk="1" hangingPunct="1"/>
            <a:r>
              <a:rPr lang="en-GB" dirty="0"/>
              <a:t>An exhaustive search is big</a:t>
            </a:r>
          </a:p>
          <a:p>
            <a:pPr lvl="1" eaLnBrk="1" hangingPunct="1"/>
            <a:r>
              <a:rPr lang="en-GB" dirty="0"/>
              <a:t>All angles sampled at 2.5°;  </a:t>
            </a:r>
            <a:r>
              <a:rPr lang="en-GB" dirty="0" err="1"/>
              <a:t>N</a:t>
            </a:r>
            <a:r>
              <a:rPr lang="en-GB" baseline="-25000" dirty="0" err="1"/>
              <a:t>rot</a:t>
            </a:r>
            <a:r>
              <a:rPr lang="en-GB" dirty="0"/>
              <a:t> = 1.5×10</a:t>
            </a:r>
            <a:r>
              <a:rPr lang="en-GB" baseline="30000" dirty="0"/>
              <a:t>6</a:t>
            </a:r>
            <a:endParaRPr lang="en-GB" dirty="0"/>
          </a:p>
          <a:p>
            <a:pPr lvl="1" eaLnBrk="1" hangingPunct="1"/>
            <a:r>
              <a:rPr lang="en-GB" dirty="0"/>
              <a:t>All positions sampled at 1Å in a 100Å cubic cell;  </a:t>
            </a:r>
            <a:r>
              <a:rPr lang="en-GB" dirty="0" err="1"/>
              <a:t>N</a:t>
            </a:r>
            <a:r>
              <a:rPr lang="en-GB" baseline="-25000" dirty="0" err="1"/>
              <a:t>tra</a:t>
            </a:r>
            <a:r>
              <a:rPr lang="en-GB" dirty="0"/>
              <a:t>= 1.0×10</a:t>
            </a:r>
            <a:r>
              <a:rPr lang="en-GB" baseline="30000" dirty="0"/>
              <a:t>6</a:t>
            </a:r>
            <a:endParaRPr lang="en-GB" dirty="0"/>
          </a:p>
          <a:p>
            <a:pPr lvl="1" eaLnBrk="1" hangingPunct="1"/>
            <a:r>
              <a:rPr lang="en-GB" dirty="0"/>
              <a:t>6 dimensional search is </a:t>
            </a:r>
            <a:r>
              <a:rPr lang="en-GB" dirty="0" err="1"/>
              <a:t>N</a:t>
            </a:r>
            <a:r>
              <a:rPr lang="en-GB" baseline="-25000" dirty="0" err="1"/>
              <a:t>rot</a:t>
            </a:r>
            <a:r>
              <a:rPr lang="en-GB" dirty="0" err="1"/>
              <a:t>×N</a:t>
            </a:r>
            <a:r>
              <a:rPr lang="en-GB" baseline="-25000" dirty="0" err="1"/>
              <a:t>tra</a:t>
            </a:r>
            <a:r>
              <a:rPr lang="en-GB" dirty="0"/>
              <a:t> = 1.5×10</a:t>
            </a:r>
            <a:r>
              <a:rPr lang="en-GB" baseline="30000" dirty="0"/>
              <a:t>12</a:t>
            </a:r>
            <a:r>
              <a:rPr lang="en-GB" dirty="0"/>
              <a:t> points</a:t>
            </a:r>
          </a:p>
          <a:p>
            <a:pPr lvl="1" eaLnBrk="1" hangingPunct="1"/>
            <a:r>
              <a:rPr lang="en-GB" dirty="0">
                <a:solidFill>
                  <a:srgbClr val="FF0000"/>
                </a:solidFill>
              </a:rPr>
              <a:t>This is only ONE component of asymmetric unit</a:t>
            </a:r>
          </a:p>
          <a:p>
            <a:pPr eaLnBrk="1" hangingPunct="1"/>
            <a:r>
              <a:rPr lang="en-GB" altLang="en-GB" dirty="0"/>
              <a:t>MR search strategies can be divided into rotation and translation separately (2x3D)</a:t>
            </a:r>
          </a:p>
          <a:p>
            <a:pPr lvl="1" eaLnBrk="1" hangingPunct="1"/>
            <a:r>
              <a:rPr lang="en-GB" dirty="0" err="1"/>
              <a:t>N</a:t>
            </a:r>
            <a:r>
              <a:rPr lang="en-GB" baseline="-25000" dirty="0" err="1"/>
              <a:t>rot</a:t>
            </a:r>
            <a:r>
              <a:rPr lang="en-GB" dirty="0" err="1"/>
              <a:t>+N</a:t>
            </a:r>
            <a:r>
              <a:rPr lang="en-GB" baseline="-25000" dirty="0" err="1"/>
              <a:t>tra</a:t>
            </a:r>
            <a:r>
              <a:rPr lang="en-GB" dirty="0"/>
              <a:t> = 2.5×10</a:t>
            </a:r>
            <a:r>
              <a:rPr lang="en-GB" baseline="30000" dirty="0"/>
              <a:t>6</a:t>
            </a:r>
            <a:r>
              <a:rPr lang="en-GB" dirty="0"/>
              <a:t> points</a:t>
            </a:r>
          </a:p>
          <a:p>
            <a:pPr lvl="1" eaLnBrk="1" hangingPunct="1"/>
            <a:endParaRPr lang="en-GB" dirty="0"/>
          </a:p>
          <a:p>
            <a:pPr eaLnBrk="1" hangingPunct="1"/>
            <a:endParaRPr lang="en-GB" dirty="0"/>
          </a:p>
        </p:txBody>
      </p:sp>
    </p:spTree>
    <p:extLst>
      <p:ext uri="{BB962C8B-B14F-4D97-AF65-F5344CB8AC3E}">
        <p14:creationId xmlns:p14="http://schemas.microsoft.com/office/powerpoint/2010/main" val="297529165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15"/>
          <p:cNvSpPr>
            <a:spLocks noGrp="1" noChangeArrowheads="1"/>
          </p:cNvSpPr>
          <p:nvPr>
            <p:ph type="title"/>
          </p:nvPr>
        </p:nvSpPr>
        <p:spPr>
          <a:xfrm>
            <a:off x="609601" y="206831"/>
            <a:ext cx="10909300" cy="838199"/>
          </a:xfrm>
        </p:spPr>
        <p:txBody>
          <a:bodyPr/>
          <a:lstStyle/>
          <a:p>
            <a:r>
              <a:rPr lang="en-GB" altLang="en-GB" dirty="0"/>
              <a:t>scoring </a:t>
            </a:r>
          </a:p>
        </p:txBody>
      </p:sp>
      <p:sp>
        <p:nvSpPr>
          <p:cNvPr id="35843" name="Rectangle 16"/>
          <p:cNvSpPr>
            <a:spLocks noGrp="1" noChangeArrowheads="1"/>
          </p:cNvSpPr>
          <p:nvPr>
            <p:ph idx="1"/>
          </p:nvPr>
        </p:nvSpPr>
        <p:spPr>
          <a:xfrm>
            <a:off x="609600" y="1240971"/>
            <a:ext cx="10871200" cy="5040087"/>
          </a:xfrm>
        </p:spPr>
        <p:txBody>
          <a:bodyPr/>
          <a:lstStyle/>
          <a:p>
            <a:r>
              <a:rPr lang="en-GB" dirty="0"/>
              <a:t>What is the “best match” between the observed and calculated structure factors</a:t>
            </a:r>
          </a:p>
          <a:p>
            <a:r>
              <a:rPr lang="en-GB" dirty="0"/>
              <a:t>Can use </a:t>
            </a:r>
          </a:p>
          <a:p>
            <a:pPr lvl="1"/>
            <a:r>
              <a:rPr lang="en-GB" dirty="0"/>
              <a:t>Patterson methods/Correlation Coefficient, or</a:t>
            </a:r>
          </a:p>
          <a:p>
            <a:pPr lvl="1"/>
            <a:r>
              <a:rPr lang="en-GB" dirty="0"/>
              <a:t>Maximum Likelihood methods</a:t>
            </a:r>
          </a:p>
          <a:p>
            <a:r>
              <a:rPr lang="en-GB" dirty="0"/>
              <a:t>Can use</a:t>
            </a:r>
          </a:p>
          <a:p>
            <a:pPr lvl="1"/>
            <a:r>
              <a:rPr lang="en-GB" dirty="0"/>
              <a:t>Structure factor amplitudes, or</a:t>
            </a:r>
          </a:p>
          <a:p>
            <a:pPr lvl="1"/>
            <a:r>
              <a:rPr lang="en-GB" dirty="0"/>
              <a:t>Structure factor intensities</a:t>
            </a:r>
          </a:p>
        </p:txBody>
      </p:sp>
    </p:spTree>
    <p:extLst>
      <p:ext uri="{BB962C8B-B14F-4D97-AF65-F5344CB8AC3E}">
        <p14:creationId xmlns:p14="http://schemas.microsoft.com/office/powerpoint/2010/main" val="330647365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5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9154" name="Rectangle 2"/>
          <p:cNvSpPr>
            <a:spLocks noGrp="1" noChangeArrowheads="1"/>
          </p:cNvSpPr>
          <p:nvPr>
            <p:ph type="title"/>
          </p:nvPr>
        </p:nvSpPr>
        <p:spPr/>
        <p:txBody>
          <a:bodyPr/>
          <a:lstStyle/>
          <a:p>
            <a:pPr eaLnBrk="1" hangingPunct="1"/>
            <a:r>
              <a:rPr lang="en-GB" altLang="en-GB" dirty="0"/>
              <a:t>maximum likelihood scoring in phaser</a:t>
            </a:r>
          </a:p>
        </p:txBody>
      </p:sp>
      <p:sp>
        <p:nvSpPr>
          <p:cNvPr id="958467" name="Rectangle 3"/>
          <p:cNvSpPr>
            <a:spLocks noGrp="1" noChangeArrowheads="1"/>
          </p:cNvSpPr>
          <p:nvPr>
            <p:ph idx="1"/>
          </p:nvPr>
        </p:nvSpPr>
        <p:spPr/>
        <p:txBody>
          <a:bodyPr/>
          <a:lstStyle/>
          <a:p>
            <a:pPr eaLnBrk="1" hangingPunct="1"/>
            <a:r>
              <a:rPr lang="en-GB" dirty="0"/>
              <a:t>Use probability</a:t>
            </a:r>
          </a:p>
          <a:p>
            <a:pPr eaLnBrk="1" hangingPunct="1"/>
            <a:r>
              <a:rPr lang="en-GB" dirty="0">
                <a:highlight>
                  <a:srgbClr val="FFFF00"/>
                </a:highlight>
              </a:rPr>
              <a:t>Probabilities account for errors</a:t>
            </a:r>
          </a:p>
          <a:p>
            <a:pPr lvl="1"/>
            <a:r>
              <a:rPr lang="en-GB" dirty="0"/>
              <a:t>Errors in the data, using I and 𝝈I (intensities</a:t>
            </a:r>
          </a:p>
          <a:p>
            <a:pPr lvl="1"/>
            <a:r>
              <a:rPr lang="en-GB" dirty="0"/>
              <a:t>Errors in the model (rms error)</a:t>
            </a:r>
          </a:p>
        </p:txBody>
      </p:sp>
      <p:graphicFrame>
        <p:nvGraphicFramePr>
          <p:cNvPr id="6" name="Object 4"/>
          <p:cNvGraphicFramePr>
            <a:graphicFrameLocks noChangeAspect="1"/>
          </p:cNvGraphicFramePr>
          <p:nvPr/>
        </p:nvGraphicFramePr>
        <p:xfrm>
          <a:off x="2055814" y="3413126"/>
          <a:ext cx="7851775" cy="1063625"/>
        </p:xfrm>
        <a:graphic>
          <a:graphicData uri="http://schemas.openxmlformats.org/presentationml/2006/ole">
            <mc:AlternateContent xmlns:mc="http://schemas.openxmlformats.org/markup-compatibility/2006">
              <mc:Choice xmlns:v="urn:schemas-microsoft-com:vml" Requires="v">
                <p:oleObj name="Equation" r:id="rId2" imgW="4025900" imgH="546100" progId="Equation.3">
                  <p:embed/>
                </p:oleObj>
              </mc:Choice>
              <mc:Fallback>
                <p:oleObj name="Equation" r:id="rId2" imgW="4025900" imgH="546100" progId="Equation.3">
                  <p:embed/>
                  <p:pic>
                    <p:nvPicPr>
                      <p:cNvPr id="6" name="Object 4"/>
                      <p:cNvPicPr>
                        <a:picLocks noChangeAspect="1" noChangeArrowheads="1"/>
                      </p:cNvPicPr>
                      <p:nvPr/>
                    </p:nvPicPr>
                    <p:blipFill>
                      <a:blip r:embed="rId3"/>
                      <a:srcRect/>
                      <a:stretch>
                        <a:fillRect/>
                      </a:stretch>
                    </p:blipFill>
                    <p:spPr bwMode="auto">
                      <a:xfrm>
                        <a:off x="2055814" y="3413126"/>
                        <a:ext cx="7851775" cy="1063625"/>
                      </a:xfrm>
                      <a:prstGeom prst="rect">
                        <a:avLst/>
                      </a:prstGeom>
                      <a:noFill/>
                    </p:spPr>
                  </p:pic>
                </p:oleObj>
              </mc:Fallback>
            </mc:AlternateContent>
          </a:graphicData>
        </a:graphic>
      </p:graphicFrame>
      <p:sp>
        <p:nvSpPr>
          <p:cNvPr id="2" name="Rectangle 1"/>
          <p:cNvSpPr/>
          <p:nvPr/>
        </p:nvSpPr>
        <p:spPr>
          <a:xfrm>
            <a:off x="1918551" y="4648096"/>
            <a:ext cx="8162249" cy="954107"/>
          </a:xfrm>
          <a:prstGeom prst="rect">
            <a:avLst/>
          </a:prstGeom>
        </p:spPr>
        <p:txBody>
          <a:bodyPr wrap="square">
            <a:spAutoFit/>
          </a:bodyPr>
          <a:lstStyle/>
          <a:p>
            <a:pPr algn="l"/>
            <a:r>
              <a:rPr lang="en-GB" b="0" i="1" dirty="0" err="1"/>
              <a:t>E</a:t>
            </a:r>
            <a:r>
              <a:rPr lang="en-GB" b="0" i="1" baseline="-25000" dirty="0" err="1"/>
              <a:t>e</a:t>
            </a:r>
            <a:r>
              <a:rPr lang="en-GB" b="0" dirty="0"/>
              <a:t> and </a:t>
            </a:r>
            <a:r>
              <a:rPr lang="en-GB" b="0" i="1" dirty="0" err="1"/>
              <a:t>D</a:t>
            </a:r>
            <a:r>
              <a:rPr lang="en-GB" b="0" i="1" baseline="-25000" dirty="0" err="1"/>
              <a:t>obs</a:t>
            </a:r>
            <a:r>
              <a:rPr lang="en-GB" b="0" dirty="0"/>
              <a:t> are defined as in (Read &amp; McCoy, 2016); </a:t>
            </a:r>
            <a:r>
              <a:rPr lang="en-GB" b="0" i="1" dirty="0" err="1"/>
              <a:t>E</a:t>
            </a:r>
            <a:r>
              <a:rPr lang="en-GB" b="0" i="1" baseline="-25000" dirty="0" err="1"/>
              <a:t>e</a:t>
            </a:r>
            <a:r>
              <a:rPr lang="en-GB" b="0" dirty="0"/>
              <a:t> is the effective </a:t>
            </a:r>
            <a:r>
              <a:rPr lang="en-GB" b="0" i="1" dirty="0"/>
              <a:t>E</a:t>
            </a:r>
            <a:r>
              <a:rPr lang="en-GB" b="0" dirty="0"/>
              <a:t>, representing information derived from </a:t>
            </a:r>
            <a:r>
              <a:rPr lang="en-GB" b="0" i="1" dirty="0"/>
              <a:t>E</a:t>
            </a:r>
            <a:r>
              <a:rPr lang="en-GB" b="0" i="1" baseline="-25000" dirty="0"/>
              <a:t>obs</a:t>
            </a:r>
            <a:r>
              <a:rPr lang="en-GB" b="0" i="1" baseline="30000" dirty="0"/>
              <a:t>2</a:t>
            </a:r>
            <a:r>
              <a:rPr lang="en-GB" b="0" dirty="0"/>
              <a:t>, and </a:t>
            </a:r>
            <a:r>
              <a:rPr lang="en-GB" b="0" i="1" dirty="0" err="1"/>
              <a:t>D</a:t>
            </a:r>
            <a:r>
              <a:rPr lang="en-GB" b="0" i="1" baseline="-25000" dirty="0" err="1"/>
              <a:t>obs</a:t>
            </a:r>
            <a:r>
              <a:rPr lang="en-GB" b="0" dirty="0"/>
              <a:t> represents the reduction in correlation between observation and </a:t>
            </a:r>
            <a:r>
              <a:rPr lang="en-GB" b="0" i="1" dirty="0" err="1"/>
              <a:t>E</a:t>
            </a:r>
            <a:r>
              <a:rPr lang="en-GB" b="0" i="1" baseline="-25000" dirty="0" err="1"/>
              <a:t>e</a:t>
            </a:r>
            <a:r>
              <a:rPr lang="en-GB" b="0" dirty="0"/>
              <a:t> arising from experimental error; </a:t>
            </a:r>
            <a:r>
              <a:rPr lang="ro-RO" b="0" i="1" dirty="0"/>
              <a:t>E</a:t>
            </a:r>
            <a:r>
              <a:rPr lang="ro-RO" b="0" i="1" baseline="-25000" dirty="0"/>
              <a:t>obs</a:t>
            </a:r>
            <a:r>
              <a:rPr lang="ro-RO" b="0" i="1" baseline="30000" dirty="0"/>
              <a:t>2</a:t>
            </a:r>
            <a:r>
              <a:rPr lang="ro-RO" b="0" i="1" dirty="0"/>
              <a:t> = I</a:t>
            </a:r>
            <a:r>
              <a:rPr lang="ro-RO" b="0" i="1" baseline="-25000" dirty="0"/>
              <a:t>obs</a:t>
            </a:r>
            <a:r>
              <a:rPr lang="ro-RO" b="0" i="1" dirty="0"/>
              <a:t>/(εΣ</a:t>
            </a:r>
            <a:r>
              <a:rPr lang="ro-RO" b="0" i="1" baseline="-25000" dirty="0"/>
              <a:t>N</a:t>
            </a:r>
            <a:r>
              <a:rPr lang="ro-RO" b="0" i="1" dirty="0"/>
              <a:t>)</a:t>
            </a:r>
            <a:r>
              <a:rPr lang="ro-RO" b="0" dirty="0"/>
              <a:t> where ε and </a:t>
            </a:r>
            <a:r>
              <a:rPr lang="ro-RO" b="0" i="1" dirty="0"/>
              <a:t>Σ</a:t>
            </a:r>
            <a:r>
              <a:rPr lang="ro-RO" b="0" i="1" baseline="-25000" dirty="0"/>
              <a:t>N</a:t>
            </a:r>
            <a:r>
              <a:rPr lang="ro-RO" b="0" dirty="0"/>
              <a:t> includes correction terms for anisotropy and tNCS modulations</a:t>
            </a:r>
            <a:endParaRPr lang="en-US" b="0" dirty="0"/>
          </a:p>
        </p:txBody>
      </p:sp>
    </p:spTree>
    <p:extLst>
      <p:ext uri="{BB962C8B-B14F-4D97-AF65-F5344CB8AC3E}">
        <p14:creationId xmlns:p14="http://schemas.microsoft.com/office/powerpoint/2010/main" val="1563221362"/>
      </p:ext>
    </p:extLst>
  </p:cSld>
  <p:clrMapOvr>
    <a:masterClrMapping/>
  </p:clrMapOvr>
  <p:transition advClick="0"/>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0" name="Picture 289"/>
          <p:cNvPicPr>
            <a:picLocks noChangeAspect="1"/>
          </p:cNvPicPr>
          <p:nvPr/>
        </p:nvPicPr>
        <p:blipFill>
          <a:blip r:embed="rId4"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rot="1514780">
            <a:off x="2088833" y="2697327"/>
            <a:ext cx="3105925" cy="2727390"/>
          </a:xfrm>
          <a:prstGeom prst="rect">
            <a:avLst/>
          </a:prstGeom>
        </p:spPr>
      </p:pic>
      <p:sp>
        <p:nvSpPr>
          <p:cNvPr id="51202" name="Rectangle 2"/>
          <p:cNvSpPr>
            <a:spLocks noGrp="1" noChangeArrowheads="1"/>
          </p:cNvSpPr>
          <p:nvPr>
            <p:ph type="title"/>
          </p:nvPr>
        </p:nvSpPr>
        <p:spPr/>
        <p:txBody>
          <a:bodyPr>
            <a:normAutofit/>
          </a:bodyPr>
          <a:lstStyle/>
          <a:p>
            <a:pPr eaLnBrk="1" hangingPunct="1"/>
            <a:r>
              <a:rPr lang="en-GB" dirty="0"/>
              <a:t>rotation function search </a:t>
            </a:r>
          </a:p>
        </p:txBody>
      </p:sp>
      <p:sp>
        <p:nvSpPr>
          <p:cNvPr id="179" name="Content Placeholder 178"/>
          <p:cNvSpPr>
            <a:spLocks noGrp="1"/>
          </p:cNvSpPr>
          <p:nvPr>
            <p:ph idx="1"/>
          </p:nvPr>
        </p:nvSpPr>
        <p:spPr/>
        <p:txBody>
          <a:bodyPr/>
          <a:lstStyle/>
          <a:p>
            <a:r>
              <a:rPr lang="en-GB" dirty="0"/>
              <a:t>Place model at orientations and calculate probability of each being correct</a:t>
            </a:r>
          </a:p>
        </p:txBody>
      </p:sp>
      <p:grpSp>
        <p:nvGrpSpPr>
          <p:cNvPr id="181" name="Group 5"/>
          <p:cNvGrpSpPr>
            <a:grpSpLocks/>
          </p:cNvGrpSpPr>
          <p:nvPr/>
        </p:nvGrpSpPr>
        <p:grpSpPr bwMode="auto">
          <a:xfrm rot="7105788">
            <a:off x="3783333" y="3497867"/>
            <a:ext cx="1416149" cy="1754283"/>
            <a:chOff x="1423" y="1591"/>
            <a:chExt cx="444" cy="550"/>
          </a:xfrm>
        </p:grpSpPr>
        <p:sp>
          <p:nvSpPr>
            <p:cNvPr id="182"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183" name="Group 7"/>
            <p:cNvGrpSpPr>
              <a:grpSpLocks/>
            </p:cNvGrpSpPr>
            <p:nvPr/>
          </p:nvGrpSpPr>
          <p:grpSpPr bwMode="auto">
            <a:xfrm>
              <a:off x="1423" y="1886"/>
              <a:ext cx="92" cy="69"/>
              <a:chOff x="101" y="1265"/>
              <a:chExt cx="112" cy="84"/>
            </a:xfrm>
          </p:grpSpPr>
          <p:sp>
            <p:nvSpPr>
              <p:cNvPr id="233"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34"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35"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84" name="Group 11"/>
            <p:cNvGrpSpPr>
              <a:grpSpLocks/>
            </p:cNvGrpSpPr>
            <p:nvPr/>
          </p:nvGrpSpPr>
          <p:grpSpPr bwMode="auto">
            <a:xfrm>
              <a:off x="1467" y="1848"/>
              <a:ext cx="92" cy="69"/>
              <a:chOff x="101" y="1265"/>
              <a:chExt cx="112" cy="84"/>
            </a:xfrm>
          </p:grpSpPr>
          <p:sp>
            <p:nvSpPr>
              <p:cNvPr id="230"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31"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32"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85"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186" name="Group 16"/>
            <p:cNvGrpSpPr>
              <a:grpSpLocks/>
            </p:cNvGrpSpPr>
            <p:nvPr/>
          </p:nvGrpSpPr>
          <p:grpSpPr bwMode="auto">
            <a:xfrm>
              <a:off x="1511" y="1809"/>
              <a:ext cx="92" cy="69"/>
              <a:chOff x="101" y="1265"/>
              <a:chExt cx="112" cy="84"/>
            </a:xfrm>
          </p:grpSpPr>
          <p:sp>
            <p:nvSpPr>
              <p:cNvPr id="227"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8"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9"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87"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188"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89"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90" name="Group 23"/>
            <p:cNvGrpSpPr>
              <a:grpSpLocks/>
            </p:cNvGrpSpPr>
            <p:nvPr/>
          </p:nvGrpSpPr>
          <p:grpSpPr bwMode="auto">
            <a:xfrm>
              <a:off x="1555" y="1769"/>
              <a:ext cx="92" cy="69"/>
              <a:chOff x="101" y="1265"/>
              <a:chExt cx="112" cy="84"/>
            </a:xfrm>
          </p:grpSpPr>
          <p:sp>
            <p:nvSpPr>
              <p:cNvPr id="224"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5"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6"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1" name="Group 27"/>
            <p:cNvGrpSpPr>
              <a:grpSpLocks/>
            </p:cNvGrpSpPr>
            <p:nvPr/>
          </p:nvGrpSpPr>
          <p:grpSpPr bwMode="auto">
            <a:xfrm rot="-3505034">
              <a:off x="1639" y="1900"/>
              <a:ext cx="92" cy="69"/>
              <a:chOff x="101" y="1265"/>
              <a:chExt cx="112" cy="84"/>
            </a:xfrm>
          </p:grpSpPr>
          <p:sp>
            <p:nvSpPr>
              <p:cNvPr id="221"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22"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3"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2" name="Group 31"/>
            <p:cNvGrpSpPr>
              <a:grpSpLocks/>
            </p:cNvGrpSpPr>
            <p:nvPr/>
          </p:nvGrpSpPr>
          <p:grpSpPr bwMode="auto">
            <a:xfrm rot="-3505034">
              <a:off x="1635" y="1833"/>
              <a:ext cx="92" cy="69"/>
              <a:chOff x="101" y="1265"/>
              <a:chExt cx="112" cy="84"/>
            </a:xfrm>
          </p:grpSpPr>
          <p:sp>
            <p:nvSpPr>
              <p:cNvPr id="218"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9"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20"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93"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194"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195" name="Group 37"/>
            <p:cNvGrpSpPr>
              <a:grpSpLocks/>
            </p:cNvGrpSpPr>
            <p:nvPr/>
          </p:nvGrpSpPr>
          <p:grpSpPr bwMode="auto">
            <a:xfrm rot="-3868781">
              <a:off x="1754" y="1905"/>
              <a:ext cx="92" cy="69"/>
              <a:chOff x="101" y="1265"/>
              <a:chExt cx="112" cy="84"/>
            </a:xfrm>
          </p:grpSpPr>
          <p:sp>
            <p:nvSpPr>
              <p:cNvPr id="215"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6"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17"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196" name="Group 41"/>
            <p:cNvGrpSpPr>
              <a:grpSpLocks/>
            </p:cNvGrpSpPr>
            <p:nvPr/>
          </p:nvGrpSpPr>
          <p:grpSpPr bwMode="auto">
            <a:xfrm rot="-3868781">
              <a:off x="1742" y="1847"/>
              <a:ext cx="92" cy="69"/>
              <a:chOff x="101" y="1265"/>
              <a:chExt cx="112" cy="84"/>
            </a:xfrm>
          </p:grpSpPr>
          <p:sp>
            <p:nvSpPr>
              <p:cNvPr id="212"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3"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14"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197"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98"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199"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00"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01" name="Group 49"/>
            <p:cNvGrpSpPr>
              <a:grpSpLocks/>
            </p:cNvGrpSpPr>
            <p:nvPr/>
          </p:nvGrpSpPr>
          <p:grpSpPr bwMode="auto">
            <a:xfrm rot="-3868781">
              <a:off x="1729" y="1782"/>
              <a:ext cx="92" cy="69"/>
              <a:chOff x="101" y="1265"/>
              <a:chExt cx="112" cy="84"/>
            </a:xfrm>
          </p:grpSpPr>
          <p:sp>
            <p:nvSpPr>
              <p:cNvPr id="209"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10"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11"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02"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203"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04"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05"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06"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07"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08"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pic>
        <p:nvPicPr>
          <p:cNvPr id="3" name="counting.mov">
            <a:hlinkClick r:id="" action="ppaction://noaction" highlightClick="1"/>
          </p:cNvPr>
          <p:cNvPicPr>
            <a:picLocks noChangeAspect="1"/>
          </p:cNvPicPr>
          <p:nvPr>
            <a:videoFile r:link="rId2"/>
            <p:extLst>
              <p:ext uri="{DAA4B4D4-6D71-4841-9C94-3DE7FCFB9230}">
                <p14:media xmlns:p14="http://schemas.microsoft.com/office/powerpoint/2010/main" r:embed="rId1"/>
              </p:ext>
            </p:extLst>
          </p:nvPr>
        </p:nvPicPr>
        <p:blipFill rotWithShape="1">
          <a:blip r:embed="rId5"/>
          <a:srcRect b="56328"/>
          <a:stretch/>
        </p:blipFill>
        <p:spPr>
          <a:xfrm>
            <a:off x="6498406" y="3607296"/>
            <a:ext cx="2889683" cy="707850"/>
          </a:xfrm>
          <a:prstGeom prst="rect">
            <a:avLst/>
          </a:prstGeom>
        </p:spPr>
      </p:pic>
      <p:sp>
        <p:nvSpPr>
          <p:cNvPr id="1107973" name="AutoShape 5"/>
          <p:cNvSpPr>
            <a:spLocks noChangeArrowheads="1"/>
          </p:cNvSpPr>
          <p:nvPr/>
        </p:nvSpPr>
        <p:spPr bwMode="auto">
          <a:xfrm>
            <a:off x="8221613" y="4635699"/>
            <a:ext cx="1015889" cy="965705"/>
          </a:xfrm>
          <a:prstGeom prst="star5">
            <a:avLst/>
          </a:prstGeom>
          <a:solidFill>
            <a:schemeClr val="accent2"/>
          </a:solidFill>
          <a:ln w="9525">
            <a:noFill/>
            <a:miter lim="800000"/>
            <a:headEnd/>
            <a:tailEnd/>
          </a:ln>
          <a:effectLst/>
        </p:spPr>
        <p:txBody>
          <a:bodyPr wrap="none" anchor="ctr"/>
          <a:lstStyle/>
          <a:p>
            <a:pPr>
              <a:defRPr/>
            </a:pPr>
            <a:endParaRPr lang="en-GB"/>
          </a:p>
        </p:txBody>
      </p:sp>
      <p:graphicFrame>
        <p:nvGraphicFramePr>
          <p:cNvPr id="62" name="Object 4">
            <a:extLst>
              <a:ext uri="{FF2B5EF4-FFF2-40B4-BE49-F238E27FC236}">
                <a16:creationId xmlns:a16="http://schemas.microsoft.com/office/drawing/2014/main" id="{F64F4F63-9102-1843-B39D-D84E8764EA15}"/>
              </a:ext>
            </a:extLst>
          </p:cNvPr>
          <p:cNvGraphicFramePr>
            <a:graphicFrameLocks noChangeAspect="1"/>
          </p:cNvGraphicFramePr>
          <p:nvPr/>
        </p:nvGraphicFramePr>
        <p:xfrm>
          <a:off x="2170113" y="5767097"/>
          <a:ext cx="7851775" cy="1063625"/>
        </p:xfrm>
        <a:graphic>
          <a:graphicData uri="http://schemas.openxmlformats.org/presentationml/2006/ole">
            <mc:AlternateContent xmlns:mc="http://schemas.openxmlformats.org/markup-compatibility/2006">
              <mc:Choice xmlns:v="urn:schemas-microsoft-com:vml" Requires="v">
                <p:oleObj name="Equation" r:id="rId6" imgW="4025900" imgH="546100" progId="Equation.3">
                  <p:embed/>
                </p:oleObj>
              </mc:Choice>
              <mc:Fallback>
                <p:oleObj name="Equation" r:id="rId6" imgW="4025900" imgH="546100" progId="Equation.3">
                  <p:embed/>
                  <p:pic>
                    <p:nvPicPr>
                      <p:cNvPr id="62" name="Object 4">
                        <a:extLst>
                          <a:ext uri="{FF2B5EF4-FFF2-40B4-BE49-F238E27FC236}">
                            <a16:creationId xmlns:a16="http://schemas.microsoft.com/office/drawing/2014/main" id="{F64F4F63-9102-1843-B39D-D84E8764EA15}"/>
                          </a:ext>
                        </a:extLst>
                      </p:cNvPr>
                      <p:cNvPicPr>
                        <a:picLocks noChangeAspect="1" noChangeArrowheads="1"/>
                      </p:cNvPicPr>
                      <p:nvPr/>
                    </p:nvPicPr>
                    <p:blipFill>
                      <a:blip r:embed="rId7"/>
                      <a:srcRect/>
                      <a:stretch>
                        <a:fillRect/>
                      </a:stretch>
                    </p:blipFill>
                    <p:spPr bwMode="auto">
                      <a:xfrm>
                        <a:off x="2170113" y="5767097"/>
                        <a:ext cx="7851775" cy="1063625"/>
                      </a:xfrm>
                      <a:prstGeom prst="rect">
                        <a:avLst/>
                      </a:prstGeom>
                      <a:noFill/>
                    </p:spPr>
                  </p:pic>
                </p:oleObj>
              </mc:Fallback>
            </mc:AlternateContent>
          </a:graphicData>
        </a:graphic>
      </p:graphicFrame>
    </p:spTree>
    <p:extLst>
      <p:ext uri="{BB962C8B-B14F-4D97-AF65-F5344CB8AC3E}">
        <p14:creationId xmlns:p14="http://schemas.microsoft.com/office/powerpoint/2010/main" val="124983030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fill="hold" nodeType="withEffect">
                                  <p:stCondLst>
                                    <p:cond delay="0"/>
                                  </p:stCondLst>
                                  <p:childTnLst>
                                    <p:animRot by="21600000">
                                      <p:cBhvr>
                                        <p:cTn id="6" dur="12900" fill="hold"/>
                                        <p:tgtEl>
                                          <p:spTgt spid="181"/>
                                        </p:tgtEl>
                                        <p:attrNameLst>
                                          <p:attrName>r</p:attrName>
                                        </p:attrNameLst>
                                      </p:cBhvr>
                                    </p:animRot>
                                  </p:childTnLst>
                                </p:cTn>
                              </p:par>
                              <p:par>
                                <p:cTn id="7" presetID="1" presetClass="mediacall" presetSubtype="0" fill="hold" nodeType="withEffect">
                                  <p:stCondLst>
                                    <p:cond delay="0"/>
                                  </p:stCondLst>
                                  <p:childTnLst>
                                    <p:cmd type="call" cmd="playFrom(0.0)">
                                      <p:cBhvr>
                                        <p:cTn id="8" dur="12228" fill="hold"/>
                                        <p:tgtEl>
                                          <p:spTgt spid="3"/>
                                        </p:tgtEl>
                                      </p:cBhvr>
                                    </p:cmd>
                                  </p:childTnLst>
                                </p:cTn>
                              </p:par>
                            </p:childTnLst>
                          </p:cTn>
                        </p:par>
                        <p:par>
                          <p:cTn id="9" fill="hold">
                            <p:stCondLst>
                              <p:cond delay="12900"/>
                            </p:stCondLst>
                            <p:childTnLst>
                              <p:par>
                                <p:cTn id="10" presetID="1" presetClass="entr" presetSubtype="0" fill="hold" grpId="0" nodeType="afterEffect">
                                  <p:stCondLst>
                                    <p:cond delay="1000"/>
                                  </p:stCondLst>
                                  <p:childTnLst>
                                    <p:set>
                                      <p:cBhvr>
                                        <p:cTn id="11" dur="1" fill="hold">
                                          <p:stCondLst>
                                            <p:cond delay="0"/>
                                          </p:stCondLst>
                                        </p:cTn>
                                        <p:tgtEl>
                                          <p:spTgt spid="1107973"/>
                                        </p:tgtEl>
                                        <p:attrNameLst>
                                          <p:attrName>style.visibility</p:attrName>
                                        </p:attrNameLst>
                                      </p:cBhvr>
                                      <p:to>
                                        <p:strVal val="visible"/>
                                      </p:to>
                                    </p:set>
                                  </p:childTnLst>
                                </p:cTn>
                              </p:par>
                            </p:childTnLst>
                          </p:cTn>
                        </p:par>
                        <p:par>
                          <p:cTn id="12" fill="hold">
                            <p:stCondLst>
                              <p:cond delay="13900"/>
                            </p:stCondLst>
                            <p:childTnLst>
                              <p:par>
                                <p:cTn id="13" presetID="35" presetClass="emph" presetSubtype="0" repeatCount="3000" fill="hold" grpId="1" nodeType="afterEffect">
                                  <p:stCondLst>
                                    <p:cond delay="0"/>
                                  </p:stCondLst>
                                  <p:childTnLst>
                                    <p:anim calcmode="discrete" valueType="str">
                                      <p:cBhvr>
                                        <p:cTn id="14" dur="500" fill="hold"/>
                                        <p:tgtEl>
                                          <p:spTgt spid="1107973"/>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mute="1">
                <p:cTn id="15" fill="hold" display="0">
                  <p:stCondLst>
                    <p:cond delay="indefinite"/>
                  </p:stCondLst>
                </p:cTn>
                <p:tgtEl>
                  <p:spTgt spid="3"/>
                </p:tgtEl>
              </p:cMediaNode>
            </p:video>
            <p:seq concurrent="1" nextAc="seek">
              <p:cTn id="16" restart="whenNotActive" fill="hold" evtFilter="cancelBubble" nodeType="interactiveSeq">
                <p:stCondLst>
                  <p:cond evt="onClick" delay="0">
                    <p:tgtEl>
                      <p:spTgt spid="3"/>
                    </p:tgtEl>
                  </p:cond>
                </p:stCondLst>
                <p:endSync evt="end" delay="0">
                  <p:rtn val="all"/>
                </p:endSync>
                <p:childTnLst>
                  <p:par>
                    <p:cTn id="17" fill="hold">
                      <p:stCondLst>
                        <p:cond delay="0"/>
                      </p:stCondLst>
                      <p:childTnLst>
                        <p:par>
                          <p:cTn id="18" fill="hold">
                            <p:stCondLst>
                              <p:cond delay="0"/>
                            </p:stCondLst>
                            <p:childTnLst>
                              <p:par>
                                <p:cTn id="19" presetID="2" presetClass="mediacall" presetSubtype="0" fill="hold" nodeType="clickEffect">
                                  <p:stCondLst>
                                    <p:cond delay="0"/>
                                  </p:stCondLst>
                                  <p:childTnLst>
                                    <p:cmd type="call" cmd="togglePause">
                                      <p:cBhvr>
                                        <p:cTn id="20" dur="1" fill="hold"/>
                                        <p:tgtEl>
                                          <p:spTgt spid="3"/>
                                        </p:tgtEl>
                                      </p:cBhvr>
                                    </p:cmd>
                                  </p:childTnLst>
                                </p:cTn>
                              </p:par>
                            </p:childTnLst>
                          </p:cTn>
                        </p:par>
                      </p:childTnLst>
                    </p:cTn>
                  </p:par>
                </p:childTnLst>
              </p:cTn>
              <p:nextCondLst>
                <p:cond evt="onClick" delay="0">
                  <p:tgtEl>
                    <p:spTgt spid="3"/>
                  </p:tgtEl>
                </p:cond>
              </p:nextCondLst>
            </p:seq>
          </p:childTnLst>
        </p:cTn>
      </p:par>
    </p:tnLst>
    <p:bldLst>
      <p:bldP spid="1107973" grpId="0" animBg="1"/>
      <p:bldP spid="1107973"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dirty="0"/>
              <a:t>Euler Angles</a:t>
            </a:r>
          </a:p>
        </p:txBody>
      </p:sp>
      <p:pic>
        <p:nvPicPr>
          <p:cNvPr id="9" name="Picture 8" descr="Gyroscope_operation.gif"/>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871623" y="1690760"/>
            <a:ext cx="3810000" cy="3810000"/>
          </a:xfrm>
          <a:prstGeom prst="rect">
            <a:avLst/>
          </a:prstGeom>
        </p:spPr>
      </p:pic>
      <p:pic>
        <p:nvPicPr>
          <p:cNvPr id="13" name="Picture 12" descr="Gyroscope_operation-31 (dragged).tiff"/>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095032" y="1686751"/>
            <a:ext cx="3810000" cy="3810000"/>
          </a:xfrm>
          <a:prstGeom prst="rect">
            <a:avLst/>
          </a:prstGeom>
        </p:spPr>
      </p:pic>
    </p:spTree>
    <p:extLst>
      <p:ext uri="{BB962C8B-B14F-4D97-AF65-F5344CB8AC3E}">
        <p14:creationId xmlns:p14="http://schemas.microsoft.com/office/powerpoint/2010/main" val="396004860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1" name="Group 5"/>
          <p:cNvGrpSpPr>
            <a:grpSpLocks/>
          </p:cNvGrpSpPr>
          <p:nvPr/>
        </p:nvGrpSpPr>
        <p:grpSpPr bwMode="auto">
          <a:xfrm rot="17100000">
            <a:off x="2830514" y="3312516"/>
            <a:ext cx="1002513" cy="1241883"/>
            <a:chOff x="1423" y="1591"/>
            <a:chExt cx="444" cy="550"/>
          </a:xfrm>
        </p:grpSpPr>
        <p:sp>
          <p:nvSpPr>
            <p:cNvPr id="522"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523" name="Group 7"/>
            <p:cNvGrpSpPr>
              <a:grpSpLocks/>
            </p:cNvGrpSpPr>
            <p:nvPr/>
          </p:nvGrpSpPr>
          <p:grpSpPr bwMode="auto">
            <a:xfrm>
              <a:off x="1423" y="1886"/>
              <a:ext cx="92" cy="69"/>
              <a:chOff x="101" y="1265"/>
              <a:chExt cx="112" cy="84"/>
            </a:xfrm>
          </p:grpSpPr>
          <p:sp>
            <p:nvSpPr>
              <p:cNvPr id="573"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74"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75"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24" name="Group 11"/>
            <p:cNvGrpSpPr>
              <a:grpSpLocks/>
            </p:cNvGrpSpPr>
            <p:nvPr/>
          </p:nvGrpSpPr>
          <p:grpSpPr bwMode="auto">
            <a:xfrm>
              <a:off x="1467" y="1848"/>
              <a:ext cx="92" cy="69"/>
              <a:chOff x="101" y="1265"/>
              <a:chExt cx="112" cy="84"/>
            </a:xfrm>
          </p:grpSpPr>
          <p:sp>
            <p:nvSpPr>
              <p:cNvPr id="570"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71"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72"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25"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526" name="Group 16"/>
            <p:cNvGrpSpPr>
              <a:grpSpLocks/>
            </p:cNvGrpSpPr>
            <p:nvPr/>
          </p:nvGrpSpPr>
          <p:grpSpPr bwMode="auto">
            <a:xfrm>
              <a:off x="1511" y="1809"/>
              <a:ext cx="92" cy="69"/>
              <a:chOff x="101" y="1265"/>
              <a:chExt cx="112" cy="84"/>
            </a:xfrm>
          </p:grpSpPr>
          <p:sp>
            <p:nvSpPr>
              <p:cNvPr id="567"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8"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9"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27"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528"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29"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30" name="Group 23"/>
            <p:cNvGrpSpPr>
              <a:grpSpLocks/>
            </p:cNvGrpSpPr>
            <p:nvPr/>
          </p:nvGrpSpPr>
          <p:grpSpPr bwMode="auto">
            <a:xfrm>
              <a:off x="1555" y="1769"/>
              <a:ext cx="92" cy="69"/>
              <a:chOff x="101" y="1265"/>
              <a:chExt cx="112" cy="84"/>
            </a:xfrm>
          </p:grpSpPr>
          <p:sp>
            <p:nvSpPr>
              <p:cNvPr id="564"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5"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6"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1" name="Group 27"/>
            <p:cNvGrpSpPr>
              <a:grpSpLocks/>
            </p:cNvGrpSpPr>
            <p:nvPr/>
          </p:nvGrpSpPr>
          <p:grpSpPr bwMode="auto">
            <a:xfrm rot="-3505034">
              <a:off x="1639" y="1900"/>
              <a:ext cx="92" cy="69"/>
              <a:chOff x="101" y="1265"/>
              <a:chExt cx="112" cy="84"/>
            </a:xfrm>
          </p:grpSpPr>
          <p:sp>
            <p:nvSpPr>
              <p:cNvPr id="561"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2"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3"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2" name="Group 31"/>
            <p:cNvGrpSpPr>
              <a:grpSpLocks/>
            </p:cNvGrpSpPr>
            <p:nvPr/>
          </p:nvGrpSpPr>
          <p:grpSpPr bwMode="auto">
            <a:xfrm rot="-3505034">
              <a:off x="1635" y="1833"/>
              <a:ext cx="92" cy="69"/>
              <a:chOff x="101" y="1265"/>
              <a:chExt cx="112" cy="84"/>
            </a:xfrm>
          </p:grpSpPr>
          <p:sp>
            <p:nvSpPr>
              <p:cNvPr id="558"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9"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0"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33"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534"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35" name="Group 37"/>
            <p:cNvGrpSpPr>
              <a:grpSpLocks/>
            </p:cNvGrpSpPr>
            <p:nvPr/>
          </p:nvGrpSpPr>
          <p:grpSpPr bwMode="auto">
            <a:xfrm rot="-3868781">
              <a:off x="1754" y="1905"/>
              <a:ext cx="92" cy="69"/>
              <a:chOff x="101" y="1265"/>
              <a:chExt cx="112" cy="84"/>
            </a:xfrm>
          </p:grpSpPr>
          <p:sp>
            <p:nvSpPr>
              <p:cNvPr id="555"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6"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7"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6" name="Group 41"/>
            <p:cNvGrpSpPr>
              <a:grpSpLocks/>
            </p:cNvGrpSpPr>
            <p:nvPr/>
          </p:nvGrpSpPr>
          <p:grpSpPr bwMode="auto">
            <a:xfrm rot="-3868781">
              <a:off x="1742" y="1847"/>
              <a:ext cx="92" cy="69"/>
              <a:chOff x="101" y="1265"/>
              <a:chExt cx="112" cy="84"/>
            </a:xfrm>
          </p:grpSpPr>
          <p:sp>
            <p:nvSpPr>
              <p:cNvPr id="552"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3"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4"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37"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38"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39"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40"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41" name="Group 49"/>
            <p:cNvGrpSpPr>
              <a:grpSpLocks/>
            </p:cNvGrpSpPr>
            <p:nvPr/>
          </p:nvGrpSpPr>
          <p:grpSpPr bwMode="auto">
            <a:xfrm rot="-3868781">
              <a:off x="1729" y="1782"/>
              <a:ext cx="92" cy="69"/>
              <a:chOff x="101" y="1265"/>
              <a:chExt cx="112" cy="84"/>
            </a:xfrm>
          </p:grpSpPr>
          <p:sp>
            <p:nvSpPr>
              <p:cNvPr id="549"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0"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1"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42"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543"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544"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545"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546"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547"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548"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51202" name="Rectangle 2"/>
          <p:cNvSpPr>
            <a:spLocks noGrp="1" noChangeArrowheads="1"/>
          </p:cNvSpPr>
          <p:nvPr>
            <p:ph type="title"/>
          </p:nvPr>
        </p:nvSpPr>
        <p:spPr>
          <a:xfrm>
            <a:off x="609601" y="206831"/>
            <a:ext cx="10909300" cy="838199"/>
          </a:xfrm>
        </p:spPr>
        <p:txBody>
          <a:bodyPr>
            <a:normAutofit/>
          </a:bodyPr>
          <a:lstStyle/>
          <a:p>
            <a:r>
              <a:rPr lang="en-GB" dirty="0"/>
              <a:t>translation function search </a:t>
            </a:r>
          </a:p>
        </p:txBody>
      </p:sp>
      <p:sp>
        <p:nvSpPr>
          <p:cNvPr id="179" name="Content Placeholder 178"/>
          <p:cNvSpPr>
            <a:spLocks noGrp="1"/>
          </p:cNvSpPr>
          <p:nvPr>
            <p:ph idx="1"/>
          </p:nvPr>
        </p:nvSpPr>
        <p:spPr>
          <a:xfrm>
            <a:off x="609600" y="1240971"/>
            <a:ext cx="10871200" cy="5040087"/>
          </a:xfrm>
        </p:spPr>
        <p:txBody>
          <a:bodyPr/>
          <a:lstStyle/>
          <a:p>
            <a:r>
              <a:rPr lang="en-GB" dirty="0"/>
              <a:t>Place model at points in unit cell and calculate probability that it is in each position</a:t>
            </a:r>
          </a:p>
        </p:txBody>
      </p:sp>
      <p:sp>
        <p:nvSpPr>
          <p:cNvPr id="182" name="AutoShape 4"/>
          <p:cNvSpPr>
            <a:spLocks noChangeArrowheads="1"/>
          </p:cNvSpPr>
          <p:nvPr/>
        </p:nvSpPr>
        <p:spPr bwMode="auto">
          <a:xfrm>
            <a:off x="2328017" y="3116339"/>
            <a:ext cx="3425064" cy="1987863"/>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410" name="Group 5"/>
          <p:cNvGrpSpPr>
            <a:grpSpLocks/>
          </p:cNvGrpSpPr>
          <p:nvPr/>
        </p:nvGrpSpPr>
        <p:grpSpPr bwMode="auto">
          <a:xfrm rot="6482239">
            <a:off x="4069198" y="3828786"/>
            <a:ext cx="938543" cy="1162639"/>
            <a:chOff x="1423" y="1591"/>
            <a:chExt cx="444" cy="550"/>
          </a:xfrm>
        </p:grpSpPr>
        <p:sp>
          <p:nvSpPr>
            <p:cNvPr id="411"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412" name="Group 7"/>
            <p:cNvGrpSpPr>
              <a:grpSpLocks/>
            </p:cNvGrpSpPr>
            <p:nvPr/>
          </p:nvGrpSpPr>
          <p:grpSpPr bwMode="auto">
            <a:xfrm>
              <a:off x="1423" y="1886"/>
              <a:ext cx="92" cy="69"/>
              <a:chOff x="101" y="1265"/>
              <a:chExt cx="112" cy="84"/>
            </a:xfrm>
          </p:grpSpPr>
          <p:sp>
            <p:nvSpPr>
              <p:cNvPr id="462"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63"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64"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13" name="Group 11"/>
            <p:cNvGrpSpPr>
              <a:grpSpLocks/>
            </p:cNvGrpSpPr>
            <p:nvPr/>
          </p:nvGrpSpPr>
          <p:grpSpPr bwMode="auto">
            <a:xfrm>
              <a:off x="1467" y="1848"/>
              <a:ext cx="92" cy="69"/>
              <a:chOff x="101" y="1265"/>
              <a:chExt cx="112" cy="84"/>
            </a:xfrm>
          </p:grpSpPr>
          <p:sp>
            <p:nvSpPr>
              <p:cNvPr id="459"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60"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61"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14"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415" name="Group 16"/>
            <p:cNvGrpSpPr>
              <a:grpSpLocks/>
            </p:cNvGrpSpPr>
            <p:nvPr/>
          </p:nvGrpSpPr>
          <p:grpSpPr bwMode="auto">
            <a:xfrm>
              <a:off x="1511" y="1809"/>
              <a:ext cx="92" cy="69"/>
              <a:chOff x="101" y="1265"/>
              <a:chExt cx="112" cy="84"/>
            </a:xfrm>
          </p:grpSpPr>
          <p:sp>
            <p:nvSpPr>
              <p:cNvPr id="456"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7"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8"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16"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417"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18"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19" name="Group 23"/>
            <p:cNvGrpSpPr>
              <a:grpSpLocks/>
            </p:cNvGrpSpPr>
            <p:nvPr/>
          </p:nvGrpSpPr>
          <p:grpSpPr bwMode="auto">
            <a:xfrm>
              <a:off x="1555" y="1769"/>
              <a:ext cx="92" cy="69"/>
              <a:chOff x="101" y="1265"/>
              <a:chExt cx="112" cy="84"/>
            </a:xfrm>
          </p:grpSpPr>
          <p:sp>
            <p:nvSpPr>
              <p:cNvPr id="453"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4"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5"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0" name="Group 27"/>
            <p:cNvGrpSpPr>
              <a:grpSpLocks/>
            </p:cNvGrpSpPr>
            <p:nvPr/>
          </p:nvGrpSpPr>
          <p:grpSpPr bwMode="auto">
            <a:xfrm rot="-3505034">
              <a:off x="1639" y="1900"/>
              <a:ext cx="92" cy="69"/>
              <a:chOff x="101" y="1265"/>
              <a:chExt cx="112" cy="84"/>
            </a:xfrm>
          </p:grpSpPr>
          <p:sp>
            <p:nvSpPr>
              <p:cNvPr id="450"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1"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2"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1" name="Group 31"/>
            <p:cNvGrpSpPr>
              <a:grpSpLocks/>
            </p:cNvGrpSpPr>
            <p:nvPr/>
          </p:nvGrpSpPr>
          <p:grpSpPr bwMode="auto">
            <a:xfrm rot="-3505034">
              <a:off x="1635" y="1833"/>
              <a:ext cx="92" cy="69"/>
              <a:chOff x="101" y="1265"/>
              <a:chExt cx="112" cy="84"/>
            </a:xfrm>
          </p:grpSpPr>
          <p:sp>
            <p:nvSpPr>
              <p:cNvPr id="447"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8"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9"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22"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423"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24" name="Group 37"/>
            <p:cNvGrpSpPr>
              <a:grpSpLocks/>
            </p:cNvGrpSpPr>
            <p:nvPr/>
          </p:nvGrpSpPr>
          <p:grpSpPr bwMode="auto">
            <a:xfrm rot="-3868781">
              <a:off x="1754" y="1905"/>
              <a:ext cx="92" cy="69"/>
              <a:chOff x="101" y="1265"/>
              <a:chExt cx="112" cy="84"/>
            </a:xfrm>
          </p:grpSpPr>
          <p:sp>
            <p:nvSpPr>
              <p:cNvPr id="444"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5"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6"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5" name="Group 41"/>
            <p:cNvGrpSpPr>
              <a:grpSpLocks/>
            </p:cNvGrpSpPr>
            <p:nvPr/>
          </p:nvGrpSpPr>
          <p:grpSpPr bwMode="auto">
            <a:xfrm rot="-3868781">
              <a:off x="1742" y="1847"/>
              <a:ext cx="92" cy="69"/>
              <a:chOff x="101" y="1265"/>
              <a:chExt cx="112" cy="84"/>
            </a:xfrm>
          </p:grpSpPr>
          <p:sp>
            <p:nvSpPr>
              <p:cNvPr id="441"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2"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3"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26"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7"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8"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9"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30" name="Group 49"/>
            <p:cNvGrpSpPr>
              <a:grpSpLocks/>
            </p:cNvGrpSpPr>
            <p:nvPr/>
          </p:nvGrpSpPr>
          <p:grpSpPr bwMode="auto">
            <a:xfrm rot="-3868781">
              <a:off x="1729" y="1782"/>
              <a:ext cx="92" cy="69"/>
              <a:chOff x="101" y="1265"/>
              <a:chExt cx="112" cy="84"/>
            </a:xfrm>
          </p:grpSpPr>
          <p:sp>
            <p:nvSpPr>
              <p:cNvPr id="438"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39"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0"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31"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432"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433"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434"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435"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436"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437"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465" name="Right Arrow 464"/>
          <p:cNvSpPr/>
          <p:nvPr/>
        </p:nvSpPr>
        <p:spPr>
          <a:xfrm>
            <a:off x="4594964" y="2654290"/>
            <a:ext cx="882404" cy="743602"/>
          </a:xfrm>
          <a:prstGeom prst="rightArrow">
            <a:avLst>
              <a:gd name="adj1" fmla="val 41165"/>
              <a:gd name="adj2" fmla="val 50000"/>
            </a:avLst>
          </a:prstGeom>
          <a:solidFill>
            <a:srgbClr val="809F5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577" name="counting2.mov">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rotWithShape="1">
          <a:blip r:embed="rId4"/>
          <a:srcRect b="55050"/>
          <a:stretch/>
        </p:blipFill>
        <p:spPr>
          <a:xfrm>
            <a:off x="6633933" y="3462706"/>
            <a:ext cx="2892030" cy="729150"/>
          </a:xfrm>
          <a:prstGeom prst="rect">
            <a:avLst/>
          </a:prstGeom>
        </p:spPr>
      </p:pic>
      <p:sp>
        <p:nvSpPr>
          <p:cNvPr id="578" name="AutoShape 5"/>
          <p:cNvSpPr>
            <a:spLocks noChangeArrowheads="1"/>
          </p:cNvSpPr>
          <p:nvPr/>
        </p:nvSpPr>
        <p:spPr bwMode="auto">
          <a:xfrm>
            <a:off x="8221613" y="4635699"/>
            <a:ext cx="1015889" cy="965705"/>
          </a:xfrm>
          <a:prstGeom prst="star5">
            <a:avLst/>
          </a:prstGeom>
          <a:solidFill>
            <a:schemeClr val="accent2"/>
          </a:solidFill>
          <a:ln w="9525">
            <a:noFill/>
            <a:miter lim="800000"/>
            <a:headEnd/>
            <a:tailEnd/>
          </a:ln>
          <a:effectLst/>
        </p:spPr>
        <p:txBody>
          <a:bodyPr wrap="none" anchor="ctr"/>
          <a:lstStyle/>
          <a:p>
            <a:pPr>
              <a:defRPr/>
            </a:pPr>
            <a:endParaRPr lang="en-GB"/>
          </a:p>
        </p:txBody>
      </p:sp>
      <p:graphicFrame>
        <p:nvGraphicFramePr>
          <p:cNvPr id="118" name="Object 4">
            <a:extLst>
              <a:ext uri="{FF2B5EF4-FFF2-40B4-BE49-F238E27FC236}">
                <a16:creationId xmlns:a16="http://schemas.microsoft.com/office/drawing/2014/main" id="{364CE551-67A4-2F4C-BE4A-599692888975}"/>
              </a:ext>
            </a:extLst>
          </p:cNvPr>
          <p:cNvGraphicFramePr>
            <a:graphicFrameLocks noChangeAspect="1"/>
          </p:cNvGraphicFramePr>
          <p:nvPr/>
        </p:nvGraphicFramePr>
        <p:xfrm>
          <a:off x="2170113" y="5767097"/>
          <a:ext cx="7851775" cy="1063625"/>
        </p:xfrm>
        <a:graphic>
          <a:graphicData uri="http://schemas.openxmlformats.org/presentationml/2006/ole">
            <mc:AlternateContent xmlns:mc="http://schemas.openxmlformats.org/markup-compatibility/2006">
              <mc:Choice xmlns:v="urn:schemas-microsoft-com:vml" Requires="v">
                <p:oleObj name="Equation" r:id="rId5" imgW="4025900" imgH="546100" progId="Equation.3">
                  <p:embed/>
                </p:oleObj>
              </mc:Choice>
              <mc:Fallback>
                <p:oleObj name="Equation" r:id="rId5" imgW="4025900" imgH="546100" progId="Equation.3">
                  <p:embed/>
                  <p:pic>
                    <p:nvPicPr>
                      <p:cNvPr id="118" name="Object 4">
                        <a:extLst>
                          <a:ext uri="{FF2B5EF4-FFF2-40B4-BE49-F238E27FC236}">
                            <a16:creationId xmlns:a16="http://schemas.microsoft.com/office/drawing/2014/main" id="{364CE551-67A4-2F4C-BE4A-599692888975}"/>
                          </a:ext>
                        </a:extLst>
                      </p:cNvPr>
                      <p:cNvPicPr>
                        <a:picLocks noChangeAspect="1" noChangeArrowheads="1"/>
                      </p:cNvPicPr>
                      <p:nvPr/>
                    </p:nvPicPr>
                    <p:blipFill>
                      <a:blip r:embed="rId6"/>
                      <a:srcRect/>
                      <a:stretch>
                        <a:fillRect/>
                      </a:stretch>
                    </p:blipFill>
                    <p:spPr bwMode="auto">
                      <a:xfrm>
                        <a:off x="2170113" y="5767097"/>
                        <a:ext cx="7851775" cy="1063625"/>
                      </a:xfrm>
                      <a:prstGeom prst="rect">
                        <a:avLst/>
                      </a:prstGeom>
                      <a:noFill/>
                    </p:spPr>
                  </p:pic>
                </p:oleObj>
              </mc:Fallback>
            </mc:AlternateContent>
          </a:graphicData>
        </a:graphic>
      </p:graphicFrame>
    </p:spTree>
    <p:extLst>
      <p:ext uri="{BB962C8B-B14F-4D97-AF65-F5344CB8AC3E}">
        <p14:creationId xmlns:p14="http://schemas.microsoft.com/office/powerpoint/2010/main" val="160426818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5176" fill="hold"/>
                                        <p:tgtEl>
                                          <p:spTgt spid="577"/>
                                        </p:tgtEl>
                                      </p:cBhvr>
                                    </p:cmd>
                                  </p:childTnLst>
                                </p:cTn>
                              </p:par>
                              <p:par>
                                <p:cTn id="7" presetID="0" presetClass="path" presetSubtype="0" accel="50000" decel="50000" fill="hold" nodeType="withEffect">
                                  <p:stCondLst>
                                    <p:cond delay="0"/>
                                  </p:stCondLst>
                                  <p:childTnLst>
                                    <p:animMotion origin="layout" path="M -0.13066 -0.00185 L -4.01527E-6 1.63502E-6 " pathEditMode="relative" rAng="0" ptsTypes="AA">
                                      <p:cBhvr>
                                        <p:cTn id="8" dur="5000" fill="hold"/>
                                        <p:tgtEl>
                                          <p:spTgt spid="410"/>
                                        </p:tgtEl>
                                        <p:attrNameLst>
                                          <p:attrName>ppt_x</p:attrName>
                                          <p:attrName>ppt_y</p:attrName>
                                        </p:attrNameLst>
                                      </p:cBhvr>
                                      <p:rCtr x="6524" y="93"/>
                                    </p:animMotion>
                                  </p:childTnLst>
                                </p:cTn>
                              </p:par>
                              <p:par>
                                <p:cTn id="9" presetID="0" presetClass="path" presetSubtype="0" accel="50000" decel="50000" fill="hold" nodeType="withEffect">
                                  <p:stCondLst>
                                    <p:cond delay="0"/>
                                  </p:stCondLst>
                                  <p:childTnLst>
                                    <p:animMotion origin="layout" path="M 0.15495 -5.70171E-6 L 4.51154E-7 -5.70171E-6 " pathEditMode="relative" ptsTypes="AA">
                                      <p:cBhvr>
                                        <p:cTn id="10" dur="5000" fill="hold"/>
                                        <p:tgtEl>
                                          <p:spTgt spid="521"/>
                                        </p:tgtEl>
                                        <p:attrNameLst>
                                          <p:attrName>ppt_x</p:attrName>
                                          <p:attrName>ppt_y</p:attrName>
                                        </p:attrNameLst>
                                      </p:cBhvr>
                                    </p:animMotion>
                                  </p:childTnLst>
                                </p:cTn>
                              </p:par>
                            </p:childTnLst>
                          </p:cTn>
                        </p:par>
                        <p:par>
                          <p:cTn id="11" fill="hold">
                            <p:stCondLst>
                              <p:cond delay="5176"/>
                            </p:stCondLst>
                            <p:childTnLst>
                              <p:par>
                                <p:cTn id="12" presetID="1" presetClass="entr" presetSubtype="0" fill="hold" grpId="0" nodeType="afterEffect">
                                  <p:stCondLst>
                                    <p:cond delay="0"/>
                                  </p:stCondLst>
                                  <p:childTnLst>
                                    <p:set>
                                      <p:cBhvr>
                                        <p:cTn id="13" dur="1" fill="hold">
                                          <p:stCondLst>
                                            <p:cond delay="0"/>
                                          </p:stCondLst>
                                        </p:cTn>
                                        <p:tgtEl>
                                          <p:spTgt spid="578"/>
                                        </p:tgtEl>
                                        <p:attrNameLst>
                                          <p:attrName>style.visibility</p:attrName>
                                        </p:attrNameLst>
                                      </p:cBhvr>
                                      <p:to>
                                        <p:strVal val="visible"/>
                                      </p:to>
                                    </p:set>
                                  </p:childTnLst>
                                </p:cTn>
                              </p:par>
                            </p:childTnLst>
                          </p:cTn>
                        </p:par>
                        <p:par>
                          <p:cTn id="14" fill="hold">
                            <p:stCondLst>
                              <p:cond delay="5176"/>
                            </p:stCondLst>
                            <p:childTnLst>
                              <p:par>
                                <p:cTn id="15" presetID="35" presetClass="emph" presetSubtype="0" repeatCount="3000" fill="hold" grpId="1" nodeType="afterEffect">
                                  <p:stCondLst>
                                    <p:cond delay="0"/>
                                  </p:stCondLst>
                                  <p:childTnLst>
                                    <p:anim calcmode="discrete" valueType="str">
                                      <p:cBhvr>
                                        <p:cTn id="16" dur="500" fill="hold"/>
                                        <p:tgtEl>
                                          <p:spTgt spid="57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mute="1">
                <p:cTn id="17" fill="hold" display="0">
                  <p:stCondLst>
                    <p:cond delay="indefinite"/>
                  </p:stCondLst>
                </p:cTn>
                <p:tgtEl>
                  <p:spTgt spid="577"/>
                </p:tgtEl>
              </p:cMediaNode>
            </p:video>
            <p:seq concurrent="1" nextAc="seek">
              <p:cTn id="18" restart="whenNotActive" fill="hold" evtFilter="cancelBubble" nodeType="interactiveSeq">
                <p:stCondLst>
                  <p:cond evt="onClick" delay="0">
                    <p:tgtEl>
                      <p:spTgt spid="577"/>
                    </p:tgtEl>
                  </p:cond>
                </p:stCondLst>
                <p:endSync evt="end" delay="0">
                  <p:rtn val="all"/>
                </p:endSync>
                <p:childTnLst>
                  <p:par>
                    <p:cTn id="19" fill="hold">
                      <p:stCondLst>
                        <p:cond delay="0"/>
                      </p:stCondLst>
                      <p:childTnLst>
                        <p:par>
                          <p:cTn id="20" fill="hold">
                            <p:stCondLst>
                              <p:cond delay="0"/>
                            </p:stCondLst>
                            <p:childTnLst>
                              <p:par>
                                <p:cTn id="21" presetID="2" presetClass="mediacall" presetSubtype="0" fill="hold" nodeType="withEffect">
                                  <p:stCondLst>
                                    <p:cond delay="0"/>
                                  </p:stCondLst>
                                  <p:childTnLst>
                                    <p:cmd type="call" cmd="togglePause">
                                      <p:cBhvr>
                                        <p:cTn id="22" dur="1" fill="hold"/>
                                        <p:tgtEl>
                                          <p:spTgt spid="577"/>
                                        </p:tgtEl>
                                      </p:cBhvr>
                                    </p:cmd>
                                  </p:childTnLst>
                                </p:cTn>
                              </p:par>
                            </p:childTnLst>
                          </p:cTn>
                        </p:par>
                      </p:childTnLst>
                    </p:cTn>
                  </p:par>
                </p:childTnLst>
              </p:cTn>
              <p:nextCondLst>
                <p:cond evt="onClick" delay="0">
                  <p:tgtEl>
                    <p:spTgt spid="577"/>
                  </p:tgtEl>
                </p:cond>
              </p:nextCondLst>
            </p:seq>
          </p:childTnLst>
        </p:cTn>
      </p:par>
    </p:tnLst>
    <p:bldLst>
      <p:bldP spid="578" grpId="0" animBg="1"/>
      <p:bldP spid="578" grpId="1"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1" name="Group 5"/>
          <p:cNvGrpSpPr>
            <a:grpSpLocks/>
          </p:cNvGrpSpPr>
          <p:nvPr/>
        </p:nvGrpSpPr>
        <p:grpSpPr bwMode="auto">
          <a:xfrm rot="17100000">
            <a:off x="2830514" y="3312516"/>
            <a:ext cx="1002513" cy="1241883"/>
            <a:chOff x="1423" y="1591"/>
            <a:chExt cx="444" cy="550"/>
          </a:xfrm>
        </p:grpSpPr>
        <p:sp>
          <p:nvSpPr>
            <p:cNvPr id="522"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523" name="Group 7"/>
            <p:cNvGrpSpPr>
              <a:grpSpLocks/>
            </p:cNvGrpSpPr>
            <p:nvPr/>
          </p:nvGrpSpPr>
          <p:grpSpPr bwMode="auto">
            <a:xfrm>
              <a:off x="1423" y="1886"/>
              <a:ext cx="92" cy="69"/>
              <a:chOff x="101" y="1265"/>
              <a:chExt cx="112" cy="84"/>
            </a:xfrm>
          </p:grpSpPr>
          <p:sp>
            <p:nvSpPr>
              <p:cNvPr id="573"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74"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75"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24" name="Group 11"/>
            <p:cNvGrpSpPr>
              <a:grpSpLocks/>
            </p:cNvGrpSpPr>
            <p:nvPr/>
          </p:nvGrpSpPr>
          <p:grpSpPr bwMode="auto">
            <a:xfrm>
              <a:off x="1467" y="1848"/>
              <a:ext cx="92" cy="69"/>
              <a:chOff x="101" y="1265"/>
              <a:chExt cx="112" cy="84"/>
            </a:xfrm>
          </p:grpSpPr>
          <p:sp>
            <p:nvSpPr>
              <p:cNvPr id="570"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71"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72"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25"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526" name="Group 16"/>
            <p:cNvGrpSpPr>
              <a:grpSpLocks/>
            </p:cNvGrpSpPr>
            <p:nvPr/>
          </p:nvGrpSpPr>
          <p:grpSpPr bwMode="auto">
            <a:xfrm>
              <a:off x="1511" y="1809"/>
              <a:ext cx="92" cy="69"/>
              <a:chOff x="101" y="1265"/>
              <a:chExt cx="112" cy="84"/>
            </a:xfrm>
          </p:grpSpPr>
          <p:sp>
            <p:nvSpPr>
              <p:cNvPr id="567"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8"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9"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27"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528"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29"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30" name="Group 23"/>
            <p:cNvGrpSpPr>
              <a:grpSpLocks/>
            </p:cNvGrpSpPr>
            <p:nvPr/>
          </p:nvGrpSpPr>
          <p:grpSpPr bwMode="auto">
            <a:xfrm>
              <a:off x="1555" y="1769"/>
              <a:ext cx="92" cy="69"/>
              <a:chOff x="101" y="1265"/>
              <a:chExt cx="112" cy="84"/>
            </a:xfrm>
          </p:grpSpPr>
          <p:sp>
            <p:nvSpPr>
              <p:cNvPr id="564"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5"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6"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1" name="Group 27"/>
            <p:cNvGrpSpPr>
              <a:grpSpLocks/>
            </p:cNvGrpSpPr>
            <p:nvPr/>
          </p:nvGrpSpPr>
          <p:grpSpPr bwMode="auto">
            <a:xfrm rot="-3505034">
              <a:off x="1639" y="1900"/>
              <a:ext cx="92" cy="69"/>
              <a:chOff x="101" y="1265"/>
              <a:chExt cx="112" cy="84"/>
            </a:xfrm>
          </p:grpSpPr>
          <p:sp>
            <p:nvSpPr>
              <p:cNvPr id="561"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2"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3"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2" name="Group 31"/>
            <p:cNvGrpSpPr>
              <a:grpSpLocks/>
            </p:cNvGrpSpPr>
            <p:nvPr/>
          </p:nvGrpSpPr>
          <p:grpSpPr bwMode="auto">
            <a:xfrm rot="-3505034">
              <a:off x="1635" y="1833"/>
              <a:ext cx="92" cy="69"/>
              <a:chOff x="101" y="1265"/>
              <a:chExt cx="112" cy="84"/>
            </a:xfrm>
          </p:grpSpPr>
          <p:sp>
            <p:nvSpPr>
              <p:cNvPr id="558"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9"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0"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33"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534"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35" name="Group 37"/>
            <p:cNvGrpSpPr>
              <a:grpSpLocks/>
            </p:cNvGrpSpPr>
            <p:nvPr/>
          </p:nvGrpSpPr>
          <p:grpSpPr bwMode="auto">
            <a:xfrm rot="-3868781">
              <a:off x="1754" y="1905"/>
              <a:ext cx="92" cy="69"/>
              <a:chOff x="101" y="1265"/>
              <a:chExt cx="112" cy="84"/>
            </a:xfrm>
          </p:grpSpPr>
          <p:sp>
            <p:nvSpPr>
              <p:cNvPr id="555"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6"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7"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6" name="Group 41"/>
            <p:cNvGrpSpPr>
              <a:grpSpLocks/>
            </p:cNvGrpSpPr>
            <p:nvPr/>
          </p:nvGrpSpPr>
          <p:grpSpPr bwMode="auto">
            <a:xfrm rot="-3868781">
              <a:off x="1742" y="1847"/>
              <a:ext cx="92" cy="69"/>
              <a:chOff x="101" y="1265"/>
              <a:chExt cx="112" cy="84"/>
            </a:xfrm>
          </p:grpSpPr>
          <p:sp>
            <p:nvSpPr>
              <p:cNvPr id="552"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3"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4"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37"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38"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39"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40"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41" name="Group 49"/>
            <p:cNvGrpSpPr>
              <a:grpSpLocks/>
            </p:cNvGrpSpPr>
            <p:nvPr/>
          </p:nvGrpSpPr>
          <p:grpSpPr bwMode="auto">
            <a:xfrm rot="-3868781">
              <a:off x="1729" y="1782"/>
              <a:ext cx="92" cy="69"/>
              <a:chOff x="101" y="1265"/>
              <a:chExt cx="112" cy="84"/>
            </a:xfrm>
          </p:grpSpPr>
          <p:sp>
            <p:nvSpPr>
              <p:cNvPr id="549"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0"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1"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42"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543"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544"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545"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546"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547"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548"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51202" name="Rectangle 2"/>
          <p:cNvSpPr>
            <a:spLocks noGrp="1" noChangeArrowheads="1"/>
          </p:cNvSpPr>
          <p:nvPr>
            <p:ph type="title"/>
          </p:nvPr>
        </p:nvSpPr>
        <p:spPr>
          <a:xfrm>
            <a:off x="609601" y="206831"/>
            <a:ext cx="10909300" cy="838199"/>
          </a:xfrm>
        </p:spPr>
        <p:txBody>
          <a:bodyPr>
            <a:normAutofit/>
          </a:bodyPr>
          <a:lstStyle/>
          <a:p>
            <a:r>
              <a:rPr lang="en-GB" dirty="0"/>
              <a:t>translation function search </a:t>
            </a:r>
          </a:p>
        </p:txBody>
      </p:sp>
      <p:sp>
        <p:nvSpPr>
          <p:cNvPr id="179" name="Content Placeholder 178"/>
          <p:cNvSpPr>
            <a:spLocks noGrp="1"/>
          </p:cNvSpPr>
          <p:nvPr>
            <p:ph idx="1"/>
          </p:nvPr>
        </p:nvSpPr>
        <p:spPr>
          <a:xfrm>
            <a:off x="609600" y="1240971"/>
            <a:ext cx="10871200" cy="5040087"/>
          </a:xfrm>
        </p:spPr>
        <p:txBody>
          <a:bodyPr/>
          <a:lstStyle/>
          <a:p>
            <a:r>
              <a:rPr lang="en-GB" dirty="0"/>
              <a:t>TFZ: Translation function z-score, number of standard deviations over the mean of the solution</a:t>
            </a:r>
          </a:p>
        </p:txBody>
      </p:sp>
      <p:sp>
        <p:nvSpPr>
          <p:cNvPr id="182" name="AutoShape 4"/>
          <p:cNvSpPr>
            <a:spLocks noChangeArrowheads="1"/>
          </p:cNvSpPr>
          <p:nvPr/>
        </p:nvSpPr>
        <p:spPr bwMode="auto">
          <a:xfrm>
            <a:off x="2328017" y="3116339"/>
            <a:ext cx="3425064" cy="1987863"/>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410" name="Group 5"/>
          <p:cNvGrpSpPr>
            <a:grpSpLocks/>
          </p:cNvGrpSpPr>
          <p:nvPr/>
        </p:nvGrpSpPr>
        <p:grpSpPr bwMode="auto">
          <a:xfrm rot="6482239">
            <a:off x="4069198" y="3828786"/>
            <a:ext cx="938543" cy="1162639"/>
            <a:chOff x="1423" y="1591"/>
            <a:chExt cx="444" cy="550"/>
          </a:xfrm>
        </p:grpSpPr>
        <p:sp>
          <p:nvSpPr>
            <p:cNvPr id="411"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412" name="Group 7"/>
            <p:cNvGrpSpPr>
              <a:grpSpLocks/>
            </p:cNvGrpSpPr>
            <p:nvPr/>
          </p:nvGrpSpPr>
          <p:grpSpPr bwMode="auto">
            <a:xfrm>
              <a:off x="1423" y="1886"/>
              <a:ext cx="92" cy="69"/>
              <a:chOff x="101" y="1265"/>
              <a:chExt cx="112" cy="84"/>
            </a:xfrm>
          </p:grpSpPr>
          <p:sp>
            <p:nvSpPr>
              <p:cNvPr id="462"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63"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64"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13" name="Group 11"/>
            <p:cNvGrpSpPr>
              <a:grpSpLocks/>
            </p:cNvGrpSpPr>
            <p:nvPr/>
          </p:nvGrpSpPr>
          <p:grpSpPr bwMode="auto">
            <a:xfrm>
              <a:off x="1467" y="1848"/>
              <a:ext cx="92" cy="69"/>
              <a:chOff x="101" y="1265"/>
              <a:chExt cx="112" cy="84"/>
            </a:xfrm>
          </p:grpSpPr>
          <p:sp>
            <p:nvSpPr>
              <p:cNvPr id="459"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60"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61"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14"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415" name="Group 16"/>
            <p:cNvGrpSpPr>
              <a:grpSpLocks/>
            </p:cNvGrpSpPr>
            <p:nvPr/>
          </p:nvGrpSpPr>
          <p:grpSpPr bwMode="auto">
            <a:xfrm>
              <a:off x="1511" y="1809"/>
              <a:ext cx="92" cy="69"/>
              <a:chOff x="101" y="1265"/>
              <a:chExt cx="112" cy="84"/>
            </a:xfrm>
          </p:grpSpPr>
          <p:sp>
            <p:nvSpPr>
              <p:cNvPr id="456"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7"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8"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16"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417"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18"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19" name="Group 23"/>
            <p:cNvGrpSpPr>
              <a:grpSpLocks/>
            </p:cNvGrpSpPr>
            <p:nvPr/>
          </p:nvGrpSpPr>
          <p:grpSpPr bwMode="auto">
            <a:xfrm>
              <a:off x="1555" y="1769"/>
              <a:ext cx="92" cy="69"/>
              <a:chOff x="101" y="1265"/>
              <a:chExt cx="112" cy="84"/>
            </a:xfrm>
          </p:grpSpPr>
          <p:sp>
            <p:nvSpPr>
              <p:cNvPr id="453"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4"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5"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0" name="Group 27"/>
            <p:cNvGrpSpPr>
              <a:grpSpLocks/>
            </p:cNvGrpSpPr>
            <p:nvPr/>
          </p:nvGrpSpPr>
          <p:grpSpPr bwMode="auto">
            <a:xfrm rot="-3505034">
              <a:off x="1639" y="1900"/>
              <a:ext cx="92" cy="69"/>
              <a:chOff x="101" y="1265"/>
              <a:chExt cx="112" cy="84"/>
            </a:xfrm>
          </p:grpSpPr>
          <p:sp>
            <p:nvSpPr>
              <p:cNvPr id="450"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1"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2"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1" name="Group 31"/>
            <p:cNvGrpSpPr>
              <a:grpSpLocks/>
            </p:cNvGrpSpPr>
            <p:nvPr/>
          </p:nvGrpSpPr>
          <p:grpSpPr bwMode="auto">
            <a:xfrm rot="-3505034">
              <a:off x="1635" y="1833"/>
              <a:ext cx="92" cy="69"/>
              <a:chOff x="101" y="1265"/>
              <a:chExt cx="112" cy="84"/>
            </a:xfrm>
          </p:grpSpPr>
          <p:sp>
            <p:nvSpPr>
              <p:cNvPr id="447"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8"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9"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22"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423"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24" name="Group 37"/>
            <p:cNvGrpSpPr>
              <a:grpSpLocks/>
            </p:cNvGrpSpPr>
            <p:nvPr/>
          </p:nvGrpSpPr>
          <p:grpSpPr bwMode="auto">
            <a:xfrm rot="-3868781">
              <a:off x="1754" y="1905"/>
              <a:ext cx="92" cy="69"/>
              <a:chOff x="101" y="1265"/>
              <a:chExt cx="112" cy="84"/>
            </a:xfrm>
          </p:grpSpPr>
          <p:sp>
            <p:nvSpPr>
              <p:cNvPr id="444"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5"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6"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5" name="Group 41"/>
            <p:cNvGrpSpPr>
              <a:grpSpLocks/>
            </p:cNvGrpSpPr>
            <p:nvPr/>
          </p:nvGrpSpPr>
          <p:grpSpPr bwMode="auto">
            <a:xfrm rot="-3868781">
              <a:off x="1742" y="1847"/>
              <a:ext cx="92" cy="69"/>
              <a:chOff x="101" y="1265"/>
              <a:chExt cx="112" cy="84"/>
            </a:xfrm>
          </p:grpSpPr>
          <p:sp>
            <p:nvSpPr>
              <p:cNvPr id="441"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2"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3"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26"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7"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8"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9"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30" name="Group 49"/>
            <p:cNvGrpSpPr>
              <a:grpSpLocks/>
            </p:cNvGrpSpPr>
            <p:nvPr/>
          </p:nvGrpSpPr>
          <p:grpSpPr bwMode="auto">
            <a:xfrm rot="-3868781">
              <a:off x="1729" y="1782"/>
              <a:ext cx="92" cy="69"/>
              <a:chOff x="101" y="1265"/>
              <a:chExt cx="112" cy="84"/>
            </a:xfrm>
          </p:grpSpPr>
          <p:sp>
            <p:nvSpPr>
              <p:cNvPr id="438"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39"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0"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31"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432"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433"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434"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435"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436"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437"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pic>
        <p:nvPicPr>
          <p:cNvPr id="577" name="counting2.mov">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rotWithShape="1">
          <a:blip r:embed="rId4"/>
          <a:srcRect b="55050"/>
          <a:stretch/>
        </p:blipFill>
        <p:spPr>
          <a:xfrm>
            <a:off x="6633933" y="3462706"/>
            <a:ext cx="2892030" cy="729150"/>
          </a:xfrm>
          <a:prstGeom prst="rect">
            <a:avLst/>
          </a:prstGeom>
        </p:spPr>
      </p:pic>
      <p:graphicFrame>
        <p:nvGraphicFramePr>
          <p:cNvPr id="119" name="Object 4">
            <a:extLst>
              <a:ext uri="{FF2B5EF4-FFF2-40B4-BE49-F238E27FC236}">
                <a16:creationId xmlns:a16="http://schemas.microsoft.com/office/drawing/2014/main" id="{7ACF5172-73DC-F940-97A5-C1572A98AF84}"/>
              </a:ext>
            </a:extLst>
          </p:cNvPr>
          <p:cNvGraphicFramePr>
            <a:graphicFrameLocks noChangeAspect="1"/>
          </p:cNvGraphicFramePr>
          <p:nvPr/>
        </p:nvGraphicFramePr>
        <p:xfrm>
          <a:off x="2170113" y="5767097"/>
          <a:ext cx="7851775" cy="1063625"/>
        </p:xfrm>
        <a:graphic>
          <a:graphicData uri="http://schemas.openxmlformats.org/presentationml/2006/ole">
            <mc:AlternateContent xmlns:mc="http://schemas.openxmlformats.org/markup-compatibility/2006">
              <mc:Choice xmlns:v="urn:schemas-microsoft-com:vml" Requires="v">
                <p:oleObj name="Equation" r:id="rId5" imgW="4025900" imgH="546100" progId="Equation.3">
                  <p:embed/>
                </p:oleObj>
              </mc:Choice>
              <mc:Fallback>
                <p:oleObj name="Equation" r:id="rId5" imgW="4025900" imgH="546100" progId="Equation.3">
                  <p:embed/>
                  <p:pic>
                    <p:nvPicPr>
                      <p:cNvPr id="118" name="Object 4">
                        <a:extLst>
                          <a:ext uri="{FF2B5EF4-FFF2-40B4-BE49-F238E27FC236}">
                            <a16:creationId xmlns:a16="http://schemas.microsoft.com/office/drawing/2014/main" id="{364CE551-67A4-2F4C-BE4A-599692888975}"/>
                          </a:ext>
                        </a:extLst>
                      </p:cNvPr>
                      <p:cNvPicPr>
                        <a:picLocks noChangeAspect="1" noChangeArrowheads="1"/>
                      </p:cNvPicPr>
                      <p:nvPr/>
                    </p:nvPicPr>
                    <p:blipFill>
                      <a:blip r:embed="rId6"/>
                      <a:srcRect/>
                      <a:stretch>
                        <a:fillRect/>
                      </a:stretch>
                    </p:blipFill>
                    <p:spPr bwMode="auto">
                      <a:xfrm>
                        <a:off x="2170113" y="5767097"/>
                        <a:ext cx="7851775" cy="1063625"/>
                      </a:xfrm>
                      <a:prstGeom prst="rect">
                        <a:avLst/>
                      </a:prstGeom>
                      <a:noFill/>
                    </p:spPr>
                  </p:pic>
                </p:oleObj>
              </mc:Fallback>
            </mc:AlternateContent>
          </a:graphicData>
        </a:graphic>
      </p:graphicFrame>
    </p:spTree>
    <p:extLst>
      <p:ext uri="{BB962C8B-B14F-4D97-AF65-F5344CB8AC3E}">
        <p14:creationId xmlns:p14="http://schemas.microsoft.com/office/powerpoint/2010/main" val="282321252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video>
              <p:cMediaNode vol="80000" mute="1">
                <p:cTn id="2" fill="hold" display="0">
                  <p:stCondLst>
                    <p:cond delay="indefinite"/>
                  </p:stCondLst>
                </p:cTn>
                <p:tgtEl>
                  <p:spTgt spid="577"/>
                </p:tgtEl>
              </p:cMediaNode>
            </p:video>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GB" dirty="0"/>
              <a:t>log-likelihood gain for solutions</a:t>
            </a:r>
            <a:endParaRPr lang="en-US" dirty="0"/>
          </a:p>
        </p:txBody>
      </p:sp>
      <p:sp>
        <p:nvSpPr>
          <p:cNvPr id="7" name="Content Placeholder 6"/>
          <p:cNvSpPr>
            <a:spLocks noGrp="1"/>
          </p:cNvSpPr>
          <p:nvPr>
            <p:ph idx="1"/>
          </p:nvPr>
        </p:nvSpPr>
        <p:spPr/>
        <p:txBody>
          <a:bodyPr>
            <a:normAutofit/>
          </a:bodyPr>
          <a:lstStyle/>
          <a:p>
            <a:r>
              <a:rPr lang="en-US" dirty="0"/>
              <a:t>If there are multiple copies in the asymmetric unit then the placement of the first molecule may not give a signal in MR</a:t>
            </a:r>
          </a:p>
          <a:p>
            <a:pPr lvl="1"/>
            <a:r>
              <a:rPr lang="en-US" dirty="0"/>
              <a:t>Maintain a list of possible solutions</a:t>
            </a:r>
          </a:p>
          <a:p>
            <a:r>
              <a:rPr lang="en-US" dirty="0">
                <a:highlight>
                  <a:srgbClr val="FFFF00"/>
                </a:highlight>
              </a:rPr>
              <a:t>As long as the correct placement for the first component is in the list </a:t>
            </a:r>
            <a:r>
              <a:rPr lang="en-US" dirty="0"/>
              <a:t>then second and subsequent components become easier to place </a:t>
            </a:r>
          </a:p>
          <a:p>
            <a:pPr lvl="1"/>
            <a:r>
              <a:rPr lang="en-US" dirty="0"/>
              <a:t>and selects the correct first placement from the list</a:t>
            </a:r>
          </a:p>
          <a:p>
            <a:endParaRPr lang="en-US" dirty="0"/>
          </a:p>
        </p:txBody>
      </p:sp>
    </p:spTree>
    <p:extLst>
      <p:ext uri="{BB962C8B-B14F-4D97-AF65-F5344CB8AC3E}">
        <p14:creationId xmlns:p14="http://schemas.microsoft.com/office/powerpoint/2010/main" val="8584110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http://1.2.3.11/bmi/www.phaser.cimr.cam.ac.uk/images/3/3b/Phaser_selection.gif">
            <a:hlinkClick r:id="rId2"/>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227456" y="2074415"/>
            <a:ext cx="5185831" cy="2808994"/>
          </a:xfrm>
          <a:prstGeom prst="rect">
            <a:avLst/>
          </a:prstGeom>
          <a:noFill/>
        </p:spPr>
      </p:pic>
      <p:sp>
        <p:nvSpPr>
          <p:cNvPr id="2" name="Title 1"/>
          <p:cNvSpPr>
            <a:spLocks noGrp="1"/>
          </p:cNvSpPr>
          <p:nvPr>
            <p:ph type="title"/>
          </p:nvPr>
        </p:nvSpPr>
        <p:spPr>
          <a:xfrm>
            <a:off x="609601" y="206831"/>
            <a:ext cx="10909300" cy="838199"/>
          </a:xfrm>
        </p:spPr>
        <p:txBody>
          <a:bodyPr/>
          <a:lstStyle/>
          <a:p>
            <a:r>
              <a:rPr lang="en-GB" dirty="0"/>
              <a:t>Peak selection</a:t>
            </a:r>
          </a:p>
        </p:txBody>
      </p:sp>
      <p:sp>
        <p:nvSpPr>
          <p:cNvPr id="3" name="Content Placeholder 2"/>
          <p:cNvSpPr>
            <a:spLocks noGrp="1"/>
          </p:cNvSpPr>
          <p:nvPr>
            <p:ph idx="1"/>
          </p:nvPr>
        </p:nvSpPr>
        <p:spPr>
          <a:xfrm>
            <a:off x="609600" y="1240971"/>
            <a:ext cx="10871200" cy="5040087"/>
          </a:xfrm>
        </p:spPr>
        <p:txBody>
          <a:bodyPr>
            <a:normAutofit/>
          </a:bodyPr>
          <a:lstStyle/>
          <a:p>
            <a:r>
              <a:rPr lang="en-GB" dirty="0"/>
              <a:t>Must chose a selection criteria to carry potential solutions through to the next step</a:t>
            </a:r>
          </a:p>
          <a:p>
            <a:pPr lvl="1"/>
            <a:endParaRPr lang="en-GB" dirty="0"/>
          </a:p>
          <a:p>
            <a:pPr lvl="1"/>
            <a:endParaRPr lang="en-GB" dirty="0"/>
          </a:p>
          <a:p>
            <a:pPr lvl="1"/>
            <a:endParaRPr lang="en-GB" dirty="0"/>
          </a:p>
          <a:p>
            <a:pPr lvl="1"/>
            <a:endParaRPr lang="en-GB" dirty="0"/>
          </a:p>
          <a:p>
            <a:pPr lvl="1"/>
            <a:endParaRPr lang="en-GB" dirty="0"/>
          </a:p>
          <a:p>
            <a:pPr lvl="1"/>
            <a:endParaRPr lang="en-GB" dirty="0"/>
          </a:p>
          <a:p>
            <a:endParaRPr lang="en-GB" dirty="0"/>
          </a:p>
          <a:p>
            <a:r>
              <a:rPr lang="en-GB" dirty="0"/>
              <a:t>By default, solutions over 75% of the difference between the top peak and the mean are selected</a:t>
            </a:r>
          </a:p>
          <a:p>
            <a:endParaRPr lang="en-GB" dirty="0"/>
          </a:p>
        </p:txBody>
      </p:sp>
    </p:spTree>
    <p:extLst>
      <p:ext uri="{BB962C8B-B14F-4D97-AF65-F5344CB8AC3E}">
        <p14:creationId xmlns:p14="http://schemas.microsoft.com/office/powerpoint/2010/main" val="349099299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5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985090" name="Rectangle 2"/>
          <p:cNvSpPr>
            <a:spLocks noGrp="1" noChangeArrowheads="1"/>
          </p:cNvSpPr>
          <p:nvPr>
            <p:ph type="title"/>
          </p:nvPr>
        </p:nvSpPr>
        <p:spPr/>
        <p:txBody>
          <a:bodyPr>
            <a:normAutofit/>
          </a:bodyPr>
          <a:lstStyle/>
          <a:p>
            <a:r>
              <a:rPr lang="en-GB" altLang="en-GB" dirty="0"/>
              <a:t>packing</a:t>
            </a:r>
            <a:endParaRPr lang="en-GB" dirty="0"/>
          </a:p>
        </p:txBody>
      </p:sp>
      <p:sp>
        <p:nvSpPr>
          <p:cNvPr id="3" name="Content Placeholder 2"/>
          <p:cNvSpPr>
            <a:spLocks noGrp="1"/>
          </p:cNvSpPr>
          <p:nvPr>
            <p:ph idx="1"/>
          </p:nvPr>
        </p:nvSpPr>
        <p:spPr/>
        <p:txBody>
          <a:bodyPr/>
          <a:lstStyle/>
          <a:p>
            <a:r>
              <a:rPr lang="en-GB" dirty="0" err="1"/>
              <a:t>C</a:t>
            </a:r>
            <a:r>
              <a:rPr lang="en-GB" dirty="0" err="1">
                <a:latin typeface="Symbol" pitchFamily="18" charset="2"/>
              </a:rPr>
              <a:t>a</a:t>
            </a:r>
            <a:r>
              <a:rPr lang="en-GB" dirty="0"/>
              <a:t> clash test</a:t>
            </a:r>
          </a:p>
          <a:p>
            <a:endParaRPr lang="en-US" dirty="0"/>
          </a:p>
        </p:txBody>
      </p:sp>
      <p:grpSp>
        <p:nvGrpSpPr>
          <p:cNvPr id="985092" name="Group 4"/>
          <p:cNvGrpSpPr>
            <a:grpSpLocks/>
          </p:cNvGrpSpPr>
          <p:nvPr/>
        </p:nvGrpSpPr>
        <p:grpSpPr bwMode="auto">
          <a:xfrm>
            <a:off x="3476754" y="2393147"/>
            <a:ext cx="5264150" cy="3724275"/>
            <a:chOff x="1222" y="1482"/>
            <a:chExt cx="3316" cy="2346"/>
          </a:xfrm>
        </p:grpSpPr>
        <p:grpSp>
          <p:nvGrpSpPr>
            <p:cNvPr id="985093" name="Group 5"/>
            <p:cNvGrpSpPr>
              <a:grpSpLocks/>
            </p:cNvGrpSpPr>
            <p:nvPr/>
          </p:nvGrpSpPr>
          <p:grpSpPr bwMode="auto">
            <a:xfrm>
              <a:off x="1329" y="1606"/>
              <a:ext cx="3147" cy="2100"/>
              <a:chOff x="2021" y="1420"/>
              <a:chExt cx="3145" cy="2098"/>
            </a:xfrm>
          </p:grpSpPr>
          <p:grpSp>
            <p:nvGrpSpPr>
              <p:cNvPr id="985094" name="Group 6"/>
              <p:cNvGrpSpPr>
                <a:grpSpLocks/>
              </p:cNvGrpSpPr>
              <p:nvPr/>
            </p:nvGrpSpPr>
            <p:grpSpPr bwMode="auto">
              <a:xfrm>
                <a:off x="2021" y="1420"/>
                <a:ext cx="1777" cy="2098"/>
                <a:chOff x="2021" y="1429"/>
                <a:chExt cx="1777" cy="2098"/>
              </a:xfrm>
            </p:grpSpPr>
            <p:grpSp>
              <p:nvGrpSpPr>
                <p:cNvPr id="985095" name="Group 7"/>
                <p:cNvGrpSpPr>
                  <a:grpSpLocks/>
                </p:cNvGrpSpPr>
                <p:nvPr/>
              </p:nvGrpSpPr>
              <p:grpSpPr bwMode="auto">
                <a:xfrm>
                  <a:off x="2021" y="1429"/>
                  <a:ext cx="1343" cy="1423"/>
                  <a:chOff x="1311" y="1423"/>
                  <a:chExt cx="444" cy="550"/>
                </a:xfrm>
              </p:grpSpPr>
              <p:sp>
                <p:nvSpPr>
                  <p:cNvPr id="985096" name="Freeform 8"/>
                  <p:cNvSpPr>
                    <a:spLocks/>
                  </p:cNvSpPr>
                  <p:nvPr/>
                </p:nvSpPr>
                <p:spPr bwMode="auto">
                  <a:xfrm rot="-21600000">
                    <a:off x="1396" y="1519"/>
                    <a:ext cx="75" cy="352"/>
                  </a:xfrm>
                  <a:custGeom>
                    <a:avLst/>
                    <a:gdLst/>
                    <a:ahLst/>
                    <a:cxnLst>
                      <a:cxn ang="0">
                        <a:pos x="87" y="0"/>
                      </a:cxn>
                      <a:cxn ang="0">
                        <a:pos x="65" y="15"/>
                      </a:cxn>
                      <a:cxn ang="0">
                        <a:pos x="51" y="33"/>
                      </a:cxn>
                      <a:cxn ang="0">
                        <a:pos x="44" y="59"/>
                      </a:cxn>
                      <a:cxn ang="0">
                        <a:pos x="53" y="246"/>
                      </a:cxn>
                      <a:cxn ang="0">
                        <a:pos x="60" y="314"/>
                      </a:cxn>
                      <a:cxn ang="0">
                        <a:pos x="83" y="344"/>
                      </a:cxn>
                      <a:cxn ang="0">
                        <a:pos x="75" y="377"/>
                      </a:cxn>
                      <a:cxn ang="0">
                        <a:pos x="39" y="341"/>
                      </a:cxn>
                      <a:cxn ang="0">
                        <a:pos x="33" y="327"/>
                      </a:cxn>
                      <a:cxn ang="0">
                        <a:pos x="27" y="308"/>
                      </a:cxn>
                      <a:cxn ang="0">
                        <a:pos x="21" y="287"/>
                      </a:cxn>
                      <a:cxn ang="0">
                        <a:pos x="15" y="269"/>
                      </a:cxn>
                      <a:cxn ang="0">
                        <a:pos x="9" y="251"/>
                      </a:cxn>
                      <a:cxn ang="0">
                        <a:pos x="8" y="146"/>
                      </a:cxn>
                      <a:cxn ang="0">
                        <a:pos x="14" y="53"/>
                      </a:cxn>
                      <a:cxn ang="0">
                        <a:pos x="20" y="32"/>
                      </a:cxn>
                      <a:cxn ang="0">
                        <a:pos x="32" y="11"/>
                      </a:cxn>
                    </a:cxnLst>
                    <a:rect l="0" t="0" r="r" b="b"/>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097" name="Group 9"/>
                  <p:cNvGrpSpPr>
                    <a:grpSpLocks/>
                  </p:cNvGrpSpPr>
                  <p:nvPr/>
                </p:nvGrpSpPr>
                <p:grpSpPr bwMode="auto">
                  <a:xfrm rot="-21600000">
                    <a:off x="1311" y="1718"/>
                    <a:ext cx="92" cy="69"/>
                    <a:chOff x="101" y="1265"/>
                    <a:chExt cx="112" cy="84"/>
                  </a:xfrm>
                </p:grpSpPr>
                <p:sp>
                  <p:nvSpPr>
                    <p:cNvPr id="985098" name="Freeform 1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099" name="Freeform 1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00" name="Freeform 1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01" name="Group 13"/>
                  <p:cNvGrpSpPr>
                    <a:grpSpLocks/>
                  </p:cNvGrpSpPr>
                  <p:nvPr/>
                </p:nvGrpSpPr>
                <p:grpSpPr bwMode="auto">
                  <a:xfrm rot="-21600000">
                    <a:off x="1355" y="1680"/>
                    <a:ext cx="92" cy="69"/>
                    <a:chOff x="101" y="1265"/>
                    <a:chExt cx="112" cy="84"/>
                  </a:xfrm>
                </p:grpSpPr>
                <p:sp>
                  <p:nvSpPr>
                    <p:cNvPr id="985102" name="Freeform 1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03" name="Freeform 1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04" name="Freeform 1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105" name="Freeform 17"/>
                  <p:cNvSpPr>
                    <a:spLocks/>
                  </p:cNvSpPr>
                  <p:nvPr/>
                </p:nvSpPr>
                <p:spPr bwMode="auto">
                  <a:xfrm rot="-21600000">
                    <a:off x="1443" y="1513"/>
                    <a:ext cx="61" cy="341"/>
                  </a:xfrm>
                  <a:custGeom>
                    <a:avLst/>
                    <a:gdLst/>
                    <a:ahLst/>
                    <a:cxnLst>
                      <a:cxn ang="0">
                        <a:pos x="46" y="10"/>
                      </a:cxn>
                      <a:cxn ang="0">
                        <a:pos x="32" y="84"/>
                      </a:cxn>
                      <a:cxn ang="0">
                        <a:pos x="37" y="127"/>
                      </a:cxn>
                      <a:cxn ang="0">
                        <a:pos x="32" y="187"/>
                      </a:cxn>
                      <a:cxn ang="0">
                        <a:pos x="31" y="234"/>
                      </a:cxn>
                      <a:cxn ang="0">
                        <a:pos x="28" y="285"/>
                      </a:cxn>
                      <a:cxn ang="0">
                        <a:pos x="38" y="403"/>
                      </a:cxn>
                      <a:cxn ang="0">
                        <a:pos x="58" y="396"/>
                      </a:cxn>
                      <a:cxn ang="0">
                        <a:pos x="53" y="381"/>
                      </a:cxn>
                      <a:cxn ang="0">
                        <a:pos x="64" y="268"/>
                      </a:cxn>
                      <a:cxn ang="0">
                        <a:pos x="70" y="130"/>
                      </a:cxn>
                      <a:cxn ang="0">
                        <a:pos x="68" y="45"/>
                      </a:cxn>
                      <a:cxn ang="0">
                        <a:pos x="70" y="9"/>
                      </a:cxn>
                      <a:cxn ang="0">
                        <a:pos x="73" y="0"/>
                      </a:cxn>
                    </a:cxnLst>
                    <a:rect l="0" t="0" r="r" b="b"/>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106" name="Group 18"/>
                  <p:cNvGrpSpPr>
                    <a:grpSpLocks/>
                  </p:cNvGrpSpPr>
                  <p:nvPr/>
                </p:nvGrpSpPr>
                <p:grpSpPr bwMode="auto">
                  <a:xfrm rot="-21600000">
                    <a:off x="1399" y="1641"/>
                    <a:ext cx="92" cy="69"/>
                    <a:chOff x="101" y="1265"/>
                    <a:chExt cx="112" cy="84"/>
                  </a:xfrm>
                </p:grpSpPr>
                <p:sp>
                  <p:nvSpPr>
                    <p:cNvPr id="985107" name="Freeform 19"/>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08" name="Freeform 20"/>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09" name="Freeform 21"/>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110" name="Freeform 22"/>
                  <p:cNvSpPr>
                    <a:spLocks/>
                  </p:cNvSpPr>
                  <p:nvPr/>
                </p:nvSpPr>
                <p:spPr bwMode="auto">
                  <a:xfrm rot="-21600000">
                    <a:off x="1502" y="1480"/>
                    <a:ext cx="61" cy="376"/>
                  </a:xfrm>
                  <a:custGeom>
                    <a:avLst/>
                    <a:gdLst/>
                    <a:ahLst/>
                    <a:cxnLst>
                      <a:cxn ang="0">
                        <a:pos x="46" y="10"/>
                      </a:cxn>
                      <a:cxn ang="0">
                        <a:pos x="32" y="84"/>
                      </a:cxn>
                      <a:cxn ang="0">
                        <a:pos x="37" y="127"/>
                      </a:cxn>
                      <a:cxn ang="0">
                        <a:pos x="32" y="187"/>
                      </a:cxn>
                      <a:cxn ang="0">
                        <a:pos x="31" y="234"/>
                      </a:cxn>
                      <a:cxn ang="0">
                        <a:pos x="28" y="285"/>
                      </a:cxn>
                      <a:cxn ang="0">
                        <a:pos x="38" y="403"/>
                      </a:cxn>
                      <a:cxn ang="0">
                        <a:pos x="58" y="396"/>
                      </a:cxn>
                      <a:cxn ang="0">
                        <a:pos x="53" y="381"/>
                      </a:cxn>
                      <a:cxn ang="0">
                        <a:pos x="64" y="268"/>
                      </a:cxn>
                      <a:cxn ang="0">
                        <a:pos x="70" y="130"/>
                      </a:cxn>
                      <a:cxn ang="0">
                        <a:pos x="68" y="45"/>
                      </a:cxn>
                      <a:cxn ang="0">
                        <a:pos x="70" y="9"/>
                      </a:cxn>
                      <a:cxn ang="0">
                        <a:pos x="73" y="0"/>
                      </a:cxn>
                    </a:cxnLst>
                    <a:rect l="0" t="0" r="r" b="b"/>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11" name="Freeform 23"/>
                  <p:cNvSpPr>
                    <a:spLocks/>
                  </p:cNvSpPr>
                  <p:nvPr/>
                </p:nvSpPr>
                <p:spPr bwMode="auto">
                  <a:xfrm rot="-21600000">
                    <a:off x="1540" y="1423"/>
                    <a:ext cx="107" cy="381"/>
                  </a:xfrm>
                  <a:custGeom>
                    <a:avLst/>
                    <a:gdLst/>
                    <a:ahLst/>
                    <a:cxnLst>
                      <a:cxn ang="0">
                        <a:pos x="114" y="0"/>
                      </a:cxn>
                      <a:cxn ang="0">
                        <a:pos x="97" y="27"/>
                      </a:cxn>
                      <a:cxn ang="0">
                        <a:pos x="91" y="33"/>
                      </a:cxn>
                      <a:cxn ang="0">
                        <a:pos x="75" y="60"/>
                      </a:cxn>
                      <a:cxn ang="0">
                        <a:pos x="90" y="65"/>
                      </a:cxn>
                      <a:cxn ang="0">
                        <a:pos x="85" y="90"/>
                      </a:cxn>
                      <a:cxn ang="0">
                        <a:pos x="79" y="126"/>
                      </a:cxn>
                      <a:cxn ang="0">
                        <a:pos x="73" y="150"/>
                      </a:cxn>
                      <a:cxn ang="0">
                        <a:pos x="61" y="281"/>
                      </a:cxn>
                      <a:cxn ang="0">
                        <a:pos x="55" y="332"/>
                      </a:cxn>
                      <a:cxn ang="0">
                        <a:pos x="49" y="357"/>
                      </a:cxn>
                      <a:cxn ang="0">
                        <a:pos x="43" y="375"/>
                      </a:cxn>
                      <a:cxn ang="0">
                        <a:pos x="37" y="396"/>
                      </a:cxn>
                      <a:cxn ang="0">
                        <a:pos x="31" y="417"/>
                      </a:cxn>
                      <a:cxn ang="0">
                        <a:pos x="21" y="434"/>
                      </a:cxn>
                      <a:cxn ang="0">
                        <a:pos x="3" y="458"/>
                      </a:cxn>
                      <a:cxn ang="0">
                        <a:pos x="1" y="462"/>
                      </a:cxn>
                      <a:cxn ang="0">
                        <a:pos x="13" y="452"/>
                      </a:cxn>
                      <a:cxn ang="0">
                        <a:pos x="36" y="438"/>
                      </a:cxn>
                      <a:cxn ang="0">
                        <a:pos x="48" y="426"/>
                      </a:cxn>
                      <a:cxn ang="0">
                        <a:pos x="61" y="411"/>
                      </a:cxn>
                      <a:cxn ang="0">
                        <a:pos x="75" y="389"/>
                      </a:cxn>
                      <a:cxn ang="0">
                        <a:pos x="81" y="371"/>
                      </a:cxn>
                      <a:cxn ang="0">
                        <a:pos x="87" y="338"/>
                      </a:cxn>
                      <a:cxn ang="0">
                        <a:pos x="90" y="294"/>
                      </a:cxn>
                      <a:cxn ang="0">
                        <a:pos x="96" y="254"/>
                      </a:cxn>
                      <a:cxn ang="0">
                        <a:pos x="105" y="191"/>
                      </a:cxn>
                      <a:cxn ang="0">
                        <a:pos x="111" y="159"/>
                      </a:cxn>
                      <a:cxn ang="0">
                        <a:pos x="117" y="137"/>
                      </a:cxn>
                      <a:cxn ang="0">
                        <a:pos x="115" y="80"/>
                      </a:cxn>
                      <a:cxn ang="0">
                        <a:pos x="127" y="62"/>
                      </a:cxn>
                      <a:cxn ang="0">
                        <a:pos x="130" y="57"/>
                      </a:cxn>
                      <a:cxn ang="0">
                        <a:pos x="124" y="45"/>
                      </a:cxn>
                      <a:cxn ang="0">
                        <a:pos x="118" y="20"/>
                      </a:cxn>
                      <a:cxn ang="0">
                        <a:pos x="114" y="0"/>
                      </a:cxn>
                    </a:cxnLst>
                    <a:rect l="0" t="0" r="r" b="b"/>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12" name="Freeform 24"/>
                  <p:cNvSpPr>
                    <a:spLocks/>
                  </p:cNvSpPr>
                  <p:nvPr/>
                </p:nvSpPr>
                <p:spPr bwMode="auto">
                  <a:xfrm rot="-21600000">
                    <a:off x="1690" y="1590"/>
                    <a:ext cx="65" cy="205"/>
                  </a:xfrm>
                  <a:custGeom>
                    <a:avLst/>
                    <a:gdLst/>
                    <a:ahLst/>
                    <a:cxnLst>
                      <a:cxn ang="0">
                        <a:pos x="22" y="4"/>
                      </a:cxn>
                      <a:cxn ang="0">
                        <a:pos x="58" y="0"/>
                      </a:cxn>
                      <a:cxn ang="0">
                        <a:pos x="58" y="93"/>
                      </a:cxn>
                      <a:cxn ang="0">
                        <a:pos x="56" y="135"/>
                      </a:cxn>
                      <a:cxn ang="0">
                        <a:pos x="53" y="156"/>
                      </a:cxn>
                      <a:cxn ang="0">
                        <a:pos x="58" y="184"/>
                      </a:cxn>
                      <a:cxn ang="0">
                        <a:pos x="47" y="196"/>
                      </a:cxn>
                      <a:cxn ang="0">
                        <a:pos x="35" y="219"/>
                      </a:cxn>
                      <a:cxn ang="0">
                        <a:pos x="29" y="234"/>
                      </a:cxn>
                      <a:cxn ang="0">
                        <a:pos x="23" y="240"/>
                      </a:cxn>
                      <a:cxn ang="0">
                        <a:pos x="2" y="199"/>
                      </a:cxn>
                      <a:cxn ang="0">
                        <a:pos x="13" y="184"/>
                      </a:cxn>
                      <a:cxn ang="0">
                        <a:pos x="19" y="141"/>
                      </a:cxn>
                      <a:cxn ang="0">
                        <a:pos x="26" y="76"/>
                      </a:cxn>
                      <a:cxn ang="0">
                        <a:pos x="22" y="19"/>
                      </a:cxn>
                      <a:cxn ang="0">
                        <a:pos x="22" y="4"/>
                      </a:cxn>
                    </a:cxnLst>
                    <a:rect l="0" t="0" r="r" b="b"/>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113" name="Group 25"/>
                  <p:cNvGrpSpPr>
                    <a:grpSpLocks/>
                  </p:cNvGrpSpPr>
                  <p:nvPr/>
                </p:nvGrpSpPr>
                <p:grpSpPr bwMode="auto">
                  <a:xfrm rot="-21600000">
                    <a:off x="1443" y="1601"/>
                    <a:ext cx="92" cy="69"/>
                    <a:chOff x="101" y="1265"/>
                    <a:chExt cx="112" cy="84"/>
                  </a:xfrm>
                </p:grpSpPr>
                <p:sp>
                  <p:nvSpPr>
                    <p:cNvPr id="985114" name="Freeform 2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15" name="Freeform 2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16" name="Freeform 2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17" name="Group 29"/>
                  <p:cNvGrpSpPr>
                    <a:grpSpLocks/>
                  </p:cNvGrpSpPr>
                  <p:nvPr/>
                </p:nvGrpSpPr>
                <p:grpSpPr bwMode="auto">
                  <a:xfrm rot="-25105034">
                    <a:off x="1527" y="1732"/>
                    <a:ext cx="92" cy="69"/>
                    <a:chOff x="101" y="1265"/>
                    <a:chExt cx="112" cy="84"/>
                  </a:xfrm>
                </p:grpSpPr>
                <p:sp>
                  <p:nvSpPr>
                    <p:cNvPr id="985118" name="Freeform 3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19" name="Freeform 3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20" name="Freeform 3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21" name="Group 33"/>
                  <p:cNvGrpSpPr>
                    <a:grpSpLocks/>
                  </p:cNvGrpSpPr>
                  <p:nvPr/>
                </p:nvGrpSpPr>
                <p:grpSpPr bwMode="auto">
                  <a:xfrm rot="-25105034">
                    <a:off x="1523" y="1665"/>
                    <a:ext cx="92" cy="69"/>
                    <a:chOff x="101" y="1265"/>
                    <a:chExt cx="112" cy="84"/>
                  </a:xfrm>
                </p:grpSpPr>
                <p:sp>
                  <p:nvSpPr>
                    <p:cNvPr id="985122" name="Freeform 3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23" name="Freeform 3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24" name="Freeform 3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125" name="Freeform 37"/>
                  <p:cNvSpPr>
                    <a:spLocks/>
                  </p:cNvSpPr>
                  <p:nvPr/>
                </p:nvSpPr>
                <p:spPr bwMode="auto">
                  <a:xfrm rot="-21600000">
                    <a:off x="1568" y="1773"/>
                    <a:ext cx="89" cy="76"/>
                  </a:xfrm>
                  <a:custGeom>
                    <a:avLst/>
                    <a:gdLst/>
                    <a:ahLst/>
                    <a:cxnLst>
                      <a:cxn ang="0">
                        <a:pos x="0" y="44"/>
                      </a:cxn>
                      <a:cxn ang="0">
                        <a:pos x="8" y="63"/>
                      </a:cxn>
                      <a:cxn ang="0">
                        <a:pos x="42" y="87"/>
                      </a:cxn>
                      <a:cxn ang="0">
                        <a:pos x="57" y="92"/>
                      </a:cxn>
                      <a:cxn ang="0">
                        <a:pos x="78" y="86"/>
                      </a:cxn>
                      <a:cxn ang="0">
                        <a:pos x="92" y="68"/>
                      </a:cxn>
                      <a:cxn ang="0">
                        <a:pos x="98" y="50"/>
                      </a:cxn>
                      <a:cxn ang="0">
                        <a:pos x="107" y="11"/>
                      </a:cxn>
                      <a:cxn ang="0">
                        <a:pos x="108" y="0"/>
                      </a:cxn>
                    </a:cxnLst>
                    <a:rect l="0" t="0" r="r" b="b"/>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26" name="Freeform 38"/>
                  <p:cNvSpPr>
                    <a:spLocks/>
                  </p:cNvSpPr>
                  <p:nvPr/>
                </p:nvSpPr>
                <p:spPr bwMode="auto">
                  <a:xfrm rot="-21600000">
                    <a:off x="1637" y="1550"/>
                    <a:ext cx="54" cy="224"/>
                  </a:xfrm>
                  <a:custGeom>
                    <a:avLst/>
                    <a:gdLst/>
                    <a:ahLst/>
                    <a:cxnLst>
                      <a:cxn ang="0">
                        <a:pos x="37" y="0"/>
                      </a:cxn>
                      <a:cxn ang="0">
                        <a:pos x="31" y="19"/>
                      </a:cxn>
                      <a:cxn ang="0">
                        <a:pos x="25" y="33"/>
                      </a:cxn>
                      <a:cxn ang="0">
                        <a:pos x="16" y="52"/>
                      </a:cxn>
                      <a:cxn ang="0">
                        <a:pos x="12" y="67"/>
                      </a:cxn>
                      <a:cxn ang="0">
                        <a:pos x="24" y="69"/>
                      </a:cxn>
                      <a:cxn ang="0">
                        <a:pos x="16" y="111"/>
                      </a:cxn>
                      <a:cxn ang="0">
                        <a:pos x="7" y="175"/>
                      </a:cxn>
                      <a:cxn ang="0">
                        <a:pos x="9" y="258"/>
                      </a:cxn>
                      <a:cxn ang="0">
                        <a:pos x="24" y="270"/>
                      </a:cxn>
                      <a:cxn ang="0">
                        <a:pos x="45" y="264"/>
                      </a:cxn>
                      <a:cxn ang="0">
                        <a:pos x="45" y="228"/>
                      </a:cxn>
                      <a:cxn ang="0">
                        <a:pos x="49" y="195"/>
                      </a:cxn>
                      <a:cxn ang="0">
                        <a:pos x="57" y="88"/>
                      </a:cxn>
                      <a:cxn ang="0">
                        <a:pos x="66" y="66"/>
                      </a:cxn>
                      <a:cxn ang="0">
                        <a:pos x="61" y="48"/>
                      </a:cxn>
                      <a:cxn ang="0">
                        <a:pos x="52" y="28"/>
                      </a:cxn>
                      <a:cxn ang="0">
                        <a:pos x="37" y="0"/>
                      </a:cxn>
                    </a:cxnLst>
                    <a:rect l="0" t="0" r="r" b="b"/>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127" name="Group 39"/>
                  <p:cNvGrpSpPr>
                    <a:grpSpLocks/>
                  </p:cNvGrpSpPr>
                  <p:nvPr/>
                </p:nvGrpSpPr>
                <p:grpSpPr bwMode="auto">
                  <a:xfrm rot="-25468781">
                    <a:off x="1642" y="1737"/>
                    <a:ext cx="92" cy="69"/>
                    <a:chOff x="101" y="1265"/>
                    <a:chExt cx="112" cy="84"/>
                  </a:xfrm>
                </p:grpSpPr>
                <p:sp>
                  <p:nvSpPr>
                    <p:cNvPr id="985128" name="Freeform 4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29" name="Freeform 4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30" name="Freeform 4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31" name="Group 43"/>
                  <p:cNvGrpSpPr>
                    <a:grpSpLocks/>
                  </p:cNvGrpSpPr>
                  <p:nvPr/>
                </p:nvGrpSpPr>
                <p:grpSpPr bwMode="auto">
                  <a:xfrm rot="-25468781">
                    <a:off x="1630" y="1679"/>
                    <a:ext cx="92" cy="69"/>
                    <a:chOff x="101" y="1265"/>
                    <a:chExt cx="112" cy="84"/>
                  </a:xfrm>
                </p:grpSpPr>
                <p:sp>
                  <p:nvSpPr>
                    <p:cNvPr id="985132" name="Freeform 4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33" name="Freeform 4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34" name="Freeform 4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135" name="Freeform 47"/>
                  <p:cNvSpPr>
                    <a:spLocks/>
                  </p:cNvSpPr>
                  <p:nvPr/>
                </p:nvSpPr>
                <p:spPr bwMode="auto">
                  <a:xfrm rot="-21600000">
                    <a:off x="1415" y="1476"/>
                    <a:ext cx="144" cy="66"/>
                  </a:xfrm>
                  <a:custGeom>
                    <a:avLst/>
                    <a:gdLst/>
                    <a:ahLst/>
                    <a:cxnLst>
                      <a:cxn ang="0">
                        <a:pos x="165" y="36"/>
                      </a:cxn>
                      <a:cxn ang="0">
                        <a:pos x="151" y="40"/>
                      </a:cxn>
                      <a:cxn ang="0">
                        <a:pos x="115" y="46"/>
                      </a:cxn>
                      <a:cxn ang="0">
                        <a:pos x="57" y="52"/>
                      </a:cxn>
                      <a:cxn ang="0">
                        <a:pos x="22" y="61"/>
                      </a:cxn>
                      <a:cxn ang="0">
                        <a:pos x="4" y="73"/>
                      </a:cxn>
                      <a:cxn ang="0">
                        <a:pos x="1" y="78"/>
                      </a:cxn>
                      <a:cxn ang="0">
                        <a:pos x="4" y="73"/>
                      </a:cxn>
                      <a:cxn ang="0">
                        <a:pos x="7" y="69"/>
                      </a:cxn>
                      <a:cxn ang="0">
                        <a:pos x="10" y="64"/>
                      </a:cxn>
                      <a:cxn ang="0">
                        <a:pos x="15" y="63"/>
                      </a:cxn>
                      <a:cxn ang="0">
                        <a:pos x="57" y="45"/>
                      </a:cxn>
                      <a:cxn ang="0">
                        <a:pos x="102" y="27"/>
                      </a:cxn>
                      <a:cxn ang="0">
                        <a:pos x="120" y="21"/>
                      </a:cxn>
                      <a:cxn ang="0">
                        <a:pos x="144" y="12"/>
                      </a:cxn>
                      <a:cxn ang="0">
                        <a:pos x="159" y="6"/>
                      </a:cxn>
                      <a:cxn ang="0">
                        <a:pos x="174" y="0"/>
                      </a:cxn>
                      <a:cxn ang="0">
                        <a:pos x="169" y="21"/>
                      </a:cxn>
                      <a:cxn ang="0">
                        <a:pos x="165" y="36"/>
                      </a:cxn>
                    </a:cxnLst>
                    <a:rect l="0" t="0" r="r" b="b"/>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36" name="Freeform 48"/>
                  <p:cNvSpPr>
                    <a:spLocks/>
                  </p:cNvSpPr>
                  <p:nvPr/>
                </p:nvSpPr>
                <p:spPr bwMode="auto">
                  <a:xfrm rot="-21600000">
                    <a:off x="1567" y="1502"/>
                    <a:ext cx="66" cy="63"/>
                  </a:xfrm>
                  <a:custGeom>
                    <a:avLst/>
                    <a:gdLst/>
                    <a:ahLst/>
                    <a:cxnLst>
                      <a:cxn ang="0">
                        <a:pos x="47" y="11"/>
                      </a:cxn>
                      <a:cxn ang="0">
                        <a:pos x="41" y="36"/>
                      </a:cxn>
                      <a:cxn ang="0">
                        <a:pos x="17" y="54"/>
                      </a:cxn>
                      <a:cxn ang="0">
                        <a:pos x="5" y="57"/>
                      </a:cxn>
                      <a:cxn ang="0">
                        <a:pos x="19" y="77"/>
                      </a:cxn>
                      <a:cxn ang="0">
                        <a:pos x="58" y="71"/>
                      </a:cxn>
                      <a:cxn ang="0">
                        <a:pos x="64" y="63"/>
                      </a:cxn>
                      <a:cxn ang="0">
                        <a:pos x="70" y="48"/>
                      </a:cxn>
                      <a:cxn ang="0">
                        <a:pos x="62" y="0"/>
                      </a:cxn>
                      <a:cxn ang="0">
                        <a:pos x="47" y="11"/>
                      </a:cxn>
                    </a:cxnLst>
                    <a:rect l="0" t="0" r="r" b="b"/>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37" name="Freeform 49"/>
                  <p:cNvSpPr>
                    <a:spLocks/>
                  </p:cNvSpPr>
                  <p:nvPr/>
                </p:nvSpPr>
                <p:spPr bwMode="auto">
                  <a:xfrm rot="-21600000">
                    <a:off x="1545" y="1476"/>
                    <a:ext cx="49" cy="85"/>
                  </a:xfrm>
                  <a:custGeom>
                    <a:avLst/>
                    <a:gdLst/>
                    <a:ahLst/>
                    <a:cxnLst>
                      <a:cxn ang="0">
                        <a:pos x="21" y="5"/>
                      </a:cxn>
                      <a:cxn ang="0">
                        <a:pos x="7" y="28"/>
                      </a:cxn>
                      <a:cxn ang="0">
                        <a:pos x="1" y="44"/>
                      </a:cxn>
                      <a:cxn ang="0">
                        <a:pos x="6" y="80"/>
                      </a:cxn>
                      <a:cxn ang="0">
                        <a:pos x="39" y="104"/>
                      </a:cxn>
                      <a:cxn ang="0">
                        <a:pos x="34" y="88"/>
                      </a:cxn>
                      <a:cxn ang="0">
                        <a:pos x="21" y="5"/>
                      </a:cxn>
                    </a:cxnLst>
                    <a:rect l="0" t="0" r="r" b="b"/>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38" name="Freeform 50"/>
                  <p:cNvSpPr>
                    <a:spLocks/>
                  </p:cNvSpPr>
                  <p:nvPr/>
                </p:nvSpPr>
                <p:spPr bwMode="auto">
                  <a:xfrm rot="-21600000">
                    <a:off x="1593" y="1498"/>
                    <a:ext cx="49" cy="85"/>
                  </a:xfrm>
                  <a:custGeom>
                    <a:avLst/>
                    <a:gdLst/>
                    <a:ahLst/>
                    <a:cxnLst>
                      <a:cxn ang="0">
                        <a:pos x="21" y="5"/>
                      </a:cxn>
                      <a:cxn ang="0">
                        <a:pos x="7" y="28"/>
                      </a:cxn>
                      <a:cxn ang="0">
                        <a:pos x="1" y="44"/>
                      </a:cxn>
                      <a:cxn ang="0">
                        <a:pos x="6" y="80"/>
                      </a:cxn>
                      <a:cxn ang="0">
                        <a:pos x="39" y="104"/>
                      </a:cxn>
                      <a:cxn ang="0">
                        <a:pos x="34" y="88"/>
                      </a:cxn>
                      <a:cxn ang="0">
                        <a:pos x="21" y="5"/>
                      </a:cxn>
                    </a:cxnLst>
                    <a:rect l="0" t="0" r="r" b="b"/>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139" name="Group 51"/>
                  <p:cNvGrpSpPr>
                    <a:grpSpLocks/>
                  </p:cNvGrpSpPr>
                  <p:nvPr/>
                </p:nvGrpSpPr>
                <p:grpSpPr bwMode="auto">
                  <a:xfrm rot="-25468781">
                    <a:off x="1617" y="1614"/>
                    <a:ext cx="92" cy="69"/>
                    <a:chOff x="101" y="1265"/>
                    <a:chExt cx="112" cy="84"/>
                  </a:xfrm>
                </p:grpSpPr>
                <p:sp>
                  <p:nvSpPr>
                    <p:cNvPr id="985140" name="Freeform 52"/>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41" name="Freeform 53"/>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42" name="Freeform 54"/>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143" name="Freeform 55"/>
                  <p:cNvSpPr>
                    <a:spLocks/>
                  </p:cNvSpPr>
                  <p:nvPr/>
                </p:nvSpPr>
                <p:spPr bwMode="auto">
                  <a:xfrm rot="-21600000">
                    <a:off x="1526" y="1627"/>
                    <a:ext cx="56" cy="35"/>
                  </a:xfrm>
                  <a:custGeom>
                    <a:avLst/>
                    <a:gdLst/>
                    <a:ahLst/>
                    <a:cxnLst>
                      <a:cxn ang="0">
                        <a:pos x="68" y="43"/>
                      </a:cxn>
                      <a:cxn ang="0">
                        <a:pos x="54" y="22"/>
                      </a:cxn>
                      <a:cxn ang="0">
                        <a:pos x="33" y="9"/>
                      </a:cxn>
                      <a:cxn ang="0">
                        <a:pos x="0" y="0"/>
                      </a:cxn>
                    </a:cxnLst>
                    <a:rect l="0" t="0" r="r" b="b"/>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44" name="Freeform 56"/>
                  <p:cNvSpPr>
                    <a:spLocks/>
                  </p:cNvSpPr>
                  <p:nvPr/>
                </p:nvSpPr>
                <p:spPr bwMode="auto">
                  <a:xfrm rot="-21600000">
                    <a:off x="1490" y="1443"/>
                    <a:ext cx="60" cy="53"/>
                  </a:xfrm>
                  <a:custGeom>
                    <a:avLst/>
                    <a:gdLst/>
                    <a:ahLst/>
                    <a:cxnLst>
                      <a:cxn ang="0">
                        <a:pos x="73" y="41"/>
                      </a:cxn>
                      <a:cxn ang="0">
                        <a:pos x="68" y="14"/>
                      </a:cxn>
                      <a:cxn ang="0">
                        <a:pos x="53" y="0"/>
                      </a:cxn>
                      <a:cxn ang="0">
                        <a:pos x="14" y="14"/>
                      </a:cxn>
                      <a:cxn ang="0">
                        <a:pos x="2" y="32"/>
                      </a:cxn>
                      <a:cxn ang="0">
                        <a:pos x="1" y="65"/>
                      </a:cxn>
                    </a:cxnLst>
                    <a:rect l="0" t="0" r="r" b="b"/>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45" name="Freeform 57"/>
                  <p:cNvSpPr>
                    <a:spLocks/>
                  </p:cNvSpPr>
                  <p:nvPr/>
                </p:nvSpPr>
                <p:spPr bwMode="auto">
                  <a:xfrm rot="-21600000">
                    <a:off x="1662" y="1513"/>
                    <a:ext cx="63" cy="79"/>
                  </a:xfrm>
                  <a:custGeom>
                    <a:avLst/>
                    <a:gdLst/>
                    <a:ahLst/>
                    <a:cxnLst>
                      <a:cxn ang="0">
                        <a:pos x="8" y="46"/>
                      </a:cxn>
                      <a:cxn ang="0">
                        <a:pos x="23" y="0"/>
                      </a:cxn>
                      <a:cxn ang="0">
                        <a:pos x="44" y="9"/>
                      </a:cxn>
                      <a:cxn ang="0">
                        <a:pos x="56" y="31"/>
                      </a:cxn>
                      <a:cxn ang="0">
                        <a:pos x="68" y="61"/>
                      </a:cxn>
                      <a:cxn ang="0">
                        <a:pos x="74" y="79"/>
                      </a:cxn>
                      <a:cxn ang="0">
                        <a:pos x="77" y="96"/>
                      </a:cxn>
                    </a:cxnLst>
                    <a:rect l="0" t="0" r="r" b="b"/>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46" name="Freeform 58"/>
                  <p:cNvSpPr>
                    <a:spLocks/>
                  </p:cNvSpPr>
                  <p:nvPr/>
                </p:nvSpPr>
                <p:spPr bwMode="auto">
                  <a:xfrm rot="-21600000">
                    <a:off x="1476" y="1846"/>
                    <a:ext cx="72" cy="78"/>
                  </a:xfrm>
                  <a:custGeom>
                    <a:avLst/>
                    <a:gdLst/>
                    <a:ahLst/>
                    <a:cxnLst>
                      <a:cxn ang="0">
                        <a:pos x="75" y="0"/>
                      </a:cxn>
                      <a:cxn ang="0">
                        <a:pos x="81" y="22"/>
                      </a:cxn>
                      <a:cxn ang="0">
                        <a:pos x="79" y="73"/>
                      </a:cxn>
                      <a:cxn ang="0">
                        <a:pos x="64" y="88"/>
                      </a:cxn>
                      <a:cxn ang="0">
                        <a:pos x="40" y="90"/>
                      </a:cxn>
                      <a:cxn ang="0">
                        <a:pos x="16" y="63"/>
                      </a:cxn>
                      <a:cxn ang="0">
                        <a:pos x="4" y="34"/>
                      </a:cxn>
                      <a:cxn ang="0">
                        <a:pos x="0" y="18"/>
                      </a:cxn>
                    </a:cxnLst>
                    <a:rect l="0" t="0" r="r" b="b"/>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47" name="Freeform 59"/>
                  <p:cNvSpPr>
                    <a:spLocks/>
                  </p:cNvSpPr>
                  <p:nvPr/>
                </p:nvSpPr>
                <p:spPr bwMode="auto">
                  <a:xfrm rot="-21600000">
                    <a:off x="1627" y="1586"/>
                    <a:ext cx="49" cy="22"/>
                  </a:xfrm>
                  <a:custGeom>
                    <a:avLst/>
                    <a:gdLst/>
                    <a:ahLst/>
                    <a:cxnLst>
                      <a:cxn ang="0">
                        <a:pos x="0" y="0"/>
                      </a:cxn>
                      <a:cxn ang="0">
                        <a:pos x="24" y="12"/>
                      </a:cxn>
                      <a:cxn ang="0">
                        <a:pos x="42" y="18"/>
                      </a:cxn>
                      <a:cxn ang="0">
                        <a:pos x="51" y="21"/>
                      </a:cxn>
                      <a:cxn ang="0">
                        <a:pos x="54" y="26"/>
                      </a:cxn>
                      <a:cxn ang="0">
                        <a:pos x="60" y="27"/>
                      </a:cxn>
                    </a:cxnLst>
                    <a:rect l="0" t="0" r="r" b="b"/>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48" name="Freeform 60"/>
                  <p:cNvSpPr>
                    <a:spLocks/>
                  </p:cNvSpPr>
                  <p:nvPr/>
                </p:nvSpPr>
                <p:spPr bwMode="auto">
                  <a:xfrm rot="-21600000">
                    <a:off x="1415" y="1846"/>
                    <a:ext cx="60" cy="127"/>
                  </a:xfrm>
                  <a:custGeom>
                    <a:avLst/>
                    <a:gdLst/>
                    <a:ahLst/>
                    <a:cxnLst>
                      <a:cxn ang="0">
                        <a:pos x="73" y="0"/>
                      </a:cxn>
                      <a:cxn ang="0">
                        <a:pos x="67" y="39"/>
                      </a:cxn>
                      <a:cxn ang="0">
                        <a:pos x="58" y="102"/>
                      </a:cxn>
                      <a:cxn ang="0">
                        <a:pos x="49" y="133"/>
                      </a:cxn>
                      <a:cxn ang="0">
                        <a:pos x="31" y="154"/>
                      </a:cxn>
                      <a:cxn ang="0">
                        <a:pos x="16" y="150"/>
                      </a:cxn>
                      <a:cxn ang="0">
                        <a:pos x="4" y="136"/>
                      </a:cxn>
                      <a:cxn ang="0">
                        <a:pos x="0" y="120"/>
                      </a:cxn>
                      <a:cxn ang="0">
                        <a:pos x="9" y="76"/>
                      </a:cxn>
                      <a:cxn ang="0">
                        <a:pos x="40" y="37"/>
                      </a:cxn>
                      <a:cxn ang="0">
                        <a:pos x="48" y="27"/>
                      </a:cxn>
                    </a:cxnLst>
                    <a:rect l="0" t="0" r="r" b="b"/>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49" name="Freeform 61"/>
                  <p:cNvSpPr>
                    <a:spLocks/>
                  </p:cNvSpPr>
                  <p:nvPr/>
                </p:nvSpPr>
                <p:spPr bwMode="auto">
                  <a:xfrm rot="-21600000">
                    <a:off x="1448" y="1805"/>
                    <a:ext cx="108" cy="76"/>
                  </a:xfrm>
                  <a:custGeom>
                    <a:avLst/>
                    <a:gdLst/>
                    <a:ahLst/>
                    <a:cxnLst>
                      <a:cxn ang="0">
                        <a:pos x="107" y="5"/>
                      </a:cxn>
                      <a:cxn ang="0">
                        <a:pos x="89" y="17"/>
                      </a:cxn>
                      <a:cxn ang="0">
                        <a:pos x="38" y="48"/>
                      </a:cxn>
                      <a:cxn ang="0">
                        <a:pos x="23" y="57"/>
                      </a:cxn>
                      <a:cxn ang="0">
                        <a:pos x="8" y="63"/>
                      </a:cxn>
                      <a:cxn ang="0">
                        <a:pos x="7" y="56"/>
                      </a:cxn>
                      <a:cxn ang="0">
                        <a:pos x="22" y="38"/>
                      </a:cxn>
                      <a:cxn ang="0">
                        <a:pos x="37" y="32"/>
                      </a:cxn>
                      <a:cxn ang="0">
                        <a:pos x="55" y="23"/>
                      </a:cxn>
                      <a:cxn ang="0">
                        <a:pos x="73" y="17"/>
                      </a:cxn>
                      <a:cxn ang="0">
                        <a:pos x="91" y="8"/>
                      </a:cxn>
                      <a:cxn ang="0">
                        <a:pos x="98" y="0"/>
                      </a:cxn>
                    </a:cxnLst>
                    <a:rect l="0" t="0" r="r" b="b"/>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50" name="Group 62"/>
                <p:cNvGrpSpPr>
                  <a:grpSpLocks/>
                </p:cNvGrpSpPr>
                <p:nvPr/>
              </p:nvGrpSpPr>
              <p:grpSpPr bwMode="auto">
                <a:xfrm>
                  <a:off x="2402" y="2581"/>
                  <a:ext cx="1396" cy="946"/>
                  <a:chOff x="2354" y="2465"/>
                  <a:chExt cx="1396" cy="946"/>
                </a:xfrm>
              </p:grpSpPr>
              <p:sp>
                <p:nvSpPr>
                  <p:cNvPr id="985151" name="Freeform 63"/>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52" name="Freeform 64"/>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153" name="Group 65"/>
                  <p:cNvGrpSpPr>
                    <a:grpSpLocks/>
                  </p:cNvGrpSpPr>
                  <p:nvPr/>
                </p:nvGrpSpPr>
                <p:grpSpPr bwMode="auto">
                  <a:xfrm rot="25389882">
                    <a:off x="3008" y="2580"/>
                    <a:ext cx="403" cy="859"/>
                    <a:chOff x="2147" y="3227"/>
                    <a:chExt cx="120" cy="320"/>
                  </a:xfrm>
                </p:grpSpPr>
                <p:grpSp>
                  <p:nvGrpSpPr>
                    <p:cNvPr id="985154" name="Group 66"/>
                    <p:cNvGrpSpPr>
                      <a:grpSpLocks/>
                    </p:cNvGrpSpPr>
                    <p:nvPr/>
                  </p:nvGrpSpPr>
                  <p:grpSpPr bwMode="auto">
                    <a:xfrm rot="-25200000">
                      <a:off x="2187" y="3466"/>
                      <a:ext cx="92" cy="69"/>
                      <a:chOff x="101" y="1265"/>
                      <a:chExt cx="112" cy="84"/>
                    </a:xfrm>
                  </p:grpSpPr>
                  <p:sp>
                    <p:nvSpPr>
                      <p:cNvPr id="985155" name="Freeform 67"/>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56" name="Freeform 68"/>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57" name="Freeform 69"/>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58" name="Group 70"/>
                    <p:cNvGrpSpPr>
                      <a:grpSpLocks/>
                    </p:cNvGrpSpPr>
                    <p:nvPr/>
                  </p:nvGrpSpPr>
                  <p:grpSpPr bwMode="auto">
                    <a:xfrm rot="-25200000">
                      <a:off x="2176" y="3409"/>
                      <a:ext cx="92" cy="69"/>
                      <a:chOff x="101" y="1265"/>
                      <a:chExt cx="112" cy="84"/>
                    </a:xfrm>
                  </p:grpSpPr>
                  <p:sp>
                    <p:nvSpPr>
                      <p:cNvPr id="985159" name="Freeform 71"/>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60" name="Freeform 72"/>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61" name="Freeform 73"/>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62" name="Group 74"/>
                    <p:cNvGrpSpPr>
                      <a:grpSpLocks/>
                    </p:cNvGrpSpPr>
                    <p:nvPr/>
                  </p:nvGrpSpPr>
                  <p:grpSpPr bwMode="auto">
                    <a:xfrm rot="-25200000">
                      <a:off x="2165" y="3351"/>
                      <a:ext cx="92" cy="69"/>
                      <a:chOff x="101" y="1265"/>
                      <a:chExt cx="112" cy="84"/>
                    </a:xfrm>
                  </p:grpSpPr>
                  <p:sp>
                    <p:nvSpPr>
                      <p:cNvPr id="985163" name="Freeform 75"/>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64" name="Freeform 76"/>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65" name="Freeform 77"/>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66" name="Group 78"/>
                    <p:cNvGrpSpPr>
                      <a:grpSpLocks/>
                    </p:cNvGrpSpPr>
                    <p:nvPr/>
                  </p:nvGrpSpPr>
                  <p:grpSpPr bwMode="auto">
                    <a:xfrm rot="-25200000">
                      <a:off x="2153" y="3293"/>
                      <a:ext cx="92" cy="69"/>
                      <a:chOff x="101" y="1265"/>
                      <a:chExt cx="112" cy="84"/>
                    </a:xfrm>
                  </p:grpSpPr>
                  <p:sp>
                    <p:nvSpPr>
                      <p:cNvPr id="985167" name="Freeform 79"/>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68" name="Freeform 80"/>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69" name="Freeform 81"/>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70" name="Group 82"/>
                    <p:cNvGrpSpPr>
                      <a:grpSpLocks/>
                    </p:cNvGrpSpPr>
                    <p:nvPr/>
                  </p:nvGrpSpPr>
                  <p:grpSpPr bwMode="auto">
                    <a:xfrm rot="-25200000">
                      <a:off x="2136" y="3238"/>
                      <a:ext cx="92" cy="69"/>
                      <a:chOff x="101" y="1265"/>
                      <a:chExt cx="112" cy="84"/>
                    </a:xfrm>
                  </p:grpSpPr>
                  <p:sp>
                    <p:nvSpPr>
                      <p:cNvPr id="985171" name="Freeform 83"/>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72" name="Freeform 84"/>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73" name="Freeform 85"/>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985174" name="Group 86"/>
                  <p:cNvGrpSpPr>
                    <a:grpSpLocks/>
                  </p:cNvGrpSpPr>
                  <p:nvPr/>
                </p:nvGrpSpPr>
                <p:grpSpPr bwMode="auto">
                  <a:xfrm rot="24300000">
                    <a:off x="2768" y="2298"/>
                    <a:ext cx="403" cy="859"/>
                    <a:chOff x="2147" y="3227"/>
                    <a:chExt cx="120" cy="320"/>
                  </a:xfrm>
                </p:grpSpPr>
                <p:grpSp>
                  <p:nvGrpSpPr>
                    <p:cNvPr id="985175" name="Group 87"/>
                    <p:cNvGrpSpPr>
                      <a:grpSpLocks/>
                    </p:cNvGrpSpPr>
                    <p:nvPr/>
                  </p:nvGrpSpPr>
                  <p:grpSpPr bwMode="auto">
                    <a:xfrm rot="-25200000">
                      <a:off x="2187" y="3466"/>
                      <a:ext cx="92" cy="69"/>
                      <a:chOff x="101" y="1265"/>
                      <a:chExt cx="112" cy="84"/>
                    </a:xfrm>
                  </p:grpSpPr>
                  <p:sp>
                    <p:nvSpPr>
                      <p:cNvPr id="985176" name="Freeform 88"/>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77" name="Freeform 89"/>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78" name="Freeform 90"/>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79" name="Group 91"/>
                    <p:cNvGrpSpPr>
                      <a:grpSpLocks/>
                    </p:cNvGrpSpPr>
                    <p:nvPr/>
                  </p:nvGrpSpPr>
                  <p:grpSpPr bwMode="auto">
                    <a:xfrm rot="-25200000">
                      <a:off x="2176" y="3409"/>
                      <a:ext cx="92" cy="69"/>
                      <a:chOff x="101" y="1265"/>
                      <a:chExt cx="112" cy="84"/>
                    </a:xfrm>
                  </p:grpSpPr>
                  <p:sp>
                    <p:nvSpPr>
                      <p:cNvPr id="985180" name="Freeform 92"/>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81" name="Freeform 93"/>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82" name="Freeform 94"/>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83" name="Group 95"/>
                    <p:cNvGrpSpPr>
                      <a:grpSpLocks/>
                    </p:cNvGrpSpPr>
                    <p:nvPr/>
                  </p:nvGrpSpPr>
                  <p:grpSpPr bwMode="auto">
                    <a:xfrm rot="-25200000">
                      <a:off x="2165" y="3351"/>
                      <a:ext cx="92" cy="69"/>
                      <a:chOff x="101" y="1265"/>
                      <a:chExt cx="112" cy="84"/>
                    </a:xfrm>
                  </p:grpSpPr>
                  <p:sp>
                    <p:nvSpPr>
                      <p:cNvPr id="985184" name="Freeform 9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85" name="Freeform 9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86" name="Freeform 9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87" name="Group 99"/>
                    <p:cNvGrpSpPr>
                      <a:grpSpLocks/>
                    </p:cNvGrpSpPr>
                    <p:nvPr/>
                  </p:nvGrpSpPr>
                  <p:grpSpPr bwMode="auto">
                    <a:xfrm rot="-25200000">
                      <a:off x="2153" y="3293"/>
                      <a:ext cx="92" cy="69"/>
                      <a:chOff x="101" y="1265"/>
                      <a:chExt cx="112" cy="84"/>
                    </a:xfrm>
                  </p:grpSpPr>
                  <p:sp>
                    <p:nvSpPr>
                      <p:cNvPr id="985188" name="Freeform 10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89" name="Freeform 10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90" name="Freeform 10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191" name="Group 103"/>
                    <p:cNvGrpSpPr>
                      <a:grpSpLocks/>
                    </p:cNvGrpSpPr>
                    <p:nvPr/>
                  </p:nvGrpSpPr>
                  <p:grpSpPr bwMode="auto">
                    <a:xfrm rot="-25200000">
                      <a:off x="2136" y="3238"/>
                      <a:ext cx="92" cy="69"/>
                      <a:chOff x="101" y="1265"/>
                      <a:chExt cx="112" cy="84"/>
                    </a:xfrm>
                  </p:grpSpPr>
                  <p:sp>
                    <p:nvSpPr>
                      <p:cNvPr id="985192" name="Freeform 10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93" name="Freeform 10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94" name="Freeform 10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985195" name="Group 107"/>
                  <p:cNvGrpSpPr>
                    <a:grpSpLocks/>
                  </p:cNvGrpSpPr>
                  <p:nvPr/>
                </p:nvGrpSpPr>
                <p:grpSpPr bwMode="auto">
                  <a:xfrm rot="24300000">
                    <a:off x="2510" y="2470"/>
                    <a:ext cx="346" cy="658"/>
                    <a:chOff x="1727" y="3388"/>
                    <a:chExt cx="103" cy="245"/>
                  </a:xfrm>
                </p:grpSpPr>
                <p:grpSp>
                  <p:nvGrpSpPr>
                    <p:cNvPr id="985196" name="Group 108"/>
                    <p:cNvGrpSpPr>
                      <a:grpSpLocks/>
                    </p:cNvGrpSpPr>
                    <p:nvPr/>
                  </p:nvGrpSpPr>
                  <p:grpSpPr bwMode="auto">
                    <a:xfrm rot="-24300000">
                      <a:off x="1727" y="3564"/>
                      <a:ext cx="92" cy="69"/>
                      <a:chOff x="101" y="1265"/>
                      <a:chExt cx="112" cy="84"/>
                    </a:xfrm>
                  </p:grpSpPr>
                  <p:sp>
                    <p:nvSpPr>
                      <p:cNvPr id="985197" name="Freeform 109"/>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98" name="Freeform 110"/>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199" name="Freeform 111"/>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00" name="Group 112"/>
                    <p:cNvGrpSpPr>
                      <a:grpSpLocks/>
                    </p:cNvGrpSpPr>
                    <p:nvPr/>
                  </p:nvGrpSpPr>
                  <p:grpSpPr bwMode="auto">
                    <a:xfrm rot="-24300000">
                      <a:off x="1731" y="3506"/>
                      <a:ext cx="92" cy="69"/>
                      <a:chOff x="101" y="1265"/>
                      <a:chExt cx="112" cy="84"/>
                    </a:xfrm>
                  </p:grpSpPr>
                  <p:sp>
                    <p:nvSpPr>
                      <p:cNvPr id="985201" name="Freeform 113"/>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02" name="Freeform 114"/>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03" name="Freeform 115"/>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04" name="Group 116"/>
                    <p:cNvGrpSpPr>
                      <a:grpSpLocks/>
                    </p:cNvGrpSpPr>
                    <p:nvPr/>
                  </p:nvGrpSpPr>
                  <p:grpSpPr bwMode="auto">
                    <a:xfrm rot="-24300000">
                      <a:off x="1735" y="3447"/>
                      <a:ext cx="92" cy="69"/>
                      <a:chOff x="101" y="1265"/>
                      <a:chExt cx="112" cy="84"/>
                    </a:xfrm>
                  </p:grpSpPr>
                  <p:sp>
                    <p:nvSpPr>
                      <p:cNvPr id="985205" name="Freeform 117"/>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06" name="Freeform 118"/>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07" name="Freeform 119"/>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08" name="Group 120"/>
                    <p:cNvGrpSpPr>
                      <a:grpSpLocks/>
                    </p:cNvGrpSpPr>
                    <p:nvPr/>
                  </p:nvGrpSpPr>
                  <p:grpSpPr bwMode="auto">
                    <a:xfrm rot="-24300000">
                      <a:off x="1738" y="3388"/>
                      <a:ext cx="92" cy="69"/>
                      <a:chOff x="101" y="1265"/>
                      <a:chExt cx="112" cy="84"/>
                    </a:xfrm>
                  </p:grpSpPr>
                  <p:sp>
                    <p:nvSpPr>
                      <p:cNvPr id="985209" name="Freeform 121"/>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10" name="Freeform 122"/>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11" name="Freeform 123"/>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985212" name="Group 124"/>
                  <p:cNvGrpSpPr>
                    <a:grpSpLocks/>
                  </p:cNvGrpSpPr>
                  <p:nvPr/>
                </p:nvGrpSpPr>
                <p:grpSpPr bwMode="auto">
                  <a:xfrm rot="23400000">
                    <a:off x="2740" y="2753"/>
                    <a:ext cx="346" cy="658"/>
                    <a:chOff x="1727" y="3388"/>
                    <a:chExt cx="103" cy="245"/>
                  </a:xfrm>
                </p:grpSpPr>
                <p:grpSp>
                  <p:nvGrpSpPr>
                    <p:cNvPr id="985213" name="Group 125"/>
                    <p:cNvGrpSpPr>
                      <a:grpSpLocks/>
                    </p:cNvGrpSpPr>
                    <p:nvPr/>
                  </p:nvGrpSpPr>
                  <p:grpSpPr bwMode="auto">
                    <a:xfrm rot="-24300000">
                      <a:off x="1727" y="3564"/>
                      <a:ext cx="92" cy="69"/>
                      <a:chOff x="101" y="1265"/>
                      <a:chExt cx="112" cy="84"/>
                    </a:xfrm>
                  </p:grpSpPr>
                  <p:sp>
                    <p:nvSpPr>
                      <p:cNvPr id="985214" name="Freeform 12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15" name="Freeform 12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16" name="Freeform 12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17" name="Group 129"/>
                    <p:cNvGrpSpPr>
                      <a:grpSpLocks/>
                    </p:cNvGrpSpPr>
                    <p:nvPr/>
                  </p:nvGrpSpPr>
                  <p:grpSpPr bwMode="auto">
                    <a:xfrm rot="-24300000">
                      <a:off x="1731" y="3506"/>
                      <a:ext cx="92" cy="69"/>
                      <a:chOff x="101" y="1265"/>
                      <a:chExt cx="112" cy="84"/>
                    </a:xfrm>
                  </p:grpSpPr>
                  <p:sp>
                    <p:nvSpPr>
                      <p:cNvPr id="985218" name="Freeform 13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19" name="Freeform 13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20" name="Freeform 13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21" name="Group 133"/>
                    <p:cNvGrpSpPr>
                      <a:grpSpLocks/>
                    </p:cNvGrpSpPr>
                    <p:nvPr/>
                  </p:nvGrpSpPr>
                  <p:grpSpPr bwMode="auto">
                    <a:xfrm rot="-24300000">
                      <a:off x="1735" y="3447"/>
                      <a:ext cx="92" cy="69"/>
                      <a:chOff x="101" y="1265"/>
                      <a:chExt cx="112" cy="84"/>
                    </a:xfrm>
                  </p:grpSpPr>
                  <p:sp>
                    <p:nvSpPr>
                      <p:cNvPr id="985222" name="Freeform 13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23" name="Freeform 13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24" name="Freeform 13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25" name="Group 137"/>
                    <p:cNvGrpSpPr>
                      <a:grpSpLocks/>
                    </p:cNvGrpSpPr>
                    <p:nvPr/>
                  </p:nvGrpSpPr>
                  <p:grpSpPr bwMode="auto">
                    <a:xfrm rot="-24300000">
                      <a:off x="1738" y="3388"/>
                      <a:ext cx="92" cy="69"/>
                      <a:chOff x="101" y="1265"/>
                      <a:chExt cx="112" cy="84"/>
                    </a:xfrm>
                  </p:grpSpPr>
                  <p:sp>
                    <p:nvSpPr>
                      <p:cNvPr id="985226" name="Freeform 138"/>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27" name="Freeform 139"/>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28" name="Freeform 140"/>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985229" name="Freeform 141"/>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985230" name="Group 142"/>
              <p:cNvGrpSpPr>
                <a:grpSpLocks/>
              </p:cNvGrpSpPr>
              <p:nvPr/>
            </p:nvGrpSpPr>
            <p:grpSpPr bwMode="auto">
              <a:xfrm rot="-10800000">
                <a:off x="3389" y="1420"/>
                <a:ext cx="1777" cy="2098"/>
                <a:chOff x="2021" y="1429"/>
                <a:chExt cx="1777" cy="2098"/>
              </a:xfrm>
            </p:grpSpPr>
            <p:grpSp>
              <p:nvGrpSpPr>
                <p:cNvPr id="985231" name="Group 143"/>
                <p:cNvGrpSpPr>
                  <a:grpSpLocks/>
                </p:cNvGrpSpPr>
                <p:nvPr/>
              </p:nvGrpSpPr>
              <p:grpSpPr bwMode="auto">
                <a:xfrm>
                  <a:off x="2021" y="1429"/>
                  <a:ext cx="1343" cy="1423"/>
                  <a:chOff x="1311" y="1423"/>
                  <a:chExt cx="444" cy="550"/>
                </a:xfrm>
              </p:grpSpPr>
              <p:sp>
                <p:nvSpPr>
                  <p:cNvPr id="985232" name="Freeform 144"/>
                  <p:cNvSpPr>
                    <a:spLocks/>
                  </p:cNvSpPr>
                  <p:nvPr/>
                </p:nvSpPr>
                <p:spPr bwMode="auto">
                  <a:xfrm rot="-21600000">
                    <a:off x="1396" y="1519"/>
                    <a:ext cx="75" cy="352"/>
                  </a:xfrm>
                  <a:custGeom>
                    <a:avLst/>
                    <a:gdLst/>
                    <a:ahLst/>
                    <a:cxnLst>
                      <a:cxn ang="0">
                        <a:pos x="87" y="0"/>
                      </a:cxn>
                      <a:cxn ang="0">
                        <a:pos x="65" y="15"/>
                      </a:cxn>
                      <a:cxn ang="0">
                        <a:pos x="51" y="33"/>
                      </a:cxn>
                      <a:cxn ang="0">
                        <a:pos x="44" y="59"/>
                      </a:cxn>
                      <a:cxn ang="0">
                        <a:pos x="53" y="246"/>
                      </a:cxn>
                      <a:cxn ang="0">
                        <a:pos x="60" y="314"/>
                      </a:cxn>
                      <a:cxn ang="0">
                        <a:pos x="83" y="344"/>
                      </a:cxn>
                      <a:cxn ang="0">
                        <a:pos x="75" y="377"/>
                      </a:cxn>
                      <a:cxn ang="0">
                        <a:pos x="39" y="341"/>
                      </a:cxn>
                      <a:cxn ang="0">
                        <a:pos x="33" y="327"/>
                      </a:cxn>
                      <a:cxn ang="0">
                        <a:pos x="27" y="308"/>
                      </a:cxn>
                      <a:cxn ang="0">
                        <a:pos x="21" y="287"/>
                      </a:cxn>
                      <a:cxn ang="0">
                        <a:pos x="15" y="269"/>
                      </a:cxn>
                      <a:cxn ang="0">
                        <a:pos x="9" y="251"/>
                      </a:cxn>
                      <a:cxn ang="0">
                        <a:pos x="8" y="146"/>
                      </a:cxn>
                      <a:cxn ang="0">
                        <a:pos x="14" y="53"/>
                      </a:cxn>
                      <a:cxn ang="0">
                        <a:pos x="20" y="32"/>
                      </a:cxn>
                      <a:cxn ang="0">
                        <a:pos x="32" y="11"/>
                      </a:cxn>
                    </a:cxnLst>
                    <a:rect l="0" t="0" r="r" b="b"/>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233" name="Group 145"/>
                  <p:cNvGrpSpPr>
                    <a:grpSpLocks/>
                  </p:cNvGrpSpPr>
                  <p:nvPr/>
                </p:nvGrpSpPr>
                <p:grpSpPr bwMode="auto">
                  <a:xfrm rot="-21600000">
                    <a:off x="1311" y="1718"/>
                    <a:ext cx="92" cy="69"/>
                    <a:chOff x="101" y="1265"/>
                    <a:chExt cx="112" cy="84"/>
                  </a:xfrm>
                </p:grpSpPr>
                <p:sp>
                  <p:nvSpPr>
                    <p:cNvPr id="985234" name="Freeform 14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35" name="Freeform 14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36" name="Freeform 14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37" name="Group 149"/>
                  <p:cNvGrpSpPr>
                    <a:grpSpLocks/>
                  </p:cNvGrpSpPr>
                  <p:nvPr/>
                </p:nvGrpSpPr>
                <p:grpSpPr bwMode="auto">
                  <a:xfrm rot="-21600000">
                    <a:off x="1355" y="1680"/>
                    <a:ext cx="92" cy="69"/>
                    <a:chOff x="101" y="1265"/>
                    <a:chExt cx="112" cy="84"/>
                  </a:xfrm>
                </p:grpSpPr>
                <p:sp>
                  <p:nvSpPr>
                    <p:cNvPr id="985238" name="Freeform 15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39" name="Freeform 15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40" name="Freeform 15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241" name="Freeform 153"/>
                  <p:cNvSpPr>
                    <a:spLocks/>
                  </p:cNvSpPr>
                  <p:nvPr/>
                </p:nvSpPr>
                <p:spPr bwMode="auto">
                  <a:xfrm rot="-21600000">
                    <a:off x="1443" y="1513"/>
                    <a:ext cx="61" cy="341"/>
                  </a:xfrm>
                  <a:custGeom>
                    <a:avLst/>
                    <a:gdLst/>
                    <a:ahLst/>
                    <a:cxnLst>
                      <a:cxn ang="0">
                        <a:pos x="46" y="10"/>
                      </a:cxn>
                      <a:cxn ang="0">
                        <a:pos x="32" y="84"/>
                      </a:cxn>
                      <a:cxn ang="0">
                        <a:pos x="37" y="127"/>
                      </a:cxn>
                      <a:cxn ang="0">
                        <a:pos x="32" y="187"/>
                      </a:cxn>
                      <a:cxn ang="0">
                        <a:pos x="31" y="234"/>
                      </a:cxn>
                      <a:cxn ang="0">
                        <a:pos x="28" y="285"/>
                      </a:cxn>
                      <a:cxn ang="0">
                        <a:pos x="38" y="403"/>
                      </a:cxn>
                      <a:cxn ang="0">
                        <a:pos x="58" y="396"/>
                      </a:cxn>
                      <a:cxn ang="0">
                        <a:pos x="53" y="381"/>
                      </a:cxn>
                      <a:cxn ang="0">
                        <a:pos x="64" y="268"/>
                      </a:cxn>
                      <a:cxn ang="0">
                        <a:pos x="70" y="130"/>
                      </a:cxn>
                      <a:cxn ang="0">
                        <a:pos x="68" y="45"/>
                      </a:cxn>
                      <a:cxn ang="0">
                        <a:pos x="70" y="9"/>
                      </a:cxn>
                      <a:cxn ang="0">
                        <a:pos x="73" y="0"/>
                      </a:cxn>
                    </a:cxnLst>
                    <a:rect l="0" t="0" r="r" b="b"/>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242" name="Group 154"/>
                  <p:cNvGrpSpPr>
                    <a:grpSpLocks/>
                  </p:cNvGrpSpPr>
                  <p:nvPr/>
                </p:nvGrpSpPr>
                <p:grpSpPr bwMode="auto">
                  <a:xfrm rot="-21600000">
                    <a:off x="1399" y="1641"/>
                    <a:ext cx="92" cy="69"/>
                    <a:chOff x="101" y="1265"/>
                    <a:chExt cx="112" cy="84"/>
                  </a:xfrm>
                </p:grpSpPr>
                <p:sp>
                  <p:nvSpPr>
                    <p:cNvPr id="985243" name="Freeform 155"/>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44" name="Freeform 156"/>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45" name="Freeform 157"/>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246" name="Freeform 158"/>
                  <p:cNvSpPr>
                    <a:spLocks/>
                  </p:cNvSpPr>
                  <p:nvPr/>
                </p:nvSpPr>
                <p:spPr bwMode="auto">
                  <a:xfrm rot="-21600000">
                    <a:off x="1502" y="1480"/>
                    <a:ext cx="61" cy="376"/>
                  </a:xfrm>
                  <a:custGeom>
                    <a:avLst/>
                    <a:gdLst/>
                    <a:ahLst/>
                    <a:cxnLst>
                      <a:cxn ang="0">
                        <a:pos x="46" y="10"/>
                      </a:cxn>
                      <a:cxn ang="0">
                        <a:pos x="32" y="84"/>
                      </a:cxn>
                      <a:cxn ang="0">
                        <a:pos x="37" y="127"/>
                      </a:cxn>
                      <a:cxn ang="0">
                        <a:pos x="32" y="187"/>
                      </a:cxn>
                      <a:cxn ang="0">
                        <a:pos x="31" y="234"/>
                      </a:cxn>
                      <a:cxn ang="0">
                        <a:pos x="28" y="285"/>
                      </a:cxn>
                      <a:cxn ang="0">
                        <a:pos x="38" y="403"/>
                      </a:cxn>
                      <a:cxn ang="0">
                        <a:pos x="58" y="396"/>
                      </a:cxn>
                      <a:cxn ang="0">
                        <a:pos x="53" y="381"/>
                      </a:cxn>
                      <a:cxn ang="0">
                        <a:pos x="64" y="268"/>
                      </a:cxn>
                      <a:cxn ang="0">
                        <a:pos x="70" y="130"/>
                      </a:cxn>
                      <a:cxn ang="0">
                        <a:pos x="68" y="45"/>
                      </a:cxn>
                      <a:cxn ang="0">
                        <a:pos x="70" y="9"/>
                      </a:cxn>
                      <a:cxn ang="0">
                        <a:pos x="73" y="0"/>
                      </a:cxn>
                    </a:cxnLst>
                    <a:rect l="0" t="0" r="r" b="b"/>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47" name="Freeform 159"/>
                  <p:cNvSpPr>
                    <a:spLocks/>
                  </p:cNvSpPr>
                  <p:nvPr/>
                </p:nvSpPr>
                <p:spPr bwMode="auto">
                  <a:xfrm rot="-21600000">
                    <a:off x="1540" y="1423"/>
                    <a:ext cx="107" cy="381"/>
                  </a:xfrm>
                  <a:custGeom>
                    <a:avLst/>
                    <a:gdLst/>
                    <a:ahLst/>
                    <a:cxnLst>
                      <a:cxn ang="0">
                        <a:pos x="114" y="0"/>
                      </a:cxn>
                      <a:cxn ang="0">
                        <a:pos x="97" y="27"/>
                      </a:cxn>
                      <a:cxn ang="0">
                        <a:pos x="91" y="33"/>
                      </a:cxn>
                      <a:cxn ang="0">
                        <a:pos x="75" y="60"/>
                      </a:cxn>
                      <a:cxn ang="0">
                        <a:pos x="90" y="65"/>
                      </a:cxn>
                      <a:cxn ang="0">
                        <a:pos x="85" y="90"/>
                      </a:cxn>
                      <a:cxn ang="0">
                        <a:pos x="79" y="126"/>
                      </a:cxn>
                      <a:cxn ang="0">
                        <a:pos x="73" y="150"/>
                      </a:cxn>
                      <a:cxn ang="0">
                        <a:pos x="61" y="281"/>
                      </a:cxn>
                      <a:cxn ang="0">
                        <a:pos x="55" y="332"/>
                      </a:cxn>
                      <a:cxn ang="0">
                        <a:pos x="49" y="357"/>
                      </a:cxn>
                      <a:cxn ang="0">
                        <a:pos x="43" y="375"/>
                      </a:cxn>
                      <a:cxn ang="0">
                        <a:pos x="37" y="396"/>
                      </a:cxn>
                      <a:cxn ang="0">
                        <a:pos x="31" y="417"/>
                      </a:cxn>
                      <a:cxn ang="0">
                        <a:pos x="21" y="434"/>
                      </a:cxn>
                      <a:cxn ang="0">
                        <a:pos x="3" y="458"/>
                      </a:cxn>
                      <a:cxn ang="0">
                        <a:pos x="1" y="462"/>
                      </a:cxn>
                      <a:cxn ang="0">
                        <a:pos x="13" y="452"/>
                      </a:cxn>
                      <a:cxn ang="0">
                        <a:pos x="36" y="438"/>
                      </a:cxn>
                      <a:cxn ang="0">
                        <a:pos x="48" y="426"/>
                      </a:cxn>
                      <a:cxn ang="0">
                        <a:pos x="61" y="411"/>
                      </a:cxn>
                      <a:cxn ang="0">
                        <a:pos x="75" y="389"/>
                      </a:cxn>
                      <a:cxn ang="0">
                        <a:pos x="81" y="371"/>
                      </a:cxn>
                      <a:cxn ang="0">
                        <a:pos x="87" y="338"/>
                      </a:cxn>
                      <a:cxn ang="0">
                        <a:pos x="90" y="294"/>
                      </a:cxn>
                      <a:cxn ang="0">
                        <a:pos x="96" y="254"/>
                      </a:cxn>
                      <a:cxn ang="0">
                        <a:pos x="105" y="191"/>
                      </a:cxn>
                      <a:cxn ang="0">
                        <a:pos x="111" y="159"/>
                      </a:cxn>
                      <a:cxn ang="0">
                        <a:pos x="117" y="137"/>
                      </a:cxn>
                      <a:cxn ang="0">
                        <a:pos x="115" y="80"/>
                      </a:cxn>
                      <a:cxn ang="0">
                        <a:pos x="127" y="62"/>
                      </a:cxn>
                      <a:cxn ang="0">
                        <a:pos x="130" y="57"/>
                      </a:cxn>
                      <a:cxn ang="0">
                        <a:pos x="124" y="45"/>
                      </a:cxn>
                      <a:cxn ang="0">
                        <a:pos x="118" y="20"/>
                      </a:cxn>
                      <a:cxn ang="0">
                        <a:pos x="114" y="0"/>
                      </a:cxn>
                    </a:cxnLst>
                    <a:rect l="0" t="0" r="r" b="b"/>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48" name="Freeform 160"/>
                  <p:cNvSpPr>
                    <a:spLocks/>
                  </p:cNvSpPr>
                  <p:nvPr/>
                </p:nvSpPr>
                <p:spPr bwMode="auto">
                  <a:xfrm rot="-21600000">
                    <a:off x="1690" y="1590"/>
                    <a:ext cx="65" cy="205"/>
                  </a:xfrm>
                  <a:custGeom>
                    <a:avLst/>
                    <a:gdLst/>
                    <a:ahLst/>
                    <a:cxnLst>
                      <a:cxn ang="0">
                        <a:pos x="22" y="4"/>
                      </a:cxn>
                      <a:cxn ang="0">
                        <a:pos x="58" y="0"/>
                      </a:cxn>
                      <a:cxn ang="0">
                        <a:pos x="58" y="93"/>
                      </a:cxn>
                      <a:cxn ang="0">
                        <a:pos x="56" y="135"/>
                      </a:cxn>
                      <a:cxn ang="0">
                        <a:pos x="53" y="156"/>
                      </a:cxn>
                      <a:cxn ang="0">
                        <a:pos x="58" y="184"/>
                      </a:cxn>
                      <a:cxn ang="0">
                        <a:pos x="47" y="196"/>
                      </a:cxn>
                      <a:cxn ang="0">
                        <a:pos x="35" y="219"/>
                      </a:cxn>
                      <a:cxn ang="0">
                        <a:pos x="29" y="234"/>
                      </a:cxn>
                      <a:cxn ang="0">
                        <a:pos x="23" y="240"/>
                      </a:cxn>
                      <a:cxn ang="0">
                        <a:pos x="2" y="199"/>
                      </a:cxn>
                      <a:cxn ang="0">
                        <a:pos x="13" y="184"/>
                      </a:cxn>
                      <a:cxn ang="0">
                        <a:pos x="19" y="141"/>
                      </a:cxn>
                      <a:cxn ang="0">
                        <a:pos x="26" y="76"/>
                      </a:cxn>
                      <a:cxn ang="0">
                        <a:pos x="22" y="19"/>
                      </a:cxn>
                      <a:cxn ang="0">
                        <a:pos x="22" y="4"/>
                      </a:cxn>
                    </a:cxnLst>
                    <a:rect l="0" t="0" r="r" b="b"/>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249" name="Group 161"/>
                  <p:cNvGrpSpPr>
                    <a:grpSpLocks/>
                  </p:cNvGrpSpPr>
                  <p:nvPr/>
                </p:nvGrpSpPr>
                <p:grpSpPr bwMode="auto">
                  <a:xfrm rot="-21600000">
                    <a:off x="1443" y="1601"/>
                    <a:ext cx="92" cy="69"/>
                    <a:chOff x="101" y="1265"/>
                    <a:chExt cx="112" cy="84"/>
                  </a:xfrm>
                </p:grpSpPr>
                <p:sp>
                  <p:nvSpPr>
                    <p:cNvPr id="985250" name="Freeform 162"/>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51" name="Freeform 163"/>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52" name="Freeform 164"/>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53" name="Group 165"/>
                  <p:cNvGrpSpPr>
                    <a:grpSpLocks/>
                  </p:cNvGrpSpPr>
                  <p:nvPr/>
                </p:nvGrpSpPr>
                <p:grpSpPr bwMode="auto">
                  <a:xfrm rot="-25105034">
                    <a:off x="1527" y="1732"/>
                    <a:ext cx="92" cy="69"/>
                    <a:chOff x="101" y="1265"/>
                    <a:chExt cx="112" cy="84"/>
                  </a:xfrm>
                </p:grpSpPr>
                <p:sp>
                  <p:nvSpPr>
                    <p:cNvPr id="985254" name="Freeform 16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55" name="Freeform 16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56" name="Freeform 16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57" name="Group 169"/>
                  <p:cNvGrpSpPr>
                    <a:grpSpLocks/>
                  </p:cNvGrpSpPr>
                  <p:nvPr/>
                </p:nvGrpSpPr>
                <p:grpSpPr bwMode="auto">
                  <a:xfrm rot="-25105034">
                    <a:off x="1523" y="1665"/>
                    <a:ext cx="92" cy="69"/>
                    <a:chOff x="101" y="1265"/>
                    <a:chExt cx="112" cy="84"/>
                  </a:xfrm>
                </p:grpSpPr>
                <p:sp>
                  <p:nvSpPr>
                    <p:cNvPr id="985258" name="Freeform 17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59" name="Freeform 17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60" name="Freeform 17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261" name="Freeform 173"/>
                  <p:cNvSpPr>
                    <a:spLocks/>
                  </p:cNvSpPr>
                  <p:nvPr/>
                </p:nvSpPr>
                <p:spPr bwMode="auto">
                  <a:xfrm rot="-21600000">
                    <a:off x="1568" y="1773"/>
                    <a:ext cx="89" cy="76"/>
                  </a:xfrm>
                  <a:custGeom>
                    <a:avLst/>
                    <a:gdLst/>
                    <a:ahLst/>
                    <a:cxnLst>
                      <a:cxn ang="0">
                        <a:pos x="0" y="44"/>
                      </a:cxn>
                      <a:cxn ang="0">
                        <a:pos x="8" y="63"/>
                      </a:cxn>
                      <a:cxn ang="0">
                        <a:pos x="42" y="87"/>
                      </a:cxn>
                      <a:cxn ang="0">
                        <a:pos x="57" y="92"/>
                      </a:cxn>
                      <a:cxn ang="0">
                        <a:pos x="78" y="86"/>
                      </a:cxn>
                      <a:cxn ang="0">
                        <a:pos x="92" y="68"/>
                      </a:cxn>
                      <a:cxn ang="0">
                        <a:pos x="98" y="50"/>
                      </a:cxn>
                      <a:cxn ang="0">
                        <a:pos x="107" y="11"/>
                      </a:cxn>
                      <a:cxn ang="0">
                        <a:pos x="108" y="0"/>
                      </a:cxn>
                    </a:cxnLst>
                    <a:rect l="0" t="0" r="r" b="b"/>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62" name="Freeform 174"/>
                  <p:cNvSpPr>
                    <a:spLocks/>
                  </p:cNvSpPr>
                  <p:nvPr/>
                </p:nvSpPr>
                <p:spPr bwMode="auto">
                  <a:xfrm rot="-21600000">
                    <a:off x="1637" y="1550"/>
                    <a:ext cx="54" cy="224"/>
                  </a:xfrm>
                  <a:custGeom>
                    <a:avLst/>
                    <a:gdLst/>
                    <a:ahLst/>
                    <a:cxnLst>
                      <a:cxn ang="0">
                        <a:pos x="37" y="0"/>
                      </a:cxn>
                      <a:cxn ang="0">
                        <a:pos x="31" y="19"/>
                      </a:cxn>
                      <a:cxn ang="0">
                        <a:pos x="25" y="33"/>
                      </a:cxn>
                      <a:cxn ang="0">
                        <a:pos x="16" y="52"/>
                      </a:cxn>
                      <a:cxn ang="0">
                        <a:pos x="12" y="67"/>
                      </a:cxn>
                      <a:cxn ang="0">
                        <a:pos x="24" y="69"/>
                      </a:cxn>
                      <a:cxn ang="0">
                        <a:pos x="16" y="111"/>
                      </a:cxn>
                      <a:cxn ang="0">
                        <a:pos x="7" y="175"/>
                      </a:cxn>
                      <a:cxn ang="0">
                        <a:pos x="9" y="258"/>
                      </a:cxn>
                      <a:cxn ang="0">
                        <a:pos x="24" y="270"/>
                      </a:cxn>
                      <a:cxn ang="0">
                        <a:pos x="45" y="264"/>
                      </a:cxn>
                      <a:cxn ang="0">
                        <a:pos x="45" y="228"/>
                      </a:cxn>
                      <a:cxn ang="0">
                        <a:pos x="49" y="195"/>
                      </a:cxn>
                      <a:cxn ang="0">
                        <a:pos x="57" y="88"/>
                      </a:cxn>
                      <a:cxn ang="0">
                        <a:pos x="66" y="66"/>
                      </a:cxn>
                      <a:cxn ang="0">
                        <a:pos x="61" y="48"/>
                      </a:cxn>
                      <a:cxn ang="0">
                        <a:pos x="52" y="28"/>
                      </a:cxn>
                      <a:cxn ang="0">
                        <a:pos x="37" y="0"/>
                      </a:cxn>
                    </a:cxnLst>
                    <a:rect l="0" t="0" r="r" b="b"/>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263" name="Group 175"/>
                  <p:cNvGrpSpPr>
                    <a:grpSpLocks/>
                  </p:cNvGrpSpPr>
                  <p:nvPr/>
                </p:nvGrpSpPr>
                <p:grpSpPr bwMode="auto">
                  <a:xfrm rot="-25468781">
                    <a:off x="1642" y="1737"/>
                    <a:ext cx="92" cy="69"/>
                    <a:chOff x="101" y="1265"/>
                    <a:chExt cx="112" cy="84"/>
                  </a:xfrm>
                </p:grpSpPr>
                <p:sp>
                  <p:nvSpPr>
                    <p:cNvPr id="985264" name="Freeform 17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65" name="Freeform 17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66" name="Freeform 17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67" name="Group 179"/>
                  <p:cNvGrpSpPr>
                    <a:grpSpLocks/>
                  </p:cNvGrpSpPr>
                  <p:nvPr/>
                </p:nvGrpSpPr>
                <p:grpSpPr bwMode="auto">
                  <a:xfrm rot="-25468781">
                    <a:off x="1630" y="1679"/>
                    <a:ext cx="92" cy="69"/>
                    <a:chOff x="101" y="1265"/>
                    <a:chExt cx="112" cy="84"/>
                  </a:xfrm>
                </p:grpSpPr>
                <p:sp>
                  <p:nvSpPr>
                    <p:cNvPr id="985268" name="Freeform 18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69" name="Freeform 18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70" name="Freeform 18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271" name="Freeform 183"/>
                  <p:cNvSpPr>
                    <a:spLocks/>
                  </p:cNvSpPr>
                  <p:nvPr/>
                </p:nvSpPr>
                <p:spPr bwMode="auto">
                  <a:xfrm rot="-21600000">
                    <a:off x="1415" y="1476"/>
                    <a:ext cx="144" cy="66"/>
                  </a:xfrm>
                  <a:custGeom>
                    <a:avLst/>
                    <a:gdLst/>
                    <a:ahLst/>
                    <a:cxnLst>
                      <a:cxn ang="0">
                        <a:pos x="165" y="36"/>
                      </a:cxn>
                      <a:cxn ang="0">
                        <a:pos x="151" y="40"/>
                      </a:cxn>
                      <a:cxn ang="0">
                        <a:pos x="115" y="46"/>
                      </a:cxn>
                      <a:cxn ang="0">
                        <a:pos x="57" y="52"/>
                      </a:cxn>
                      <a:cxn ang="0">
                        <a:pos x="22" y="61"/>
                      </a:cxn>
                      <a:cxn ang="0">
                        <a:pos x="4" y="73"/>
                      </a:cxn>
                      <a:cxn ang="0">
                        <a:pos x="1" y="78"/>
                      </a:cxn>
                      <a:cxn ang="0">
                        <a:pos x="4" y="73"/>
                      </a:cxn>
                      <a:cxn ang="0">
                        <a:pos x="7" y="69"/>
                      </a:cxn>
                      <a:cxn ang="0">
                        <a:pos x="10" y="64"/>
                      </a:cxn>
                      <a:cxn ang="0">
                        <a:pos x="15" y="63"/>
                      </a:cxn>
                      <a:cxn ang="0">
                        <a:pos x="57" y="45"/>
                      </a:cxn>
                      <a:cxn ang="0">
                        <a:pos x="102" y="27"/>
                      </a:cxn>
                      <a:cxn ang="0">
                        <a:pos x="120" y="21"/>
                      </a:cxn>
                      <a:cxn ang="0">
                        <a:pos x="144" y="12"/>
                      </a:cxn>
                      <a:cxn ang="0">
                        <a:pos x="159" y="6"/>
                      </a:cxn>
                      <a:cxn ang="0">
                        <a:pos x="174" y="0"/>
                      </a:cxn>
                      <a:cxn ang="0">
                        <a:pos x="169" y="21"/>
                      </a:cxn>
                      <a:cxn ang="0">
                        <a:pos x="165" y="36"/>
                      </a:cxn>
                    </a:cxnLst>
                    <a:rect l="0" t="0" r="r" b="b"/>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72" name="Freeform 184"/>
                  <p:cNvSpPr>
                    <a:spLocks/>
                  </p:cNvSpPr>
                  <p:nvPr/>
                </p:nvSpPr>
                <p:spPr bwMode="auto">
                  <a:xfrm rot="-21600000">
                    <a:off x="1567" y="1502"/>
                    <a:ext cx="66" cy="63"/>
                  </a:xfrm>
                  <a:custGeom>
                    <a:avLst/>
                    <a:gdLst/>
                    <a:ahLst/>
                    <a:cxnLst>
                      <a:cxn ang="0">
                        <a:pos x="47" y="11"/>
                      </a:cxn>
                      <a:cxn ang="0">
                        <a:pos x="41" y="36"/>
                      </a:cxn>
                      <a:cxn ang="0">
                        <a:pos x="17" y="54"/>
                      </a:cxn>
                      <a:cxn ang="0">
                        <a:pos x="5" y="57"/>
                      </a:cxn>
                      <a:cxn ang="0">
                        <a:pos x="19" y="77"/>
                      </a:cxn>
                      <a:cxn ang="0">
                        <a:pos x="58" y="71"/>
                      </a:cxn>
                      <a:cxn ang="0">
                        <a:pos x="64" y="63"/>
                      </a:cxn>
                      <a:cxn ang="0">
                        <a:pos x="70" y="48"/>
                      </a:cxn>
                      <a:cxn ang="0">
                        <a:pos x="62" y="0"/>
                      </a:cxn>
                      <a:cxn ang="0">
                        <a:pos x="47" y="11"/>
                      </a:cxn>
                    </a:cxnLst>
                    <a:rect l="0" t="0" r="r" b="b"/>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73" name="Freeform 185"/>
                  <p:cNvSpPr>
                    <a:spLocks/>
                  </p:cNvSpPr>
                  <p:nvPr/>
                </p:nvSpPr>
                <p:spPr bwMode="auto">
                  <a:xfrm rot="-21600000">
                    <a:off x="1545" y="1476"/>
                    <a:ext cx="49" cy="85"/>
                  </a:xfrm>
                  <a:custGeom>
                    <a:avLst/>
                    <a:gdLst/>
                    <a:ahLst/>
                    <a:cxnLst>
                      <a:cxn ang="0">
                        <a:pos x="21" y="5"/>
                      </a:cxn>
                      <a:cxn ang="0">
                        <a:pos x="7" y="28"/>
                      </a:cxn>
                      <a:cxn ang="0">
                        <a:pos x="1" y="44"/>
                      </a:cxn>
                      <a:cxn ang="0">
                        <a:pos x="6" y="80"/>
                      </a:cxn>
                      <a:cxn ang="0">
                        <a:pos x="39" y="104"/>
                      </a:cxn>
                      <a:cxn ang="0">
                        <a:pos x="34" y="88"/>
                      </a:cxn>
                      <a:cxn ang="0">
                        <a:pos x="21" y="5"/>
                      </a:cxn>
                    </a:cxnLst>
                    <a:rect l="0" t="0" r="r" b="b"/>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74" name="Freeform 186"/>
                  <p:cNvSpPr>
                    <a:spLocks/>
                  </p:cNvSpPr>
                  <p:nvPr/>
                </p:nvSpPr>
                <p:spPr bwMode="auto">
                  <a:xfrm rot="-21600000">
                    <a:off x="1593" y="1498"/>
                    <a:ext cx="49" cy="85"/>
                  </a:xfrm>
                  <a:custGeom>
                    <a:avLst/>
                    <a:gdLst/>
                    <a:ahLst/>
                    <a:cxnLst>
                      <a:cxn ang="0">
                        <a:pos x="21" y="5"/>
                      </a:cxn>
                      <a:cxn ang="0">
                        <a:pos x="7" y="28"/>
                      </a:cxn>
                      <a:cxn ang="0">
                        <a:pos x="1" y="44"/>
                      </a:cxn>
                      <a:cxn ang="0">
                        <a:pos x="6" y="80"/>
                      </a:cxn>
                      <a:cxn ang="0">
                        <a:pos x="39" y="104"/>
                      </a:cxn>
                      <a:cxn ang="0">
                        <a:pos x="34" y="88"/>
                      </a:cxn>
                      <a:cxn ang="0">
                        <a:pos x="21" y="5"/>
                      </a:cxn>
                    </a:cxnLst>
                    <a:rect l="0" t="0" r="r" b="b"/>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275" name="Group 187"/>
                  <p:cNvGrpSpPr>
                    <a:grpSpLocks/>
                  </p:cNvGrpSpPr>
                  <p:nvPr/>
                </p:nvGrpSpPr>
                <p:grpSpPr bwMode="auto">
                  <a:xfrm rot="-25468781">
                    <a:off x="1617" y="1614"/>
                    <a:ext cx="92" cy="69"/>
                    <a:chOff x="101" y="1265"/>
                    <a:chExt cx="112" cy="84"/>
                  </a:xfrm>
                </p:grpSpPr>
                <p:sp>
                  <p:nvSpPr>
                    <p:cNvPr id="985276" name="Freeform 188"/>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77" name="Freeform 189"/>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78" name="Freeform 190"/>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985279" name="Freeform 191"/>
                  <p:cNvSpPr>
                    <a:spLocks/>
                  </p:cNvSpPr>
                  <p:nvPr/>
                </p:nvSpPr>
                <p:spPr bwMode="auto">
                  <a:xfrm rot="-21600000">
                    <a:off x="1526" y="1627"/>
                    <a:ext cx="56" cy="35"/>
                  </a:xfrm>
                  <a:custGeom>
                    <a:avLst/>
                    <a:gdLst/>
                    <a:ahLst/>
                    <a:cxnLst>
                      <a:cxn ang="0">
                        <a:pos x="68" y="43"/>
                      </a:cxn>
                      <a:cxn ang="0">
                        <a:pos x="54" y="22"/>
                      </a:cxn>
                      <a:cxn ang="0">
                        <a:pos x="33" y="9"/>
                      </a:cxn>
                      <a:cxn ang="0">
                        <a:pos x="0" y="0"/>
                      </a:cxn>
                    </a:cxnLst>
                    <a:rect l="0" t="0" r="r" b="b"/>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80" name="Freeform 192"/>
                  <p:cNvSpPr>
                    <a:spLocks/>
                  </p:cNvSpPr>
                  <p:nvPr/>
                </p:nvSpPr>
                <p:spPr bwMode="auto">
                  <a:xfrm rot="-21600000">
                    <a:off x="1490" y="1443"/>
                    <a:ext cx="60" cy="53"/>
                  </a:xfrm>
                  <a:custGeom>
                    <a:avLst/>
                    <a:gdLst/>
                    <a:ahLst/>
                    <a:cxnLst>
                      <a:cxn ang="0">
                        <a:pos x="73" y="41"/>
                      </a:cxn>
                      <a:cxn ang="0">
                        <a:pos x="68" y="14"/>
                      </a:cxn>
                      <a:cxn ang="0">
                        <a:pos x="53" y="0"/>
                      </a:cxn>
                      <a:cxn ang="0">
                        <a:pos x="14" y="14"/>
                      </a:cxn>
                      <a:cxn ang="0">
                        <a:pos x="2" y="32"/>
                      </a:cxn>
                      <a:cxn ang="0">
                        <a:pos x="1" y="65"/>
                      </a:cxn>
                    </a:cxnLst>
                    <a:rect l="0" t="0" r="r" b="b"/>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81" name="Freeform 193"/>
                  <p:cNvSpPr>
                    <a:spLocks/>
                  </p:cNvSpPr>
                  <p:nvPr/>
                </p:nvSpPr>
                <p:spPr bwMode="auto">
                  <a:xfrm rot="-21600000">
                    <a:off x="1662" y="1513"/>
                    <a:ext cx="63" cy="79"/>
                  </a:xfrm>
                  <a:custGeom>
                    <a:avLst/>
                    <a:gdLst/>
                    <a:ahLst/>
                    <a:cxnLst>
                      <a:cxn ang="0">
                        <a:pos x="8" y="46"/>
                      </a:cxn>
                      <a:cxn ang="0">
                        <a:pos x="23" y="0"/>
                      </a:cxn>
                      <a:cxn ang="0">
                        <a:pos x="44" y="9"/>
                      </a:cxn>
                      <a:cxn ang="0">
                        <a:pos x="56" y="31"/>
                      </a:cxn>
                      <a:cxn ang="0">
                        <a:pos x="68" y="61"/>
                      </a:cxn>
                      <a:cxn ang="0">
                        <a:pos x="74" y="79"/>
                      </a:cxn>
                      <a:cxn ang="0">
                        <a:pos x="77" y="96"/>
                      </a:cxn>
                    </a:cxnLst>
                    <a:rect l="0" t="0" r="r" b="b"/>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82" name="Freeform 194"/>
                  <p:cNvSpPr>
                    <a:spLocks/>
                  </p:cNvSpPr>
                  <p:nvPr/>
                </p:nvSpPr>
                <p:spPr bwMode="auto">
                  <a:xfrm rot="-21600000">
                    <a:off x="1476" y="1846"/>
                    <a:ext cx="72" cy="78"/>
                  </a:xfrm>
                  <a:custGeom>
                    <a:avLst/>
                    <a:gdLst/>
                    <a:ahLst/>
                    <a:cxnLst>
                      <a:cxn ang="0">
                        <a:pos x="75" y="0"/>
                      </a:cxn>
                      <a:cxn ang="0">
                        <a:pos x="81" y="22"/>
                      </a:cxn>
                      <a:cxn ang="0">
                        <a:pos x="79" y="73"/>
                      </a:cxn>
                      <a:cxn ang="0">
                        <a:pos x="64" y="88"/>
                      </a:cxn>
                      <a:cxn ang="0">
                        <a:pos x="40" y="90"/>
                      </a:cxn>
                      <a:cxn ang="0">
                        <a:pos x="16" y="63"/>
                      </a:cxn>
                      <a:cxn ang="0">
                        <a:pos x="4" y="34"/>
                      </a:cxn>
                      <a:cxn ang="0">
                        <a:pos x="0" y="18"/>
                      </a:cxn>
                    </a:cxnLst>
                    <a:rect l="0" t="0" r="r" b="b"/>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83" name="Freeform 195"/>
                  <p:cNvSpPr>
                    <a:spLocks/>
                  </p:cNvSpPr>
                  <p:nvPr/>
                </p:nvSpPr>
                <p:spPr bwMode="auto">
                  <a:xfrm rot="-21600000">
                    <a:off x="1627" y="1586"/>
                    <a:ext cx="49" cy="22"/>
                  </a:xfrm>
                  <a:custGeom>
                    <a:avLst/>
                    <a:gdLst/>
                    <a:ahLst/>
                    <a:cxnLst>
                      <a:cxn ang="0">
                        <a:pos x="0" y="0"/>
                      </a:cxn>
                      <a:cxn ang="0">
                        <a:pos x="24" y="12"/>
                      </a:cxn>
                      <a:cxn ang="0">
                        <a:pos x="42" y="18"/>
                      </a:cxn>
                      <a:cxn ang="0">
                        <a:pos x="51" y="21"/>
                      </a:cxn>
                      <a:cxn ang="0">
                        <a:pos x="54" y="26"/>
                      </a:cxn>
                      <a:cxn ang="0">
                        <a:pos x="60" y="27"/>
                      </a:cxn>
                    </a:cxnLst>
                    <a:rect l="0" t="0" r="r" b="b"/>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84" name="Freeform 196"/>
                  <p:cNvSpPr>
                    <a:spLocks/>
                  </p:cNvSpPr>
                  <p:nvPr/>
                </p:nvSpPr>
                <p:spPr bwMode="auto">
                  <a:xfrm rot="-21600000">
                    <a:off x="1415" y="1846"/>
                    <a:ext cx="60" cy="127"/>
                  </a:xfrm>
                  <a:custGeom>
                    <a:avLst/>
                    <a:gdLst/>
                    <a:ahLst/>
                    <a:cxnLst>
                      <a:cxn ang="0">
                        <a:pos x="73" y="0"/>
                      </a:cxn>
                      <a:cxn ang="0">
                        <a:pos x="67" y="39"/>
                      </a:cxn>
                      <a:cxn ang="0">
                        <a:pos x="58" y="102"/>
                      </a:cxn>
                      <a:cxn ang="0">
                        <a:pos x="49" y="133"/>
                      </a:cxn>
                      <a:cxn ang="0">
                        <a:pos x="31" y="154"/>
                      </a:cxn>
                      <a:cxn ang="0">
                        <a:pos x="16" y="150"/>
                      </a:cxn>
                      <a:cxn ang="0">
                        <a:pos x="4" y="136"/>
                      </a:cxn>
                      <a:cxn ang="0">
                        <a:pos x="0" y="120"/>
                      </a:cxn>
                      <a:cxn ang="0">
                        <a:pos x="9" y="76"/>
                      </a:cxn>
                      <a:cxn ang="0">
                        <a:pos x="40" y="37"/>
                      </a:cxn>
                      <a:cxn ang="0">
                        <a:pos x="48" y="27"/>
                      </a:cxn>
                    </a:cxnLst>
                    <a:rect l="0" t="0" r="r" b="b"/>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85" name="Freeform 197"/>
                  <p:cNvSpPr>
                    <a:spLocks/>
                  </p:cNvSpPr>
                  <p:nvPr/>
                </p:nvSpPr>
                <p:spPr bwMode="auto">
                  <a:xfrm rot="-21600000">
                    <a:off x="1448" y="1805"/>
                    <a:ext cx="108" cy="76"/>
                  </a:xfrm>
                  <a:custGeom>
                    <a:avLst/>
                    <a:gdLst/>
                    <a:ahLst/>
                    <a:cxnLst>
                      <a:cxn ang="0">
                        <a:pos x="107" y="5"/>
                      </a:cxn>
                      <a:cxn ang="0">
                        <a:pos x="89" y="17"/>
                      </a:cxn>
                      <a:cxn ang="0">
                        <a:pos x="38" y="48"/>
                      </a:cxn>
                      <a:cxn ang="0">
                        <a:pos x="23" y="57"/>
                      </a:cxn>
                      <a:cxn ang="0">
                        <a:pos x="8" y="63"/>
                      </a:cxn>
                      <a:cxn ang="0">
                        <a:pos x="7" y="56"/>
                      </a:cxn>
                      <a:cxn ang="0">
                        <a:pos x="22" y="38"/>
                      </a:cxn>
                      <a:cxn ang="0">
                        <a:pos x="37" y="32"/>
                      </a:cxn>
                      <a:cxn ang="0">
                        <a:pos x="55" y="23"/>
                      </a:cxn>
                      <a:cxn ang="0">
                        <a:pos x="73" y="17"/>
                      </a:cxn>
                      <a:cxn ang="0">
                        <a:pos x="91" y="8"/>
                      </a:cxn>
                      <a:cxn ang="0">
                        <a:pos x="98" y="0"/>
                      </a:cxn>
                    </a:cxnLst>
                    <a:rect l="0" t="0" r="r" b="b"/>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86" name="Group 198"/>
                <p:cNvGrpSpPr>
                  <a:grpSpLocks/>
                </p:cNvGrpSpPr>
                <p:nvPr/>
              </p:nvGrpSpPr>
              <p:grpSpPr bwMode="auto">
                <a:xfrm>
                  <a:off x="2402" y="2581"/>
                  <a:ext cx="1396" cy="946"/>
                  <a:chOff x="2354" y="2465"/>
                  <a:chExt cx="1396" cy="946"/>
                </a:xfrm>
              </p:grpSpPr>
              <p:sp>
                <p:nvSpPr>
                  <p:cNvPr id="985287" name="Freeform 199"/>
                  <p:cNvSpPr>
                    <a:spLocks/>
                  </p:cNvSpPr>
                  <p:nvPr/>
                </p:nvSpPr>
                <p:spPr bwMode="auto">
                  <a:xfrm rot="24300000">
                    <a:off x="2449" y="3055"/>
                    <a:ext cx="437" cy="218"/>
                  </a:xfrm>
                  <a:custGeom>
                    <a:avLst/>
                    <a:gdLst/>
                    <a:ahLst/>
                    <a:cxnLst>
                      <a:cxn ang="0">
                        <a:pos x="0" y="42"/>
                      </a:cxn>
                      <a:cxn ang="0">
                        <a:pos x="6" y="66"/>
                      </a:cxn>
                      <a:cxn ang="0">
                        <a:pos x="21" y="81"/>
                      </a:cxn>
                      <a:cxn ang="0">
                        <a:pos x="57" y="77"/>
                      </a:cxn>
                      <a:cxn ang="0">
                        <a:pos x="72" y="68"/>
                      </a:cxn>
                      <a:cxn ang="0">
                        <a:pos x="102" y="35"/>
                      </a:cxn>
                      <a:cxn ang="0">
                        <a:pos x="123" y="9"/>
                      </a:cxn>
                      <a:cxn ang="0">
                        <a:pos x="130" y="0"/>
                      </a:cxn>
                    </a:cxnLst>
                    <a:rect l="0" t="0" r="r" b="b"/>
                    <a:pathLst>
                      <a:path w="130" h="81">
                        <a:moveTo>
                          <a:pt x="0" y="42"/>
                        </a:moveTo>
                        <a:cubicBezTo>
                          <a:pt x="1" y="50"/>
                          <a:pt x="2" y="59"/>
                          <a:pt x="6" y="66"/>
                        </a:cubicBezTo>
                        <a:cubicBezTo>
                          <a:pt x="7" y="73"/>
                          <a:pt x="14" y="80"/>
                          <a:pt x="21" y="81"/>
                        </a:cubicBezTo>
                        <a:cubicBezTo>
                          <a:pt x="37" y="80"/>
                          <a:pt x="43" y="79"/>
                          <a:pt x="57" y="77"/>
                        </a:cubicBezTo>
                        <a:cubicBezTo>
                          <a:pt x="62" y="74"/>
                          <a:pt x="67" y="71"/>
                          <a:pt x="72" y="68"/>
                        </a:cubicBezTo>
                        <a:cubicBezTo>
                          <a:pt x="80" y="58"/>
                          <a:pt x="91" y="43"/>
                          <a:pt x="102" y="35"/>
                        </a:cubicBezTo>
                        <a:cubicBezTo>
                          <a:pt x="108" y="26"/>
                          <a:pt x="117" y="18"/>
                          <a:pt x="123" y="9"/>
                        </a:cubicBezTo>
                        <a:cubicBezTo>
                          <a:pt x="124" y="7"/>
                          <a:pt x="128" y="0"/>
                          <a:pt x="130"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88" name="Freeform 200"/>
                  <p:cNvSpPr>
                    <a:spLocks/>
                  </p:cNvSpPr>
                  <p:nvPr/>
                </p:nvSpPr>
                <p:spPr bwMode="auto">
                  <a:xfrm rot="24300000">
                    <a:off x="2997" y="2436"/>
                    <a:ext cx="329" cy="1176"/>
                  </a:xfrm>
                  <a:custGeom>
                    <a:avLst/>
                    <a:gdLst/>
                    <a:ahLst/>
                    <a:cxnLst>
                      <a:cxn ang="0">
                        <a:pos x="78" y="57"/>
                      </a:cxn>
                      <a:cxn ang="0">
                        <a:pos x="88" y="36"/>
                      </a:cxn>
                      <a:cxn ang="0">
                        <a:pos x="70" y="0"/>
                      </a:cxn>
                      <a:cxn ang="0">
                        <a:pos x="19" y="19"/>
                      </a:cxn>
                      <a:cxn ang="0">
                        <a:pos x="0" y="72"/>
                      </a:cxn>
                      <a:cxn ang="0">
                        <a:pos x="12" y="141"/>
                      </a:cxn>
                      <a:cxn ang="0">
                        <a:pos x="24" y="183"/>
                      </a:cxn>
                      <a:cxn ang="0">
                        <a:pos x="37" y="214"/>
                      </a:cxn>
                      <a:cxn ang="0">
                        <a:pos x="45" y="231"/>
                      </a:cxn>
                      <a:cxn ang="0">
                        <a:pos x="54" y="262"/>
                      </a:cxn>
                      <a:cxn ang="0">
                        <a:pos x="60" y="285"/>
                      </a:cxn>
                      <a:cxn ang="0">
                        <a:pos x="66" y="312"/>
                      </a:cxn>
                      <a:cxn ang="0">
                        <a:pos x="64" y="382"/>
                      </a:cxn>
                      <a:cxn ang="0">
                        <a:pos x="58" y="406"/>
                      </a:cxn>
                      <a:cxn ang="0">
                        <a:pos x="31" y="438"/>
                      </a:cxn>
                      <a:cxn ang="0">
                        <a:pos x="10" y="432"/>
                      </a:cxn>
                    </a:cxnLst>
                    <a:rect l="0" t="0" r="r" b="b"/>
                    <a:pathLst>
                      <a:path w="98" h="438">
                        <a:moveTo>
                          <a:pt x="78" y="57"/>
                        </a:moveTo>
                        <a:cubicBezTo>
                          <a:pt x="80" y="49"/>
                          <a:pt x="82" y="41"/>
                          <a:pt x="88" y="36"/>
                        </a:cubicBezTo>
                        <a:cubicBezTo>
                          <a:pt x="98" y="19"/>
                          <a:pt x="89" y="4"/>
                          <a:pt x="70" y="0"/>
                        </a:cubicBezTo>
                        <a:cubicBezTo>
                          <a:pt x="47" y="1"/>
                          <a:pt x="38" y="8"/>
                          <a:pt x="19" y="19"/>
                        </a:cubicBezTo>
                        <a:cubicBezTo>
                          <a:pt x="10" y="33"/>
                          <a:pt x="3" y="55"/>
                          <a:pt x="0" y="72"/>
                        </a:cubicBezTo>
                        <a:cubicBezTo>
                          <a:pt x="1" y="96"/>
                          <a:pt x="4" y="119"/>
                          <a:pt x="12" y="141"/>
                        </a:cubicBezTo>
                        <a:cubicBezTo>
                          <a:pt x="14" y="155"/>
                          <a:pt x="18" y="170"/>
                          <a:pt x="24" y="183"/>
                        </a:cubicBezTo>
                        <a:cubicBezTo>
                          <a:pt x="26" y="194"/>
                          <a:pt x="32" y="204"/>
                          <a:pt x="37" y="214"/>
                        </a:cubicBezTo>
                        <a:cubicBezTo>
                          <a:pt x="40" y="220"/>
                          <a:pt x="45" y="231"/>
                          <a:pt x="45" y="231"/>
                        </a:cubicBezTo>
                        <a:cubicBezTo>
                          <a:pt x="47" y="242"/>
                          <a:pt x="50" y="252"/>
                          <a:pt x="54" y="262"/>
                        </a:cubicBezTo>
                        <a:cubicBezTo>
                          <a:pt x="56" y="270"/>
                          <a:pt x="57" y="278"/>
                          <a:pt x="60" y="285"/>
                        </a:cubicBezTo>
                        <a:cubicBezTo>
                          <a:pt x="62" y="294"/>
                          <a:pt x="64" y="303"/>
                          <a:pt x="66" y="312"/>
                        </a:cubicBezTo>
                        <a:cubicBezTo>
                          <a:pt x="69" y="335"/>
                          <a:pt x="75" y="361"/>
                          <a:pt x="64" y="382"/>
                        </a:cubicBezTo>
                        <a:cubicBezTo>
                          <a:pt x="63" y="390"/>
                          <a:pt x="62" y="399"/>
                          <a:pt x="58" y="406"/>
                        </a:cubicBezTo>
                        <a:cubicBezTo>
                          <a:pt x="55" y="420"/>
                          <a:pt x="44" y="433"/>
                          <a:pt x="31" y="438"/>
                        </a:cubicBezTo>
                        <a:cubicBezTo>
                          <a:pt x="23" y="437"/>
                          <a:pt x="16" y="438"/>
                          <a:pt x="10" y="432"/>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985289" name="Group 201"/>
                  <p:cNvGrpSpPr>
                    <a:grpSpLocks/>
                  </p:cNvGrpSpPr>
                  <p:nvPr/>
                </p:nvGrpSpPr>
                <p:grpSpPr bwMode="auto">
                  <a:xfrm rot="25389882">
                    <a:off x="3008" y="2580"/>
                    <a:ext cx="403" cy="859"/>
                    <a:chOff x="2147" y="3227"/>
                    <a:chExt cx="120" cy="320"/>
                  </a:xfrm>
                </p:grpSpPr>
                <p:grpSp>
                  <p:nvGrpSpPr>
                    <p:cNvPr id="985290" name="Group 202"/>
                    <p:cNvGrpSpPr>
                      <a:grpSpLocks/>
                    </p:cNvGrpSpPr>
                    <p:nvPr/>
                  </p:nvGrpSpPr>
                  <p:grpSpPr bwMode="auto">
                    <a:xfrm rot="-25200000">
                      <a:off x="2187" y="3466"/>
                      <a:ext cx="92" cy="69"/>
                      <a:chOff x="101" y="1265"/>
                      <a:chExt cx="112" cy="84"/>
                    </a:xfrm>
                  </p:grpSpPr>
                  <p:sp>
                    <p:nvSpPr>
                      <p:cNvPr id="985291" name="Freeform 203"/>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92" name="Freeform 204"/>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93" name="Freeform 205"/>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94" name="Group 206"/>
                    <p:cNvGrpSpPr>
                      <a:grpSpLocks/>
                    </p:cNvGrpSpPr>
                    <p:nvPr/>
                  </p:nvGrpSpPr>
                  <p:grpSpPr bwMode="auto">
                    <a:xfrm rot="-25200000">
                      <a:off x="2176" y="3409"/>
                      <a:ext cx="92" cy="69"/>
                      <a:chOff x="101" y="1265"/>
                      <a:chExt cx="112" cy="84"/>
                    </a:xfrm>
                  </p:grpSpPr>
                  <p:sp>
                    <p:nvSpPr>
                      <p:cNvPr id="985295" name="Freeform 207"/>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96" name="Freeform 208"/>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297" name="Freeform 209"/>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298" name="Group 210"/>
                    <p:cNvGrpSpPr>
                      <a:grpSpLocks/>
                    </p:cNvGrpSpPr>
                    <p:nvPr/>
                  </p:nvGrpSpPr>
                  <p:grpSpPr bwMode="auto">
                    <a:xfrm rot="-25200000">
                      <a:off x="2165" y="3351"/>
                      <a:ext cx="92" cy="69"/>
                      <a:chOff x="101" y="1265"/>
                      <a:chExt cx="112" cy="84"/>
                    </a:xfrm>
                  </p:grpSpPr>
                  <p:sp>
                    <p:nvSpPr>
                      <p:cNvPr id="985299" name="Freeform 211"/>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00" name="Freeform 212"/>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01" name="Freeform 213"/>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02" name="Group 214"/>
                    <p:cNvGrpSpPr>
                      <a:grpSpLocks/>
                    </p:cNvGrpSpPr>
                    <p:nvPr/>
                  </p:nvGrpSpPr>
                  <p:grpSpPr bwMode="auto">
                    <a:xfrm rot="-25200000">
                      <a:off x="2153" y="3293"/>
                      <a:ext cx="92" cy="69"/>
                      <a:chOff x="101" y="1265"/>
                      <a:chExt cx="112" cy="84"/>
                    </a:xfrm>
                  </p:grpSpPr>
                  <p:sp>
                    <p:nvSpPr>
                      <p:cNvPr id="985303" name="Freeform 215"/>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04" name="Freeform 216"/>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05" name="Freeform 217"/>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06" name="Group 218"/>
                    <p:cNvGrpSpPr>
                      <a:grpSpLocks/>
                    </p:cNvGrpSpPr>
                    <p:nvPr/>
                  </p:nvGrpSpPr>
                  <p:grpSpPr bwMode="auto">
                    <a:xfrm rot="-25200000">
                      <a:off x="2136" y="3238"/>
                      <a:ext cx="92" cy="69"/>
                      <a:chOff x="101" y="1265"/>
                      <a:chExt cx="112" cy="84"/>
                    </a:xfrm>
                  </p:grpSpPr>
                  <p:sp>
                    <p:nvSpPr>
                      <p:cNvPr id="985307" name="Freeform 219"/>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08" name="Freeform 220"/>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09" name="Freeform 221"/>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985310" name="Group 222"/>
                  <p:cNvGrpSpPr>
                    <a:grpSpLocks/>
                  </p:cNvGrpSpPr>
                  <p:nvPr/>
                </p:nvGrpSpPr>
                <p:grpSpPr bwMode="auto">
                  <a:xfrm rot="24300000">
                    <a:off x="2768" y="2298"/>
                    <a:ext cx="403" cy="859"/>
                    <a:chOff x="2147" y="3227"/>
                    <a:chExt cx="120" cy="320"/>
                  </a:xfrm>
                </p:grpSpPr>
                <p:grpSp>
                  <p:nvGrpSpPr>
                    <p:cNvPr id="985311" name="Group 223"/>
                    <p:cNvGrpSpPr>
                      <a:grpSpLocks/>
                    </p:cNvGrpSpPr>
                    <p:nvPr/>
                  </p:nvGrpSpPr>
                  <p:grpSpPr bwMode="auto">
                    <a:xfrm rot="-25200000">
                      <a:off x="2187" y="3466"/>
                      <a:ext cx="92" cy="69"/>
                      <a:chOff x="101" y="1265"/>
                      <a:chExt cx="112" cy="84"/>
                    </a:xfrm>
                  </p:grpSpPr>
                  <p:sp>
                    <p:nvSpPr>
                      <p:cNvPr id="985312" name="Freeform 22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13" name="Freeform 22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14" name="Freeform 22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15" name="Group 227"/>
                    <p:cNvGrpSpPr>
                      <a:grpSpLocks/>
                    </p:cNvGrpSpPr>
                    <p:nvPr/>
                  </p:nvGrpSpPr>
                  <p:grpSpPr bwMode="auto">
                    <a:xfrm rot="-25200000">
                      <a:off x="2176" y="3409"/>
                      <a:ext cx="92" cy="69"/>
                      <a:chOff x="101" y="1265"/>
                      <a:chExt cx="112" cy="84"/>
                    </a:xfrm>
                  </p:grpSpPr>
                  <p:sp>
                    <p:nvSpPr>
                      <p:cNvPr id="985316" name="Freeform 228"/>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17" name="Freeform 229"/>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18" name="Freeform 230"/>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19" name="Group 231"/>
                    <p:cNvGrpSpPr>
                      <a:grpSpLocks/>
                    </p:cNvGrpSpPr>
                    <p:nvPr/>
                  </p:nvGrpSpPr>
                  <p:grpSpPr bwMode="auto">
                    <a:xfrm rot="-25200000">
                      <a:off x="2165" y="3351"/>
                      <a:ext cx="92" cy="69"/>
                      <a:chOff x="101" y="1265"/>
                      <a:chExt cx="112" cy="84"/>
                    </a:xfrm>
                  </p:grpSpPr>
                  <p:sp>
                    <p:nvSpPr>
                      <p:cNvPr id="985320" name="Freeform 232"/>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21" name="Freeform 233"/>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22" name="Freeform 234"/>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23" name="Group 235"/>
                    <p:cNvGrpSpPr>
                      <a:grpSpLocks/>
                    </p:cNvGrpSpPr>
                    <p:nvPr/>
                  </p:nvGrpSpPr>
                  <p:grpSpPr bwMode="auto">
                    <a:xfrm rot="-25200000">
                      <a:off x="2153" y="3293"/>
                      <a:ext cx="92" cy="69"/>
                      <a:chOff x="101" y="1265"/>
                      <a:chExt cx="112" cy="84"/>
                    </a:xfrm>
                  </p:grpSpPr>
                  <p:sp>
                    <p:nvSpPr>
                      <p:cNvPr id="985324" name="Freeform 23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25" name="Freeform 23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26" name="Freeform 23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27" name="Group 239"/>
                    <p:cNvGrpSpPr>
                      <a:grpSpLocks/>
                    </p:cNvGrpSpPr>
                    <p:nvPr/>
                  </p:nvGrpSpPr>
                  <p:grpSpPr bwMode="auto">
                    <a:xfrm rot="-25200000">
                      <a:off x="2136" y="3238"/>
                      <a:ext cx="92" cy="69"/>
                      <a:chOff x="101" y="1265"/>
                      <a:chExt cx="112" cy="84"/>
                    </a:xfrm>
                  </p:grpSpPr>
                  <p:sp>
                    <p:nvSpPr>
                      <p:cNvPr id="985328" name="Freeform 24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29" name="Freeform 24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30" name="Freeform 24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985331" name="Group 243"/>
                  <p:cNvGrpSpPr>
                    <a:grpSpLocks/>
                  </p:cNvGrpSpPr>
                  <p:nvPr/>
                </p:nvGrpSpPr>
                <p:grpSpPr bwMode="auto">
                  <a:xfrm rot="24300000">
                    <a:off x="2510" y="2470"/>
                    <a:ext cx="346" cy="658"/>
                    <a:chOff x="1727" y="3388"/>
                    <a:chExt cx="103" cy="245"/>
                  </a:xfrm>
                </p:grpSpPr>
                <p:grpSp>
                  <p:nvGrpSpPr>
                    <p:cNvPr id="985332" name="Group 244"/>
                    <p:cNvGrpSpPr>
                      <a:grpSpLocks/>
                    </p:cNvGrpSpPr>
                    <p:nvPr/>
                  </p:nvGrpSpPr>
                  <p:grpSpPr bwMode="auto">
                    <a:xfrm rot="-24300000">
                      <a:off x="1727" y="3564"/>
                      <a:ext cx="92" cy="69"/>
                      <a:chOff x="101" y="1265"/>
                      <a:chExt cx="112" cy="84"/>
                    </a:xfrm>
                  </p:grpSpPr>
                  <p:sp>
                    <p:nvSpPr>
                      <p:cNvPr id="985333" name="Freeform 245"/>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34" name="Freeform 246"/>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35" name="Freeform 247"/>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36" name="Group 248"/>
                    <p:cNvGrpSpPr>
                      <a:grpSpLocks/>
                    </p:cNvGrpSpPr>
                    <p:nvPr/>
                  </p:nvGrpSpPr>
                  <p:grpSpPr bwMode="auto">
                    <a:xfrm rot="-24300000">
                      <a:off x="1731" y="3506"/>
                      <a:ext cx="92" cy="69"/>
                      <a:chOff x="101" y="1265"/>
                      <a:chExt cx="112" cy="84"/>
                    </a:xfrm>
                  </p:grpSpPr>
                  <p:sp>
                    <p:nvSpPr>
                      <p:cNvPr id="985337" name="Freeform 249"/>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38" name="Freeform 250"/>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39" name="Freeform 251"/>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40" name="Group 252"/>
                    <p:cNvGrpSpPr>
                      <a:grpSpLocks/>
                    </p:cNvGrpSpPr>
                    <p:nvPr/>
                  </p:nvGrpSpPr>
                  <p:grpSpPr bwMode="auto">
                    <a:xfrm rot="-24300000">
                      <a:off x="1735" y="3447"/>
                      <a:ext cx="92" cy="69"/>
                      <a:chOff x="101" y="1265"/>
                      <a:chExt cx="112" cy="84"/>
                    </a:xfrm>
                  </p:grpSpPr>
                  <p:sp>
                    <p:nvSpPr>
                      <p:cNvPr id="985341" name="Freeform 253"/>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42" name="Freeform 254"/>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43" name="Freeform 255"/>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44" name="Group 256"/>
                    <p:cNvGrpSpPr>
                      <a:grpSpLocks/>
                    </p:cNvGrpSpPr>
                    <p:nvPr/>
                  </p:nvGrpSpPr>
                  <p:grpSpPr bwMode="auto">
                    <a:xfrm rot="-24300000">
                      <a:off x="1738" y="3388"/>
                      <a:ext cx="92" cy="69"/>
                      <a:chOff x="101" y="1265"/>
                      <a:chExt cx="112" cy="84"/>
                    </a:xfrm>
                  </p:grpSpPr>
                  <p:sp>
                    <p:nvSpPr>
                      <p:cNvPr id="985345" name="Freeform 257"/>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46" name="Freeform 258"/>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47" name="Freeform 259"/>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grpSp>
                <p:nvGrpSpPr>
                  <p:cNvPr id="985348" name="Group 260"/>
                  <p:cNvGrpSpPr>
                    <a:grpSpLocks/>
                  </p:cNvGrpSpPr>
                  <p:nvPr/>
                </p:nvGrpSpPr>
                <p:grpSpPr bwMode="auto">
                  <a:xfrm rot="23400000">
                    <a:off x="2740" y="2753"/>
                    <a:ext cx="346" cy="658"/>
                    <a:chOff x="1727" y="3388"/>
                    <a:chExt cx="103" cy="245"/>
                  </a:xfrm>
                </p:grpSpPr>
                <p:grpSp>
                  <p:nvGrpSpPr>
                    <p:cNvPr id="985349" name="Group 261"/>
                    <p:cNvGrpSpPr>
                      <a:grpSpLocks/>
                    </p:cNvGrpSpPr>
                    <p:nvPr/>
                  </p:nvGrpSpPr>
                  <p:grpSpPr bwMode="auto">
                    <a:xfrm rot="-24300000">
                      <a:off x="1727" y="3564"/>
                      <a:ext cx="92" cy="69"/>
                      <a:chOff x="101" y="1265"/>
                      <a:chExt cx="112" cy="84"/>
                    </a:xfrm>
                  </p:grpSpPr>
                  <p:sp>
                    <p:nvSpPr>
                      <p:cNvPr id="985350" name="Freeform 262"/>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51" name="Freeform 263"/>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52" name="Freeform 264"/>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53" name="Group 265"/>
                    <p:cNvGrpSpPr>
                      <a:grpSpLocks/>
                    </p:cNvGrpSpPr>
                    <p:nvPr/>
                  </p:nvGrpSpPr>
                  <p:grpSpPr bwMode="auto">
                    <a:xfrm rot="-24300000">
                      <a:off x="1731" y="3506"/>
                      <a:ext cx="92" cy="69"/>
                      <a:chOff x="101" y="1265"/>
                      <a:chExt cx="112" cy="84"/>
                    </a:xfrm>
                  </p:grpSpPr>
                  <p:sp>
                    <p:nvSpPr>
                      <p:cNvPr id="985354" name="Freeform 26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55" name="Freeform 26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56" name="Freeform 26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57" name="Group 269"/>
                    <p:cNvGrpSpPr>
                      <a:grpSpLocks/>
                    </p:cNvGrpSpPr>
                    <p:nvPr/>
                  </p:nvGrpSpPr>
                  <p:grpSpPr bwMode="auto">
                    <a:xfrm rot="-24300000">
                      <a:off x="1735" y="3447"/>
                      <a:ext cx="92" cy="69"/>
                      <a:chOff x="101" y="1265"/>
                      <a:chExt cx="112" cy="84"/>
                    </a:xfrm>
                  </p:grpSpPr>
                  <p:sp>
                    <p:nvSpPr>
                      <p:cNvPr id="985358" name="Freeform 27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59" name="Freeform 27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60" name="Freeform 27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985361" name="Group 273"/>
                    <p:cNvGrpSpPr>
                      <a:grpSpLocks/>
                    </p:cNvGrpSpPr>
                    <p:nvPr/>
                  </p:nvGrpSpPr>
                  <p:grpSpPr bwMode="auto">
                    <a:xfrm rot="-24300000">
                      <a:off x="1738" y="3388"/>
                      <a:ext cx="92" cy="69"/>
                      <a:chOff x="101" y="1265"/>
                      <a:chExt cx="112" cy="84"/>
                    </a:xfrm>
                  </p:grpSpPr>
                  <p:sp>
                    <p:nvSpPr>
                      <p:cNvPr id="985362" name="Freeform 27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63" name="Freeform 27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985364" name="Freeform 27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accent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985365" name="Freeform 277"/>
                  <p:cNvSpPr>
                    <a:spLocks/>
                  </p:cNvSpPr>
                  <p:nvPr/>
                </p:nvSpPr>
                <p:spPr bwMode="auto">
                  <a:xfrm rot="24300000">
                    <a:off x="3084" y="2389"/>
                    <a:ext cx="332" cy="483"/>
                  </a:xfrm>
                  <a:custGeom>
                    <a:avLst/>
                    <a:gdLst/>
                    <a:ahLst/>
                    <a:cxnLst>
                      <a:cxn ang="0">
                        <a:pos x="17" y="75"/>
                      </a:cxn>
                      <a:cxn ang="0">
                        <a:pos x="5" y="60"/>
                      </a:cxn>
                      <a:cxn ang="0">
                        <a:pos x="1" y="46"/>
                      </a:cxn>
                      <a:cxn ang="0">
                        <a:pos x="7" y="21"/>
                      </a:cxn>
                      <a:cxn ang="0">
                        <a:pos x="16" y="9"/>
                      </a:cxn>
                      <a:cxn ang="0">
                        <a:pos x="32" y="0"/>
                      </a:cxn>
                      <a:cxn ang="0">
                        <a:pos x="76" y="4"/>
                      </a:cxn>
                      <a:cxn ang="0">
                        <a:pos x="94" y="13"/>
                      </a:cxn>
                      <a:cxn ang="0">
                        <a:pos x="112" y="40"/>
                      </a:cxn>
                      <a:cxn ang="0">
                        <a:pos x="110" y="85"/>
                      </a:cxn>
                      <a:cxn ang="0">
                        <a:pos x="101" y="111"/>
                      </a:cxn>
                      <a:cxn ang="0">
                        <a:pos x="74" y="162"/>
                      </a:cxn>
                      <a:cxn ang="0">
                        <a:pos x="70" y="180"/>
                      </a:cxn>
                      <a:cxn ang="0">
                        <a:pos x="77" y="199"/>
                      </a:cxn>
                      <a:cxn ang="0">
                        <a:pos x="91" y="219"/>
                      </a:cxn>
                    </a:cxnLst>
                    <a:rect l="0" t="0" r="r" b="b"/>
                    <a:pathLst>
                      <a:path w="117" h="219">
                        <a:moveTo>
                          <a:pt x="17" y="75"/>
                        </a:moveTo>
                        <a:cubicBezTo>
                          <a:pt x="9" y="71"/>
                          <a:pt x="9" y="67"/>
                          <a:pt x="5" y="60"/>
                        </a:cubicBezTo>
                        <a:cubicBezTo>
                          <a:pt x="4" y="55"/>
                          <a:pt x="2" y="51"/>
                          <a:pt x="1" y="46"/>
                        </a:cubicBezTo>
                        <a:cubicBezTo>
                          <a:pt x="2" y="34"/>
                          <a:pt x="0" y="30"/>
                          <a:pt x="7" y="21"/>
                        </a:cubicBezTo>
                        <a:cubicBezTo>
                          <a:pt x="8" y="14"/>
                          <a:pt x="10" y="13"/>
                          <a:pt x="16" y="9"/>
                        </a:cubicBezTo>
                        <a:cubicBezTo>
                          <a:pt x="21" y="2"/>
                          <a:pt x="24" y="1"/>
                          <a:pt x="32" y="0"/>
                        </a:cubicBezTo>
                        <a:cubicBezTo>
                          <a:pt x="57" y="1"/>
                          <a:pt x="59" y="1"/>
                          <a:pt x="76" y="4"/>
                        </a:cubicBezTo>
                        <a:cubicBezTo>
                          <a:pt x="82" y="7"/>
                          <a:pt x="88" y="12"/>
                          <a:pt x="94" y="13"/>
                        </a:cubicBezTo>
                        <a:cubicBezTo>
                          <a:pt x="102" y="19"/>
                          <a:pt x="108" y="31"/>
                          <a:pt x="112" y="40"/>
                        </a:cubicBezTo>
                        <a:cubicBezTo>
                          <a:pt x="115" y="55"/>
                          <a:pt x="117" y="71"/>
                          <a:pt x="110" y="85"/>
                        </a:cubicBezTo>
                        <a:cubicBezTo>
                          <a:pt x="108" y="94"/>
                          <a:pt x="106" y="103"/>
                          <a:pt x="101" y="111"/>
                        </a:cubicBezTo>
                        <a:cubicBezTo>
                          <a:pt x="98" y="128"/>
                          <a:pt x="82" y="146"/>
                          <a:pt x="74" y="162"/>
                        </a:cubicBezTo>
                        <a:cubicBezTo>
                          <a:pt x="73" y="168"/>
                          <a:pt x="71" y="174"/>
                          <a:pt x="70" y="180"/>
                        </a:cubicBezTo>
                        <a:cubicBezTo>
                          <a:pt x="71" y="189"/>
                          <a:pt x="71" y="193"/>
                          <a:pt x="77" y="199"/>
                        </a:cubicBezTo>
                        <a:cubicBezTo>
                          <a:pt x="80" y="206"/>
                          <a:pt x="87" y="212"/>
                          <a:pt x="91" y="219"/>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grpSp>
          </p:grpSp>
          <p:sp>
            <p:nvSpPr>
              <p:cNvPr id="985366" name="Oval 278"/>
              <p:cNvSpPr>
                <a:spLocks noChangeArrowheads="1"/>
              </p:cNvSpPr>
              <p:nvPr/>
            </p:nvSpPr>
            <p:spPr bwMode="auto">
              <a:xfrm>
                <a:off x="3566" y="2343"/>
                <a:ext cx="56" cy="252"/>
              </a:xfrm>
              <a:prstGeom prst="ellipse">
                <a:avLst/>
              </a:prstGeom>
              <a:solidFill>
                <a:schemeClr val="tx1"/>
              </a:solidFill>
              <a:ln w="9525">
                <a:solidFill>
                  <a:schemeClr val="tx1"/>
                </a:solidFill>
                <a:miter lim="800000"/>
                <a:headEnd/>
                <a:tailEnd/>
              </a:ln>
              <a:effectLst/>
            </p:spPr>
            <p:txBody>
              <a:bodyPr wrap="none" anchor="ctr"/>
              <a:lstStyle/>
              <a:p>
                <a:endParaRPr lang="en-GB"/>
              </a:p>
            </p:txBody>
          </p:sp>
        </p:grpSp>
        <p:sp>
          <p:nvSpPr>
            <p:cNvPr id="985367" name="Rectangle 279"/>
            <p:cNvSpPr>
              <a:spLocks noChangeArrowheads="1"/>
            </p:cNvSpPr>
            <p:nvPr/>
          </p:nvSpPr>
          <p:spPr bwMode="auto">
            <a:xfrm>
              <a:off x="1222" y="1482"/>
              <a:ext cx="3316" cy="2346"/>
            </a:xfrm>
            <a:prstGeom prst="rect">
              <a:avLst/>
            </a:prstGeom>
            <a:noFill/>
            <a:ln w="25400">
              <a:solidFill>
                <a:schemeClr val="tx1"/>
              </a:solidFill>
              <a:miter lim="800000"/>
              <a:headEnd/>
              <a:tailEnd/>
            </a:ln>
            <a:effectLst/>
          </p:spPr>
          <p:txBody>
            <a:bodyPr wrap="none" anchor="ctr"/>
            <a:lstStyle/>
            <a:p>
              <a:endParaRPr lang="en-GB"/>
            </a:p>
          </p:txBody>
        </p:sp>
      </p:grpSp>
      <p:sp>
        <p:nvSpPr>
          <p:cNvPr id="985368" name="Oval 280"/>
          <p:cNvSpPr>
            <a:spLocks noChangeArrowheads="1"/>
          </p:cNvSpPr>
          <p:nvPr/>
        </p:nvSpPr>
        <p:spPr bwMode="auto">
          <a:xfrm>
            <a:off x="5492880" y="4614058"/>
            <a:ext cx="93663" cy="90488"/>
          </a:xfrm>
          <a:prstGeom prst="ellipse">
            <a:avLst/>
          </a:prstGeom>
          <a:solidFill>
            <a:schemeClr val="hlink"/>
          </a:solidFill>
          <a:ln w="9525">
            <a:solidFill>
              <a:schemeClr val="tx1"/>
            </a:solidFill>
            <a:miter lim="800000"/>
            <a:headEnd/>
            <a:tailEnd/>
          </a:ln>
          <a:effectLst/>
        </p:spPr>
        <p:txBody>
          <a:bodyPr wrap="none" anchor="ctr"/>
          <a:lstStyle/>
          <a:p>
            <a:endParaRPr lang="en-GB"/>
          </a:p>
        </p:txBody>
      </p:sp>
      <p:grpSp>
        <p:nvGrpSpPr>
          <p:cNvPr id="985369" name="Group 281"/>
          <p:cNvGrpSpPr>
            <a:grpSpLocks/>
          </p:cNvGrpSpPr>
          <p:nvPr/>
        </p:nvGrpSpPr>
        <p:grpSpPr bwMode="auto">
          <a:xfrm>
            <a:off x="1805117" y="2724934"/>
            <a:ext cx="3702050" cy="1901825"/>
            <a:chOff x="169" y="1691"/>
            <a:chExt cx="2332" cy="1198"/>
          </a:xfrm>
        </p:grpSpPr>
        <p:grpSp>
          <p:nvGrpSpPr>
            <p:cNvPr id="985370" name="Group 282"/>
            <p:cNvGrpSpPr>
              <a:grpSpLocks/>
            </p:cNvGrpSpPr>
            <p:nvPr/>
          </p:nvGrpSpPr>
          <p:grpSpPr bwMode="auto">
            <a:xfrm>
              <a:off x="1793" y="1877"/>
              <a:ext cx="708" cy="1012"/>
              <a:chOff x="1793" y="1877"/>
              <a:chExt cx="708" cy="1012"/>
            </a:xfrm>
          </p:grpSpPr>
          <p:sp>
            <p:nvSpPr>
              <p:cNvPr id="985371" name="Oval 283"/>
              <p:cNvSpPr>
                <a:spLocks noChangeArrowheads="1"/>
              </p:cNvSpPr>
              <p:nvPr/>
            </p:nvSpPr>
            <p:spPr bwMode="auto">
              <a:xfrm>
                <a:off x="1793" y="2561"/>
                <a:ext cx="60"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72" name="Oval 284"/>
              <p:cNvSpPr>
                <a:spLocks noChangeArrowheads="1"/>
              </p:cNvSpPr>
              <p:nvPr/>
            </p:nvSpPr>
            <p:spPr bwMode="auto">
              <a:xfrm>
                <a:off x="1810" y="2421"/>
                <a:ext cx="59"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73" name="Oval 285"/>
              <p:cNvSpPr>
                <a:spLocks noChangeArrowheads="1"/>
              </p:cNvSpPr>
              <p:nvPr/>
            </p:nvSpPr>
            <p:spPr bwMode="auto">
              <a:xfrm>
                <a:off x="1823" y="2289"/>
                <a:ext cx="61"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74" name="Oval 286"/>
              <p:cNvSpPr>
                <a:spLocks noChangeArrowheads="1"/>
              </p:cNvSpPr>
              <p:nvPr/>
            </p:nvSpPr>
            <p:spPr bwMode="auto">
              <a:xfrm>
                <a:off x="1827" y="2018"/>
                <a:ext cx="59"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75" name="Oval 287"/>
              <p:cNvSpPr>
                <a:spLocks noChangeArrowheads="1"/>
              </p:cNvSpPr>
              <p:nvPr/>
            </p:nvSpPr>
            <p:spPr bwMode="auto">
              <a:xfrm>
                <a:off x="1831" y="1877"/>
                <a:ext cx="61"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cxnSp>
            <p:nvCxnSpPr>
              <p:cNvPr id="985376" name="AutoShape 288"/>
              <p:cNvCxnSpPr>
                <a:cxnSpLocks noChangeShapeType="1"/>
              </p:cNvCxnSpPr>
              <p:nvPr/>
            </p:nvCxnSpPr>
            <p:spPr bwMode="auto">
              <a:xfrm flipH="1" flipV="1">
                <a:off x="1853" y="2589"/>
                <a:ext cx="648" cy="300"/>
              </a:xfrm>
              <a:prstGeom prst="straightConnector1">
                <a:avLst/>
              </a:prstGeom>
              <a:noFill/>
              <a:ln w="25400">
                <a:solidFill>
                  <a:srgbClr val="FF00FF"/>
                </a:solidFill>
                <a:miter lim="800000"/>
                <a:headEnd/>
                <a:tailEnd type="triangle" w="med" len="med"/>
              </a:ln>
              <a:effectLst/>
            </p:spPr>
          </p:cxnSp>
          <p:cxnSp>
            <p:nvCxnSpPr>
              <p:cNvPr id="985377" name="AutoShape 289"/>
              <p:cNvCxnSpPr>
                <a:cxnSpLocks noChangeShapeType="1"/>
              </p:cNvCxnSpPr>
              <p:nvPr/>
            </p:nvCxnSpPr>
            <p:spPr bwMode="auto">
              <a:xfrm flipH="1" flipV="1">
                <a:off x="1860" y="2469"/>
                <a:ext cx="641" cy="420"/>
              </a:xfrm>
              <a:prstGeom prst="straightConnector1">
                <a:avLst/>
              </a:prstGeom>
              <a:noFill/>
              <a:ln w="25400">
                <a:solidFill>
                  <a:srgbClr val="FF00FF"/>
                </a:solidFill>
                <a:miter lim="800000"/>
                <a:headEnd/>
                <a:tailEnd type="triangle" w="med" len="med"/>
              </a:ln>
              <a:effectLst/>
            </p:spPr>
          </p:cxnSp>
          <p:cxnSp>
            <p:nvCxnSpPr>
              <p:cNvPr id="985378" name="AutoShape 290"/>
              <p:cNvCxnSpPr>
                <a:cxnSpLocks noChangeShapeType="1"/>
              </p:cNvCxnSpPr>
              <p:nvPr/>
            </p:nvCxnSpPr>
            <p:spPr bwMode="auto">
              <a:xfrm flipH="1" flipV="1">
                <a:off x="1875" y="2337"/>
                <a:ext cx="626" cy="552"/>
              </a:xfrm>
              <a:prstGeom prst="straightConnector1">
                <a:avLst/>
              </a:prstGeom>
              <a:noFill/>
              <a:ln w="25400">
                <a:solidFill>
                  <a:srgbClr val="FF00FF"/>
                </a:solidFill>
                <a:miter lim="800000"/>
                <a:headEnd/>
                <a:tailEnd type="triangle" w="med" len="med"/>
              </a:ln>
              <a:effectLst/>
            </p:spPr>
          </p:cxnSp>
          <p:cxnSp>
            <p:nvCxnSpPr>
              <p:cNvPr id="985379" name="AutoShape 291"/>
              <p:cNvCxnSpPr>
                <a:cxnSpLocks noChangeShapeType="1"/>
              </p:cNvCxnSpPr>
              <p:nvPr/>
            </p:nvCxnSpPr>
            <p:spPr bwMode="auto">
              <a:xfrm flipH="1" flipV="1">
                <a:off x="1877" y="2067"/>
                <a:ext cx="624" cy="822"/>
              </a:xfrm>
              <a:prstGeom prst="straightConnector1">
                <a:avLst/>
              </a:prstGeom>
              <a:noFill/>
              <a:ln w="25400">
                <a:solidFill>
                  <a:srgbClr val="FF00FF"/>
                </a:solidFill>
                <a:miter lim="800000"/>
                <a:headEnd/>
                <a:tailEnd type="triangle" w="med" len="med"/>
              </a:ln>
              <a:effectLst/>
            </p:spPr>
          </p:cxnSp>
          <p:cxnSp>
            <p:nvCxnSpPr>
              <p:cNvPr id="985380" name="AutoShape 292"/>
              <p:cNvCxnSpPr>
                <a:cxnSpLocks noChangeShapeType="1"/>
              </p:cNvCxnSpPr>
              <p:nvPr/>
            </p:nvCxnSpPr>
            <p:spPr bwMode="auto">
              <a:xfrm flipH="1" flipV="1">
                <a:off x="1883" y="1925"/>
                <a:ext cx="618" cy="964"/>
              </a:xfrm>
              <a:prstGeom prst="straightConnector1">
                <a:avLst/>
              </a:prstGeom>
              <a:noFill/>
              <a:ln w="25400">
                <a:solidFill>
                  <a:srgbClr val="FF00FF"/>
                </a:solidFill>
                <a:miter lim="800000"/>
                <a:headEnd/>
                <a:tailEnd type="triangle" w="med" len="med"/>
              </a:ln>
              <a:effectLst/>
            </p:spPr>
          </p:cxnSp>
        </p:grpSp>
        <p:sp>
          <p:nvSpPr>
            <p:cNvPr id="985381" name="Text Box 293"/>
            <p:cNvSpPr txBox="1">
              <a:spLocks noChangeArrowheads="1"/>
            </p:cNvSpPr>
            <p:nvPr/>
          </p:nvSpPr>
          <p:spPr bwMode="auto">
            <a:xfrm>
              <a:off x="169" y="1691"/>
              <a:ext cx="1009" cy="465"/>
            </a:xfrm>
            <a:prstGeom prst="rect">
              <a:avLst/>
            </a:prstGeom>
            <a:noFill/>
            <a:ln w="9525">
              <a:noFill/>
              <a:miter lim="800000"/>
              <a:headEnd/>
              <a:tailEnd/>
            </a:ln>
            <a:effectLst/>
          </p:spPr>
          <p:txBody>
            <a:bodyPr>
              <a:spAutoFit/>
            </a:bodyPr>
            <a:lstStyle/>
            <a:p>
              <a:pPr algn="r"/>
              <a:r>
                <a:rPr lang="en-GB" b="0"/>
                <a:t>Other components of solution</a:t>
              </a:r>
            </a:p>
          </p:txBody>
        </p:sp>
      </p:grpSp>
      <p:grpSp>
        <p:nvGrpSpPr>
          <p:cNvPr id="985382" name="Group 294"/>
          <p:cNvGrpSpPr>
            <a:grpSpLocks/>
          </p:cNvGrpSpPr>
          <p:nvPr/>
        </p:nvGrpSpPr>
        <p:grpSpPr bwMode="auto">
          <a:xfrm>
            <a:off x="5586542" y="4202897"/>
            <a:ext cx="4779962" cy="1279525"/>
            <a:chOff x="2551" y="2622"/>
            <a:chExt cx="3011" cy="806"/>
          </a:xfrm>
        </p:grpSpPr>
        <p:grpSp>
          <p:nvGrpSpPr>
            <p:cNvPr id="985383" name="Group 295"/>
            <p:cNvGrpSpPr>
              <a:grpSpLocks/>
            </p:cNvGrpSpPr>
            <p:nvPr/>
          </p:nvGrpSpPr>
          <p:grpSpPr bwMode="auto">
            <a:xfrm>
              <a:off x="2551" y="2687"/>
              <a:ext cx="1462" cy="741"/>
              <a:chOff x="2551" y="2687"/>
              <a:chExt cx="1462" cy="741"/>
            </a:xfrm>
          </p:grpSpPr>
          <p:grpSp>
            <p:nvGrpSpPr>
              <p:cNvPr id="985384" name="Group 296"/>
              <p:cNvGrpSpPr>
                <a:grpSpLocks/>
              </p:cNvGrpSpPr>
              <p:nvPr/>
            </p:nvGrpSpPr>
            <p:grpSpPr bwMode="auto">
              <a:xfrm rot="-10800000">
                <a:off x="3915" y="2687"/>
                <a:ext cx="98" cy="741"/>
                <a:chOff x="2914" y="1735"/>
                <a:chExt cx="98" cy="740"/>
              </a:xfrm>
            </p:grpSpPr>
            <p:sp>
              <p:nvSpPr>
                <p:cNvPr id="985385" name="Oval 297"/>
                <p:cNvSpPr>
                  <a:spLocks noChangeArrowheads="1"/>
                </p:cNvSpPr>
                <p:nvPr/>
              </p:nvSpPr>
              <p:spPr bwMode="auto">
                <a:xfrm>
                  <a:off x="2914" y="2419"/>
                  <a:ext cx="60"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86" name="Oval 298"/>
                <p:cNvSpPr>
                  <a:spLocks noChangeArrowheads="1"/>
                </p:cNvSpPr>
                <p:nvPr/>
              </p:nvSpPr>
              <p:spPr bwMode="auto">
                <a:xfrm>
                  <a:off x="2930" y="2279"/>
                  <a:ext cx="60"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87" name="Oval 299"/>
                <p:cNvSpPr>
                  <a:spLocks noChangeArrowheads="1"/>
                </p:cNvSpPr>
                <p:nvPr/>
              </p:nvSpPr>
              <p:spPr bwMode="auto">
                <a:xfrm>
                  <a:off x="2944" y="2147"/>
                  <a:ext cx="60"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88" name="Oval 300"/>
                <p:cNvSpPr>
                  <a:spLocks noChangeArrowheads="1"/>
                </p:cNvSpPr>
                <p:nvPr/>
              </p:nvSpPr>
              <p:spPr bwMode="auto">
                <a:xfrm>
                  <a:off x="2947" y="1877"/>
                  <a:ext cx="60"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89" name="Oval 301"/>
                <p:cNvSpPr>
                  <a:spLocks noChangeArrowheads="1"/>
                </p:cNvSpPr>
                <p:nvPr/>
              </p:nvSpPr>
              <p:spPr bwMode="auto">
                <a:xfrm>
                  <a:off x="2952" y="1735"/>
                  <a:ext cx="60"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grpSp>
          <p:cxnSp>
            <p:nvCxnSpPr>
              <p:cNvPr id="985390" name="AutoShape 302"/>
              <p:cNvCxnSpPr>
                <a:cxnSpLocks noChangeShapeType="1"/>
              </p:cNvCxnSpPr>
              <p:nvPr/>
            </p:nvCxnSpPr>
            <p:spPr bwMode="auto">
              <a:xfrm flipV="1">
                <a:off x="2551" y="2713"/>
                <a:ext cx="1400" cy="197"/>
              </a:xfrm>
              <a:prstGeom prst="straightConnector1">
                <a:avLst/>
              </a:prstGeom>
              <a:noFill/>
              <a:ln w="25400">
                <a:solidFill>
                  <a:schemeClr val="accent1"/>
                </a:solidFill>
                <a:miter lim="800000"/>
                <a:headEnd/>
                <a:tailEnd type="triangle" w="med" len="med"/>
              </a:ln>
              <a:effectLst/>
            </p:spPr>
          </p:cxnSp>
          <p:cxnSp>
            <p:nvCxnSpPr>
              <p:cNvPr id="985391" name="AutoShape 303"/>
              <p:cNvCxnSpPr>
                <a:cxnSpLocks noChangeShapeType="1"/>
              </p:cNvCxnSpPr>
              <p:nvPr/>
            </p:nvCxnSpPr>
            <p:spPr bwMode="auto">
              <a:xfrm flipV="1">
                <a:off x="2551" y="2853"/>
                <a:ext cx="1385" cy="57"/>
              </a:xfrm>
              <a:prstGeom prst="straightConnector1">
                <a:avLst/>
              </a:prstGeom>
              <a:noFill/>
              <a:ln w="25400">
                <a:solidFill>
                  <a:schemeClr val="accent1"/>
                </a:solidFill>
                <a:miter lim="800000"/>
                <a:headEnd/>
                <a:tailEnd type="triangle" w="med" len="med"/>
              </a:ln>
              <a:effectLst/>
            </p:spPr>
          </p:cxnSp>
          <p:cxnSp>
            <p:nvCxnSpPr>
              <p:cNvPr id="985392" name="AutoShape 304"/>
              <p:cNvCxnSpPr>
                <a:cxnSpLocks noChangeShapeType="1"/>
              </p:cNvCxnSpPr>
              <p:nvPr/>
            </p:nvCxnSpPr>
            <p:spPr bwMode="auto">
              <a:xfrm>
                <a:off x="2551" y="2910"/>
                <a:ext cx="1370" cy="75"/>
              </a:xfrm>
              <a:prstGeom prst="straightConnector1">
                <a:avLst/>
              </a:prstGeom>
              <a:noFill/>
              <a:ln w="25400">
                <a:solidFill>
                  <a:schemeClr val="accent1"/>
                </a:solidFill>
                <a:miter lim="800000"/>
                <a:headEnd/>
                <a:tailEnd type="triangle" w="med" len="med"/>
              </a:ln>
              <a:effectLst/>
            </p:spPr>
          </p:cxnSp>
          <p:cxnSp>
            <p:nvCxnSpPr>
              <p:cNvPr id="985393" name="AutoShape 305"/>
              <p:cNvCxnSpPr>
                <a:cxnSpLocks noChangeShapeType="1"/>
              </p:cNvCxnSpPr>
              <p:nvPr/>
            </p:nvCxnSpPr>
            <p:spPr bwMode="auto">
              <a:xfrm>
                <a:off x="2551" y="2910"/>
                <a:ext cx="1368" cy="346"/>
              </a:xfrm>
              <a:prstGeom prst="straightConnector1">
                <a:avLst/>
              </a:prstGeom>
              <a:noFill/>
              <a:ln w="25400">
                <a:solidFill>
                  <a:schemeClr val="accent1"/>
                </a:solidFill>
                <a:miter lim="800000"/>
                <a:headEnd/>
                <a:tailEnd type="triangle" w="med" len="med"/>
              </a:ln>
              <a:effectLst/>
            </p:spPr>
          </p:cxnSp>
          <p:cxnSp>
            <p:nvCxnSpPr>
              <p:cNvPr id="985394" name="AutoShape 306"/>
              <p:cNvCxnSpPr>
                <a:cxnSpLocks noChangeShapeType="1"/>
              </p:cNvCxnSpPr>
              <p:nvPr/>
            </p:nvCxnSpPr>
            <p:spPr bwMode="auto">
              <a:xfrm>
                <a:off x="2551" y="2910"/>
                <a:ext cx="1362" cy="487"/>
              </a:xfrm>
              <a:prstGeom prst="straightConnector1">
                <a:avLst/>
              </a:prstGeom>
              <a:noFill/>
              <a:ln w="25400">
                <a:solidFill>
                  <a:schemeClr val="accent1"/>
                </a:solidFill>
                <a:miter lim="800000"/>
                <a:headEnd/>
                <a:tailEnd type="triangle" w="med" len="med"/>
              </a:ln>
              <a:effectLst/>
            </p:spPr>
          </p:cxnSp>
        </p:grpSp>
        <p:sp>
          <p:nvSpPr>
            <p:cNvPr id="985395" name="Text Box 307"/>
            <p:cNvSpPr txBox="1">
              <a:spLocks noChangeArrowheads="1"/>
            </p:cNvSpPr>
            <p:nvPr/>
          </p:nvSpPr>
          <p:spPr bwMode="auto">
            <a:xfrm>
              <a:off x="4553" y="2622"/>
              <a:ext cx="1009" cy="601"/>
            </a:xfrm>
            <a:prstGeom prst="rect">
              <a:avLst/>
            </a:prstGeom>
            <a:noFill/>
            <a:ln w="9525">
              <a:noFill/>
              <a:miter lim="800000"/>
              <a:headEnd/>
              <a:tailEnd/>
            </a:ln>
            <a:effectLst/>
          </p:spPr>
          <p:txBody>
            <a:bodyPr>
              <a:spAutoFit/>
            </a:bodyPr>
            <a:lstStyle/>
            <a:p>
              <a:pPr algn="l"/>
              <a:r>
                <a:rPr lang="en-GB" b="0"/>
                <a:t>Symmetry related copies of other components of solution</a:t>
              </a:r>
            </a:p>
          </p:txBody>
        </p:sp>
      </p:grpSp>
      <p:grpSp>
        <p:nvGrpSpPr>
          <p:cNvPr id="985396" name="Group 308"/>
          <p:cNvGrpSpPr>
            <a:grpSpLocks/>
          </p:cNvGrpSpPr>
          <p:nvPr/>
        </p:nvGrpSpPr>
        <p:grpSpPr bwMode="auto">
          <a:xfrm>
            <a:off x="5572254" y="2326472"/>
            <a:ext cx="4794250" cy="2300287"/>
            <a:chOff x="2542" y="1440"/>
            <a:chExt cx="3020" cy="1449"/>
          </a:xfrm>
        </p:grpSpPr>
        <p:grpSp>
          <p:nvGrpSpPr>
            <p:cNvPr id="985397" name="Group 309"/>
            <p:cNvGrpSpPr>
              <a:grpSpLocks/>
            </p:cNvGrpSpPr>
            <p:nvPr/>
          </p:nvGrpSpPr>
          <p:grpSpPr bwMode="auto">
            <a:xfrm>
              <a:off x="2542" y="1934"/>
              <a:ext cx="1197" cy="955"/>
              <a:chOff x="2542" y="1934"/>
              <a:chExt cx="1197" cy="955"/>
            </a:xfrm>
          </p:grpSpPr>
          <p:sp>
            <p:nvSpPr>
              <p:cNvPr id="985398" name="Oval 310"/>
              <p:cNvSpPr>
                <a:spLocks noChangeArrowheads="1"/>
              </p:cNvSpPr>
              <p:nvPr/>
            </p:nvSpPr>
            <p:spPr bwMode="auto">
              <a:xfrm rot="-9715659">
                <a:off x="3680" y="1934"/>
                <a:ext cx="59" cy="55"/>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399" name="Oval 311"/>
              <p:cNvSpPr>
                <a:spLocks noChangeArrowheads="1"/>
              </p:cNvSpPr>
              <p:nvPr/>
            </p:nvSpPr>
            <p:spPr bwMode="auto">
              <a:xfrm rot="-9715659">
                <a:off x="3587" y="2064"/>
                <a:ext cx="60"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400" name="Oval 312"/>
              <p:cNvSpPr>
                <a:spLocks noChangeArrowheads="1"/>
              </p:cNvSpPr>
              <p:nvPr/>
            </p:nvSpPr>
            <p:spPr bwMode="auto">
              <a:xfrm rot="-9715659">
                <a:off x="3474" y="2183"/>
                <a:ext cx="59" cy="57"/>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401" name="Oval 313"/>
              <p:cNvSpPr>
                <a:spLocks noChangeArrowheads="1"/>
              </p:cNvSpPr>
              <p:nvPr/>
            </p:nvSpPr>
            <p:spPr bwMode="auto">
              <a:xfrm rot="-9715659">
                <a:off x="3383" y="2316"/>
                <a:ext cx="61"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sp>
            <p:nvSpPr>
              <p:cNvPr id="985402" name="Oval 314"/>
              <p:cNvSpPr>
                <a:spLocks noChangeArrowheads="1"/>
              </p:cNvSpPr>
              <p:nvPr/>
            </p:nvSpPr>
            <p:spPr bwMode="auto">
              <a:xfrm rot="-9715659">
                <a:off x="3326" y="2465"/>
                <a:ext cx="59" cy="56"/>
              </a:xfrm>
              <a:prstGeom prst="ellipse">
                <a:avLst/>
              </a:prstGeom>
              <a:solidFill>
                <a:schemeClr val="hlink"/>
              </a:solidFill>
              <a:ln w="9525">
                <a:solidFill>
                  <a:schemeClr val="tx1"/>
                </a:solidFill>
                <a:miter lim="800000"/>
                <a:headEnd/>
                <a:tailEnd/>
              </a:ln>
              <a:effectLst/>
            </p:spPr>
            <p:txBody>
              <a:bodyPr wrap="none" anchor="ctr"/>
              <a:lstStyle/>
              <a:p>
                <a:endParaRPr lang="en-GB"/>
              </a:p>
            </p:txBody>
          </p:sp>
          <p:cxnSp>
            <p:nvCxnSpPr>
              <p:cNvPr id="985403" name="AutoShape 315"/>
              <p:cNvCxnSpPr>
                <a:cxnSpLocks noChangeShapeType="1"/>
              </p:cNvCxnSpPr>
              <p:nvPr/>
            </p:nvCxnSpPr>
            <p:spPr bwMode="auto">
              <a:xfrm flipV="1">
                <a:off x="2542" y="1952"/>
                <a:ext cx="1139" cy="937"/>
              </a:xfrm>
              <a:prstGeom prst="straightConnector1">
                <a:avLst/>
              </a:prstGeom>
              <a:noFill/>
              <a:ln w="25400">
                <a:solidFill>
                  <a:srgbClr val="993366"/>
                </a:solidFill>
                <a:miter lim="800000"/>
                <a:headEnd/>
                <a:tailEnd type="triangle" w="med" len="med"/>
              </a:ln>
              <a:effectLst/>
            </p:spPr>
          </p:cxnSp>
          <p:cxnSp>
            <p:nvCxnSpPr>
              <p:cNvPr id="985404" name="AutoShape 316"/>
              <p:cNvCxnSpPr>
                <a:cxnSpLocks noChangeShapeType="1"/>
              </p:cNvCxnSpPr>
              <p:nvPr/>
            </p:nvCxnSpPr>
            <p:spPr bwMode="auto">
              <a:xfrm flipV="1">
                <a:off x="2542" y="2083"/>
                <a:ext cx="1046" cy="806"/>
              </a:xfrm>
              <a:prstGeom prst="straightConnector1">
                <a:avLst/>
              </a:prstGeom>
              <a:noFill/>
              <a:ln w="25400">
                <a:solidFill>
                  <a:srgbClr val="993366"/>
                </a:solidFill>
                <a:miter lim="800000"/>
                <a:headEnd/>
                <a:tailEnd type="triangle" w="med" len="med"/>
              </a:ln>
              <a:effectLst/>
            </p:spPr>
          </p:cxnSp>
          <p:cxnSp>
            <p:nvCxnSpPr>
              <p:cNvPr id="985405" name="AutoShape 317"/>
              <p:cNvCxnSpPr>
                <a:cxnSpLocks noChangeShapeType="1"/>
              </p:cNvCxnSpPr>
              <p:nvPr/>
            </p:nvCxnSpPr>
            <p:spPr bwMode="auto">
              <a:xfrm flipV="1">
                <a:off x="2542" y="2202"/>
                <a:ext cx="932" cy="687"/>
              </a:xfrm>
              <a:prstGeom prst="straightConnector1">
                <a:avLst/>
              </a:prstGeom>
              <a:noFill/>
              <a:ln w="25400">
                <a:solidFill>
                  <a:srgbClr val="993366"/>
                </a:solidFill>
                <a:miter lim="800000"/>
                <a:headEnd/>
                <a:tailEnd type="triangle" w="med" len="med"/>
              </a:ln>
              <a:effectLst/>
            </p:spPr>
          </p:cxnSp>
          <p:cxnSp>
            <p:nvCxnSpPr>
              <p:cNvPr id="985406" name="AutoShape 318"/>
              <p:cNvCxnSpPr>
                <a:cxnSpLocks noChangeShapeType="1"/>
              </p:cNvCxnSpPr>
              <p:nvPr/>
            </p:nvCxnSpPr>
            <p:spPr bwMode="auto">
              <a:xfrm flipV="1">
                <a:off x="2542" y="2334"/>
                <a:ext cx="842" cy="555"/>
              </a:xfrm>
              <a:prstGeom prst="straightConnector1">
                <a:avLst/>
              </a:prstGeom>
              <a:noFill/>
              <a:ln w="25400">
                <a:solidFill>
                  <a:srgbClr val="993366"/>
                </a:solidFill>
                <a:miter lim="800000"/>
                <a:headEnd/>
                <a:tailEnd type="triangle" w="med" len="med"/>
              </a:ln>
              <a:effectLst/>
            </p:spPr>
          </p:cxnSp>
          <p:cxnSp>
            <p:nvCxnSpPr>
              <p:cNvPr id="985407" name="AutoShape 319"/>
              <p:cNvCxnSpPr>
                <a:cxnSpLocks noChangeShapeType="1"/>
              </p:cNvCxnSpPr>
              <p:nvPr/>
            </p:nvCxnSpPr>
            <p:spPr bwMode="auto">
              <a:xfrm flipV="1">
                <a:off x="2542" y="2483"/>
                <a:ext cx="784" cy="406"/>
              </a:xfrm>
              <a:prstGeom prst="straightConnector1">
                <a:avLst/>
              </a:prstGeom>
              <a:noFill/>
              <a:ln w="25400">
                <a:solidFill>
                  <a:srgbClr val="993366"/>
                </a:solidFill>
                <a:miter lim="800000"/>
                <a:headEnd/>
                <a:tailEnd type="triangle" w="med" len="med"/>
              </a:ln>
              <a:effectLst/>
            </p:spPr>
          </p:cxnSp>
        </p:grpSp>
        <p:sp>
          <p:nvSpPr>
            <p:cNvPr id="985408" name="Text Box 320"/>
            <p:cNvSpPr txBox="1">
              <a:spLocks noChangeArrowheads="1"/>
            </p:cNvSpPr>
            <p:nvPr/>
          </p:nvSpPr>
          <p:spPr bwMode="auto">
            <a:xfrm>
              <a:off x="4553" y="1440"/>
              <a:ext cx="1009" cy="330"/>
            </a:xfrm>
            <a:prstGeom prst="rect">
              <a:avLst/>
            </a:prstGeom>
            <a:noFill/>
            <a:ln w="9525">
              <a:noFill/>
              <a:miter lim="800000"/>
              <a:headEnd/>
              <a:tailEnd/>
            </a:ln>
            <a:effectLst/>
          </p:spPr>
          <p:txBody>
            <a:bodyPr>
              <a:spAutoFit/>
            </a:bodyPr>
            <a:lstStyle/>
            <a:p>
              <a:pPr algn="l"/>
              <a:r>
                <a:rPr lang="en-GB" b="0"/>
                <a:t>Symmetry related copies of itself</a:t>
              </a:r>
            </a:p>
          </p:txBody>
        </p:sp>
      </p:grpSp>
    </p:spTree>
    <p:extLst>
      <p:ext uri="{BB962C8B-B14F-4D97-AF65-F5344CB8AC3E}">
        <p14:creationId xmlns:p14="http://schemas.microsoft.com/office/powerpoint/2010/main" val="82149471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98536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98536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98538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9853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5368"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9618" name="Rectangle 2"/>
          <p:cNvSpPr>
            <a:spLocks noGrp="1" noChangeArrowheads="1"/>
          </p:cNvSpPr>
          <p:nvPr>
            <p:ph type="title"/>
          </p:nvPr>
        </p:nvSpPr>
        <p:spPr/>
        <p:txBody>
          <a:bodyPr/>
          <a:lstStyle/>
          <a:p>
            <a:r>
              <a:rPr lang="en-GB" altLang="en-GB" dirty="0" err="1"/>
              <a:t>Phaser</a:t>
            </a:r>
            <a:r>
              <a:rPr lang="en-GB" altLang="en-GB" dirty="0"/>
              <a:t> and Pipelines</a:t>
            </a:r>
          </a:p>
        </p:txBody>
      </p:sp>
      <p:sp>
        <p:nvSpPr>
          <p:cNvPr id="879619" name="Rectangle 3"/>
          <p:cNvSpPr>
            <a:spLocks noGrp="1" noChangeArrowheads="1"/>
          </p:cNvSpPr>
          <p:nvPr>
            <p:ph type="body" idx="1"/>
          </p:nvPr>
        </p:nvSpPr>
        <p:spPr/>
        <p:txBody>
          <a:bodyPr>
            <a:noAutofit/>
          </a:bodyPr>
          <a:lstStyle/>
          <a:p>
            <a:r>
              <a:rPr lang="en-GB" dirty="0" err="1"/>
              <a:t>Phaser</a:t>
            </a:r>
            <a:r>
              <a:rPr lang="en-GB" dirty="0"/>
              <a:t> performs MR in</a:t>
            </a:r>
          </a:p>
          <a:p>
            <a:pPr lvl="1"/>
            <a:r>
              <a:rPr lang="en-GB" sz="2800" dirty="0"/>
              <a:t>Arcimboldo</a:t>
            </a:r>
          </a:p>
          <a:p>
            <a:pPr lvl="1"/>
            <a:r>
              <a:rPr lang="en-GB" sz="2800" dirty="0" err="1"/>
              <a:t>MrBUMP</a:t>
            </a:r>
            <a:endParaRPr lang="en-GB" sz="2800" dirty="0"/>
          </a:p>
          <a:p>
            <a:pPr lvl="1"/>
            <a:r>
              <a:rPr lang="en-GB" sz="2800" dirty="0"/>
              <a:t>Ample</a:t>
            </a:r>
          </a:p>
          <a:p>
            <a:pPr lvl="1"/>
            <a:r>
              <a:rPr lang="en-GB" sz="2800" dirty="0"/>
              <a:t>MR-Rosetta</a:t>
            </a:r>
          </a:p>
          <a:p>
            <a:pPr lvl="1"/>
            <a:r>
              <a:rPr lang="en-GB" sz="2800" dirty="0" err="1"/>
              <a:t>phenix.automr</a:t>
            </a:r>
            <a:endParaRPr lang="en-GB" sz="2800" dirty="0"/>
          </a:p>
          <a:p>
            <a:pPr lvl="1"/>
            <a:r>
              <a:rPr lang="en-GB" sz="2800" dirty="0" err="1"/>
              <a:t>MRage</a:t>
            </a:r>
            <a:endParaRPr lang="en-GB" sz="2800" dirty="0"/>
          </a:p>
          <a:p>
            <a:pPr lvl="1"/>
            <a:r>
              <a:rPr lang="en-GB" sz="2800" dirty="0" err="1"/>
              <a:t>MRGrid</a:t>
            </a:r>
            <a:endParaRPr lang="en-GB" sz="2800" dirty="0"/>
          </a:p>
          <a:p>
            <a:pPr marL="457200" lvl="1" indent="0">
              <a:buNone/>
            </a:pPr>
            <a:endParaRPr lang="en-GB" sz="2800" dirty="0" err="1"/>
          </a:p>
          <a:p>
            <a:r>
              <a:rPr lang="en-GB" dirty="0" err="1">
                <a:highlight>
                  <a:srgbClr val="FFFF00"/>
                </a:highlight>
              </a:rPr>
              <a:t>Phaser</a:t>
            </a:r>
            <a:r>
              <a:rPr lang="en-GB" dirty="0">
                <a:highlight>
                  <a:srgbClr val="FFFF00"/>
                </a:highlight>
              </a:rPr>
              <a:t> is also often run independently of pipelines</a:t>
            </a:r>
          </a:p>
        </p:txBody>
      </p:sp>
      <p:grpSp>
        <p:nvGrpSpPr>
          <p:cNvPr id="6" name="Group 5"/>
          <p:cNvGrpSpPr/>
          <p:nvPr/>
        </p:nvGrpSpPr>
        <p:grpSpPr>
          <a:xfrm>
            <a:off x="5401321" y="1404393"/>
            <a:ext cx="5242237" cy="2993603"/>
            <a:chOff x="595089" y="1587525"/>
            <a:chExt cx="8081299" cy="4614862"/>
          </a:xfrm>
        </p:grpSpPr>
        <p:sp>
          <p:nvSpPr>
            <p:cNvPr id="7" name="AutoShape 82"/>
            <p:cNvSpPr>
              <a:spLocks noChangeArrowheads="1"/>
            </p:cNvSpPr>
            <p:nvPr/>
          </p:nvSpPr>
          <p:spPr bwMode="auto">
            <a:xfrm>
              <a:off x="6323715" y="1784375"/>
              <a:ext cx="1749028" cy="1820863"/>
            </a:xfrm>
            <a:prstGeom prst="can">
              <a:avLst>
                <a:gd name="adj" fmla="val 28196"/>
              </a:avLst>
            </a:prstGeom>
            <a:solidFill>
              <a:srgbClr val="FFA0A0"/>
            </a:solidFill>
            <a:ln w="12700">
              <a:solidFill>
                <a:schemeClr val="tx1"/>
              </a:solidFill>
              <a:miter lim="800000"/>
              <a:headEnd/>
              <a:tailEnd type="none" w="lg" len="lg"/>
            </a:ln>
            <a:effectLst/>
          </p:spPr>
          <p:txBody>
            <a:bodyPr wrap="none" anchor="ctr"/>
            <a:lstStyle/>
            <a:p>
              <a:r>
                <a:rPr lang="en-GB" sz="1200" b="0" dirty="0">
                  <a:latin typeface="Monotype Corsiva" pitchFamily="66" charset="0"/>
                </a:rPr>
                <a:t>PDB</a:t>
              </a:r>
            </a:p>
            <a:p>
              <a:r>
                <a:rPr lang="en-GB" sz="1200" b="0" dirty="0">
                  <a:latin typeface="Monotype Corsiva" pitchFamily="66" charset="0"/>
                </a:rPr>
                <a:t>Homologous</a:t>
              </a:r>
            </a:p>
            <a:p>
              <a:r>
                <a:rPr lang="en-GB" sz="1200" b="0" dirty="0">
                  <a:latin typeface="Monotype Corsiva" pitchFamily="66" charset="0"/>
                </a:rPr>
                <a:t>Structures</a:t>
              </a:r>
            </a:p>
          </p:txBody>
        </p:sp>
        <p:sp>
          <p:nvSpPr>
            <p:cNvPr id="8" name="Oval 88"/>
            <p:cNvSpPr>
              <a:spLocks noChangeArrowheads="1"/>
            </p:cNvSpPr>
            <p:nvPr/>
          </p:nvSpPr>
          <p:spPr bwMode="auto">
            <a:xfrm>
              <a:off x="6674552" y="2076474"/>
              <a:ext cx="357717" cy="165100"/>
            </a:xfrm>
            <a:prstGeom prst="ellipse">
              <a:avLst/>
            </a:prstGeom>
            <a:noFill/>
            <a:ln w="12700">
              <a:noFill/>
              <a:miter lim="800000"/>
              <a:headEnd/>
              <a:tailEnd type="none" w="lg" len="lg"/>
            </a:ln>
            <a:effectLst/>
          </p:spPr>
          <p:txBody>
            <a:bodyPr wrap="none" anchor="ctr"/>
            <a:lstStyle/>
            <a:p>
              <a:endParaRPr lang="en-GB" sz="1200"/>
            </a:p>
          </p:txBody>
        </p:sp>
        <p:grpSp>
          <p:nvGrpSpPr>
            <p:cNvPr id="9" name="Group 131"/>
            <p:cNvGrpSpPr>
              <a:grpSpLocks/>
            </p:cNvGrpSpPr>
            <p:nvPr/>
          </p:nvGrpSpPr>
          <p:grpSpPr bwMode="auto">
            <a:xfrm>
              <a:off x="1312242" y="2554312"/>
              <a:ext cx="1344877" cy="2813050"/>
              <a:chOff x="722" y="1591"/>
              <a:chExt cx="782" cy="1772"/>
            </a:xfrm>
          </p:grpSpPr>
          <p:grpSp>
            <p:nvGrpSpPr>
              <p:cNvPr id="106" name="Group 125"/>
              <p:cNvGrpSpPr>
                <a:grpSpLocks/>
              </p:cNvGrpSpPr>
              <p:nvPr/>
            </p:nvGrpSpPr>
            <p:grpSpPr bwMode="auto">
              <a:xfrm>
                <a:off x="957" y="1591"/>
                <a:ext cx="413" cy="1772"/>
                <a:chOff x="624" y="980"/>
                <a:chExt cx="508" cy="2174"/>
              </a:xfrm>
            </p:grpSpPr>
            <p:cxnSp>
              <p:nvCxnSpPr>
                <p:cNvPr id="108" name="AutoShape 80"/>
                <p:cNvCxnSpPr>
                  <a:cxnSpLocks noChangeShapeType="1"/>
                  <a:stCxn id="107" idx="2"/>
                </p:cNvCxnSpPr>
                <p:nvPr/>
              </p:nvCxnSpPr>
              <p:spPr bwMode="auto">
                <a:xfrm rot="16200000" flipH="1">
                  <a:off x="697" y="2719"/>
                  <a:ext cx="554" cy="316"/>
                </a:xfrm>
                <a:prstGeom prst="bentConnector3">
                  <a:avLst>
                    <a:gd name="adj1" fmla="val 49278"/>
                  </a:avLst>
                </a:prstGeom>
                <a:noFill/>
                <a:ln w="38100">
                  <a:solidFill>
                    <a:srgbClr val="FF6600"/>
                  </a:solidFill>
                  <a:miter lim="800000"/>
                  <a:headEnd/>
                  <a:tailEnd type="triangle" w="med" len="med"/>
                </a:ln>
                <a:effectLst/>
              </p:spPr>
            </p:cxnSp>
            <p:cxnSp>
              <p:nvCxnSpPr>
                <p:cNvPr id="109" name="AutoShape 92"/>
                <p:cNvCxnSpPr>
                  <a:cxnSpLocks noChangeShapeType="1"/>
                  <a:stCxn id="16" idx="3"/>
                  <a:endCxn id="107" idx="0"/>
                </p:cNvCxnSpPr>
                <p:nvPr/>
              </p:nvCxnSpPr>
              <p:spPr bwMode="auto">
                <a:xfrm rot="16200000" flipH="1">
                  <a:off x="490" y="1114"/>
                  <a:ext cx="460" cy="192"/>
                </a:xfrm>
                <a:prstGeom prst="bentConnector3">
                  <a:avLst>
                    <a:gd name="adj1" fmla="val 50000"/>
                  </a:avLst>
                </a:prstGeom>
                <a:noFill/>
                <a:ln w="38100">
                  <a:solidFill>
                    <a:srgbClr val="FF6600"/>
                  </a:solidFill>
                  <a:miter lim="800000"/>
                  <a:headEnd/>
                  <a:tailEnd type="triangle" w="med" len="med"/>
                </a:ln>
                <a:effectLst/>
              </p:spPr>
            </p:cxnSp>
          </p:grpSp>
          <p:sp>
            <p:nvSpPr>
              <p:cNvPr id="107" name="AutoShape 93"/>
              <p:cNvSpPr>
                <a:spLocks noChangeArrowheads="1"/>
              </p:cNvSpPr>
              <p:nvPr/>
            </p:nvSpPr>
            <p:spPr bwMode="auto">
              <a:xfrm>
                <a:off x="722" y="1966"/>
                <a:ext cx="782" cy="939"/>
              </a:xfrm>
              <a:prstGeom prst="roundRect">
                <a:avLst>
                  <a:gd name="adj" fmla="val 0"/>
                </a:avLst>
              </a:prstGeom>
              <a:solidFill>
                <a:srgbClr val="FF9900"/>
              </a:solidFill>
              <a:ln w="25400">
                <a:solidFill>
                  <a:srgbClr val="FF6600"/>
                </a:solidFill>
                <a:miter lim="800000"/>
                <a:headEnd/>
                <a:tailEnd/>
              </a:ln>
              <a:effectLst/>
            </p:spPr>
            <p:txBody>
              <a:bodyPr wrap="none" anchor="ctr"/>
              <a:lstStyle/>
              <a:p>
                <a:r>
                  <a:rPr lang="en-GB" sz="1200" b="0">
                    <a:solidFill>
                      <a:schemeClr val="bg1"/>
                    </a:solidFill>
                    <a:latin typeface="Arial Unicode MS" pitchFamily="34" charset="-128"/>
                  </a:rPr>
                  <a:t>Data</a:t>
                </a:r>
              </a:p>
              <a:p>
                <a:r>
                  <a:rPr lang="en-GB" sz="1200" b="0">
                    <a:solidFill>
                      <a:schemeClr val="bg1"/>
                    </a:solidFill>
                    <a:latin typeface="Arial Unicode MS" pitchFamily="34" charset="-128"/>
                  </a:rPr>
                  <a:t>Collection</a:t>
                </a:r>
              </a:p>
              <a:p>
                <a:r>
                  <a:rPr lang="en-GB" sz="1200" b="0">
                    <a:solidFill>
                      <a:schemeClr val="bg1"/>
                    </a:solidFill>
                    <a:latin typeface="Arial Unicode MS" pitchFamily="34" charset="-128"/>
                  </a:rPr>
                  <a:t>and</a:t>
                </a:r>
              </a:p>
              <a:p>
                <a:r>
                  <a:rPr lang="en-GB" sz="1200" b="0">
                    <a:solidFill>
                      <a:schemeClr val="bg1"/>
                    </a:solidFill>
                    <a:latin typeface="Arial Unicode MS" pitchFamily="34" charset="-128"/>
                  </a:rPr>
                  <a:t>Selection</a:t>
                </a:r>
              </a:p>
            </p:txBody>
          </p:sp>
        </p:grpSp>
        <p:grpSp>
          <p:nvGrpSpPr>
            <p:cNvPr id="10" name="Group 195"/>
            <p:cNvGrpSpPr>
              <a:grpSpLocks/>
            </p:cNvGrpSpPr>
            <p:nvPr/>
          </p:nvGrpSpPr>
          <p:grpSpPr bwMode="auto">
            <a:xfrm>
              <a:off x="4232448" y="1881213"/>
              <a:ext cx="3391429" cy="3871912"/>
              <a:chOff x="2420" y="1167"/>
              <a:chExt cx="1972" cy="2439"/>
            </a:xfrm>
          </p:grpSpPr>
          <p:cxnSp>
            <p:nvCxnSpPr>
              <p:cNvPr id="100" name="AutoShape 109"/>
              <p:cNvCxnSpPr>
                <a:cxnSpLocks noChangeShapeType="1"/>
              </p:cNvCxnSpPr>
              <p:nvPr/>
            </p:nvCxnSpPr>
            <p:spPr bwMode="auto">
              <a:xfrm flipV="1">
                <a:off x="2618" y="3372"/>
                <a:ext cx="1068" cy="234"/>
              </a:xfrm>
              <a:prstGeom prst="bentConnector2">
                <a:avLst/>
              </a:prstGeom>
              <a:noFill/>
              <a:ln w="38100">
                <a:solidFill>
                  <a:srgbClr val="003366"/>
                </a:solidFill>
                <a:miter lim="800000"/>
                <a:headEnd/>
                <a:tailEnd type="triangle" w="med" len="med"/>
              </a:ln>
              <a:effectLst/>
            </p:spPr>
          </p:cxnSp>
          <p:cxnSp>
            <p:nvCxnSpPr>
              <p:cNvPr id="101" name="AutoShape 108"/>
              <p:cNvCxnSpPr>
                <a:cxnSpLocks noChangeShapeType="1"/>
                <a:stCxn id="20" idx="3"/>
                <a:endCxn id="103" idx="1"/>
              </p:cNvCxnSpPr>
              <p:nvPr/>
            </p:nvCxnSpPr>
            <p:spPr bwMode="auto">
              <a:xfrm>
                <a:off x="2420" y="1167"/>
                <a:ext cx="1065" cy="1629"/>
              </a:xfrm>
              <a:prstGeom prst="bentConnector3">
                <a:avLst>
                  <a:gd name="adj1" fmla="val 80509"/>
                </a:avLst>
              </a:prstGeom>
              <a:noFill/>
              <a:ln w="38100">
                <a:solidFill>
                  <a:srgbClr val="003366"/>
                </a:solidFill>
                <a:miter lim="800000"/>
                <a:headEnd/>
                <a:tailEnd type="triangle" w="med" len="med"/>
              </a:ln>
              <a:effectLst/>
            </p:spPr>
          </p:cxnSp>
          <p:sp>
            <p:nvSpPr>
              <p:cNvPr id="102" name="Rectangle 2"/>
              <p:cNvSpPr>
                <a:spLocks noChangeArrowheads="1"/>
              </p:cNvSpPr>
              <p:nvPr/>
            </p:nvSpPr>
            <p:spPr bwMode="auto">
              <a:xfrm>
                <a:off x="3485" y="2993"/>
                <a:ext cx="899" cy="391"/>
              </a:xfrm>
              <a:prstGeom prst="rect">
                <a:avLst/>
              </a:prstGeom>
              <a:solidFill>
                <a:srgbClr val="008080"/>
              </a:solidFill>
              <a:ln w="25400">
                <a:solidFill>
                  <a:srgbClr val="003366"/>
                </a:solidFill>
                <a:miter lim="800000"/>
                <a:headEnd/>
                <a:tailEnd type="none" w="lg" len="lg"/>
              </a:ln>
              <a:effectLst/>
            </p:spPr>
            <p:txBody>
              <a:bodyPr wrap="none" anchor="ctr"/>
              <a:lstStyle/>
              <a:p>
                <a:r>
                  <a:rPr lang="en-GB" sz="1200" b="0">
                    <a:solidFill>
                      <a:schemeClr val="bg1"/>
                    </a:solidFill>
                  </a:rPr>
                  <a:t>Refinement</a:t>
                </a:r>
              </a:p>
            </p:txBody>
          </p:sp>
          <p:sp>
            <p:nvSpPr>
              <p:cNvPr id="103" name="Rectangle 85"/>
              <p:cNvSpPr>
                <a:spLocks noChangeArrowheads="1"/>
              </p:cNvSpPr>
              <p:nvPr/>
            </p:nvSpPr>
            <p:spPr bwMode="auto">
              <a:xfrm>
                <a:off x="3485" y="2600"/>
                <a:ext cx="899" cy="391"/>
              </a:xfrm>
              <a:prstGeom prst="rect">
                <a:avLst/>
              </a:prstGeom>
              <a:solidFill>
                <a:srgbClr val="008080"/>
              </a:solidFill>
              <a:ln w="25400">
                <a:solidFill>
                  <a:srgbClr val="003366"/>
                </a:solidFill>
                <a:miter lim="800000"/>
                <a:headEnd/>
                <a:tailEnd type="none" w="lg" len="lg"/>
              </a:ln>
              <a:effectLst/>
            </p:spPr>
            <p:txBody>
              <a:bodyPr wrap="none" anchor="ctr"/>
              <a:lstStyle/>
              <a:p>
                <a:r>
                  <a:rPr lang="en-GB" sz="1200" b="0">
                    <a:solidFill>
                      <a:schemeClr val="bg1"/>
                    </a:solidFill>
                  </a:rPr>
                  <a:t>Completion</a:t>
                </a:r>
              </a:p>
            </p:txBody>
          </p:sp>
          <p:cxnSp>
            <p:nvCxnSpPr>
              <p:cNvPr id="104" name="AutoShape 86"/>
              <p:cNvCxnSpPr>
                <a:cxnSpLocks noChangeShapeType="1"/>
                <a:stCxn id="102" idx="3"/>
                <a:endCxn id="103" idx="3"/>
              </p:cNvCxnSpPr>
              <p:nvPr/>
            </p:nvCxnSpPr>
            <p:spPr bwMode="auto">
              <a:xfrm flipV="1">
                <a:off x="4391" y="2796"/>
                <a:ext cx="1" cy="392"/>
              </a:xfrm>
              <a:prstGeom prst="curvedConnector3">
                <a:avLst>
                  <a:gd name="adj1" fmla="val 13600000"/>
                </a:avLst>
              </a:prstGeom>
              <a:noFill/>
              <a:ln w="25400">
                <a:solidFill>
                  <a:srgbClr val="003366"/>
                </a:solidFill>
                <a:miter lim="800000"/>
                <a:headEnd/>
                <a:tailEnd type="triangle" w="med" len="sm"/>
              </a:ln>
              <a:effectLst/>
            </p:spPr>
          </p:cxnSp>
          <p:cxnSp>
            <p:nvCxnSpPr>
              <p:cNvPr id="105" name="AutoShape 87"/>
              <p:cNvCxnSpPr>
                <a:cxnSpLocks noChangeShapeType="1"/>
                <a:stCxn id="103" idx="1"/>
                <a:endCxn id="102" idx="1"/>
              </p:cNvCxnSpPr>
              <p:nvPr/>
            </p:nvCxnSpPr>
            <p:spPr bwMode="auto">
              <a:xfrm rot="10800000" flipH="1" flipV="1">
                <a:off x="3478" y="2796"/>
                <a:ext cx="1" cy="392"/>
              </a:xfrm>
              <a:prstGeom prst="curvedConnector3">
                <a:avLst>
                  <a:gd name="adj1" fmla="val -13600000"/>
                </a:avLst>
              </a:prstGeom>
              <a:noFill/>
              <a:ln w="25400">
                <a:solidFill>
                  <a:srgbClr val="003366"/>
                </a:solidFill>
                <a:miter lim="800000"/>
                <a:headEnd/>
                <a:tailEnd type="triangle" w="med" len="sm"/>
              </a:ln>
              <a:effectLst/>
            </p:spPr>
          </p:cxnSp>
        </p:grpSp>
        <p:sp>
          <p:nvSpPr>
            <p:cNvPr id="11" name="Oval 124"/>
            <p:cNvSpPr>
              <a:spLocks noChangeArrowheads="1"/>
            </p:cNvSpPr>
            <p:nvPr/>
          </p:nvSpPr>
          <p:spPr bwMode="auto">
            <a:xfrm>
              <a:off x="7326353" y="2084412"/>
              <a:ext cx="359437" cy="165100"/>
            </a:xfrm>
            <a:prstGeom prst="ellipse">
              <a:avLst/>
            </a:prstGeom>
            <a:noFill/>
            <a:ln w="12700">
              <a:noFill/>
              <a:miter lim="800000"/>
              <a:headEnd/>
              <a:tailEnd type="none" w="lg" len="lg"/>
            </a:ln>
            <a:effectLst/>
          </p:spPr>
          <p:txBody>
            <a:bodyPr wrap="none" anchor="ctr"/>
            <a:lstStyle/>
            <a:p>
              <a:endParaRPr lang="en-GB" sz="1200"/>
            </a:p>
          </p:txBody>
        </p:sp>
        <p:grpSp>
          <p:nvGrpSpPr>
            <p:cNvPr id="12" name="Group 140"/>
            <p:cNvGrpSpPr>
              <a:grpSpLocks/>
            </p:cNvGrpSpPr>
            <p:nvPr/>
          </p:nvGrpSpPr>
          <p:grpSpPr bwMode="auto">
            <a:xfrm>
              <a:off x="2889291" y="1846288"/>
              <a:ext cx="4132660" cy="3527425"/>
              <a:chOff x="1639" y="1145"/>
              <a:chExt cx="2403" cy="2222"/>
            </a:xfrm>
          </p:grpSpPr>
          <p:cxnSp>
            <p:nvCxnSpPr>
              <p:cNvPr id="70" name="AutoShape 89"/>
              <p:cNvCxnSpPr>
                <a:cxnSpLocks noChangeShapeType="1"/>
                <a:stCxn id="93" idx="2"/>
              </p:cNvCxnSpPr>
              <p:nvPr/>
            </p:nvCxnSpPr>
            <p:spPr bwMode="auto">
              <a:xfrm rot="5400000">
                <a:off x="1823" y="2865"/>
                <a:ext cx="619" cy="385"/>
              </a:xfrm>
              <a:prstGeom prst="bentConnector3">
                <a:avLst>
                  <a:gd name="adj1" fmla="val 49921"/>
                </a:avLst>
              </a:prstGeom>
              <a:noFill/>
              <a:ln w="38100">
                <a:solidFill>
                  <a:srgbClr val="FF00FF"/>
                </a:solidFill>
                <a:miter lim="800000"/>
                <a:headEnd/>
                <a:tailEnd type="triangle" w="med" len="med"/>
              </a:ln>
              <a:effectLst/>
            </p:spPr>
          </p:cxnSp>
          <p:cxnSp>
            <p:nvCxnSpPr>
              <p:cNvPr id="71" name="AutoShape 94"/>
              <p:cNvCxnSpPr>
                <a:cxnSpLocks noChangeShapeType="1"/>
                <a:stCxn id="7" idx="2"/>
                <a:endCxn id="87" idx="0"/>
              </p:cNvCxnSpPr>
              <p:nvPr/>
            </p:nvCxnSpPr>
            <p:spPr bwMode="auto">
              <a:xfrm rot="10800000" flipV="1">
                <a:off x="2484" y="1972"/>
                <a:ext cx="1135" cy="111"/>
              </a:xfrm>
              <a:prstGeom prst="bentConnector2">
                <a:avLst/>
              </a:prstGeom>
              <a:noFill/>
              <a:ln w="38100">
                <a:solidFill>
                  <a:srgbClr val="FF00FF"/>
                </a:solidFill>
                <a:miter lim="800000"/>
                <a:headEnd/>
                <a:tailEnd type="triangle" w="med" len="med"/>
              </a:ln>
              <a:effectLst/>
            </p:spPr>
          </p:cxnSp>
          <p:cxnSp>
            <p:nvCxnSpPr>
              <p:cNvPr id="72" name="AutoShape 96"/>
              <p:cNvCxnSpPr>
                <a:cxnSpLocks noChangeShapeType="1"/>
                <a:stCxn id="94" idx="2"/>
              </p:cNvCxnSpPr>
              <p:nvPr/>
            </p:nvCxnSpPr>
            <p:spPr bwMode="auto">
              <a:xfrm rot="5400000">
                <a:off x="1897" y="2791"/>
                <a:ext cx="619" cy="534"/>
              </a:xfrm>
              <a:prstGeom prst="bentConnector3">
                <a:avLst>
                  <a:gd name="adj1" fmla="val 49921"/>
                </a:avLst>
              </a:prstGeom>
              <a:noFill/>
              <a:ln w="38100">
                <a:solidFill>
                  <a:srgbClr val="FF00FF"/>
                </a:solidFill>
                <a:miter lim="800000"/>
                <a:headEnd/>
                <a:tailEnd type="triangle" w="med" len="med"/>
              </a:ln>
              <a:effectLst/>
            </p:spPr>
          </p:cxnSp>
          <p:cxnSp>
            <p:nvCxnSpPr>
              <p:cNvPr id="73" name="AutoShape 97"/>
              <p:cNvCxnSpPr>
                <a:cxnSpLocks noChangeShapeType="1"/>
                <a:stCxn id="95" idx="2"/>
              </p:cNvCxnSpPr>
              <p:nvPr/>
            </p:nvCxnSpPr>
            <p:spPr bwMode="auto">
              <a:xfrm rot="5400000">
                <a:off x="1971" y="2717"/>
                <a:ext cx="619" cy="682"/>
              </a:xfrm>
              <a:prstGeom prst="bentConnector3">
                <a:avLst>
                  <a:gd name="adj1" fmla="val 49921"/>
                </a:avLst>
              </a:prstGeom>
              <a:noFill/>
              <a:ln w="38100">
                <a:solidFill>
                  <a:srgbClr val="FF00FF"/>
                </a:solidFill>
                <a:miter lim="800000"/>
                <a:headEnd/>
                <a:tailEnd type="triangle" w="med" len="med"/>
              </a:ln>
              <a:effectLst/>
            </p:spPr>
          </p:cxnSp>
          <p:cxnSp>
            <p:nvCxnSpPr>
              <p:cNvPr id="74" name="AutoShape 98"/>
              <p:cNvCxnSpPr>
                <a:cxnSpLocks noChangeShapeType="1"/>
                <a:stCxn id="96" idx="2"/>
              </p:cNvCxnSpPr>
              <p:nvPr/>
            </p:nvCxnSpPr>
            <p:spPr bwMode="auto">
              <a:xfrm rot="5400000">
                <a:off x="2046" y="2642"/>
                <a:ext cx="619" cy="831"/>
              </a:xfrm>
              <a:prstGeom prst="bentConnector3">
                <a:avLst>
                  <a:gd name="adj1" fmla="val 49921"/>
                </a:avLst>
              </a:prstGeom>
              <a:noFill/>
              <a:ln w="38100">
                <a:solidFill>
                  <a:srgbClr val="FF00FF"/>
                </a:solidFill>
                <a:miter lim="800000"/>
                <a:headEnd/>
                <a:tailEnd type="triangle" w="med" len="med"/>
              </a:ln>
              <a:effectLst/>
            </p:spPr>
          </p:cxnSp>
          <p:cxnSp>
            <p:nvCxnSpPr>
              <p:cNvPr id="75" name="AutoShape 99"/>
              <p:cNvCxnSpPr>
                <a:cxnSpLocks noChangeShapeType="1"/>
                <a:stCxn id="97" idx="2"/>
              </p:cNvCxnSpPr>
              <p:nvPr/>
            </p:nvCxnSpPr>
            <p:spPr bwMode="auto">
              <a:xfrm rot="5400000">
                <a:off x="2120" y="2568"/>
                <a:ext cx="619" cy="979"/>
              </a:xfrm>
              <a:prstGeom prst="bentConnector3">
                <a:avLst>
                  <a:gd name="adj1" fmla="val 49921"/>
                </a:avLst>
              </a:prstGeom>
              <a:noFill/>
              <a:ln w="38100">
                <a:solidFill>
                  <a:srgbClr val="FF00FF"/>
                </a:solidFill>
                <a:miter lim="800000"/>
                <a:headEnd/>
                <a:tailEnd type="triangle" w="med" len="med"/>
              </a:ln>
              <a:effectLst/>
            </p:spPr>
          </p:cxnSp>
          <p:cxnSp>
            <p:nvCxnSpPr>
              <p:cNvPr id="76" name="AutoShape 101"/>
              <p:cNvCxnSpPr>
                <a:cxnSpLocks noChangeShapeType="1"/>
                <a:stCxn id="7" idx="2"/>
                <a:endCxn id="86" idx="0"/>
              </p:cNvCxnSpPr>
              <p:nvPr/>
            </p:nvCxnSpPr>
            <p:spPr bwMode="auto">
              <a:xfrm rot="10800000" flipV="1">
                <a:off x="2335" y="1972"/>
                <a:ext cx="1283" cy="111"/>
              </a:xfrm>
              <a:prstGeom prst="bentConnector2">
                <a:avLst/>
              </a:prstGeom>
              <a:noFill/>
              <a:ln w="38100">
                <a:solidFill>
                  <a:srgbClr val="FF00FF"/>
                </a:solidFill>
                <a:miter lim="800000"/>
                <a:headEnd/>
                <a:tailEnd type="triangle" w="med" len="med"/>
              </a:ln>
              <a:effectLst/>
            </p:spPr>
          </p:cxnSp>
          <p:cxnSp>
            <p:nvCxnSpPr>
              <p:cNvPr id="77" name="AutoShape 102"/>
              <p:cNvCxnSpPr>
                <a:cxnSpLocks noChangeShapeType="1"/>
                <a:stCxn id="7" idx="2"/>
                <a:endCxn id="88" idx="0"/>
              </p:cNvCxnSpPr>
              <p:nvPr/>
            </p:nvCxnSpPr>
            <p:spPr bwMode="auto">
              <a:xfrm rot="10800000" flipV="1">
                <a:off x="2632" y="1972"/>
                <a:ext cx="986" cy="111"/>
              </a:xfrm>
              <a:prstGeom prst="bentConnector2">
                <a:avLst/>
              </a:prstGeom>
              <a:noFill/>
              <a:ln w="38100">
                <a:solidFill>
                  <a:srgbClr val="FF00FF"/>
                </a:solidFill>
                <a:miter lim="800000"/>
                <a:headEnd/>
                <a:tailEnd type="triangle" w="med" len="med"/>
              </a:ln>
              <a:effectLst/>
            </p:spPr>
          </p:cxnSp>
          <p:cxnSp>
            <p:nvCxnSpPr>
              <p:cNvPr id="78" name="AutoShape 104"/>
              <p:cNvCxnSpPr>
                <a:cxnSpLocks noChangeShapeType="1"/>
                <a:stCxn id="7" idx="2"/>
                <a:endCxn id="90" idx="0"/>
              </p:cNvCxnSpPr>
              <p:nvPr/>
            </p:nvCxnSpPr>
            <p:spPr bwMode="auto">
              <a:xfrm rot="10800000" flipV="1">
                <a:off x="2929" y="1972"/>
                <a:ext cx="689" cy="111"/>
              </a:xfrm>
              <a:prstGeom prst="bentConnector2">
                <a:avLst/>
              </a:prstGeom>
              <a:noFill/>
              <a:ln w="38100">
                <a:solidFill>
                  <a:srgbClr val="FF00FF"/>
                </a:solidFill>
                <a:miter lim="800000"/>
                <a:headEnd/>
                <a:tailEnd type="triangle" w="med" len="med"/>
              </a:ln>
              <a:effectLst/>
            </p:spPr>
          </p:cxnSp>
          <p:cxnSp>
            <p:nvCxnSpPr>
              <p:cNvPr id="79" name="AutoShape 105"/>
              <p:cNvCxnSpPr>
                <a:cxnSpLocks noChangeShapeType="1"/>
                <a:stCxn id="7" idx="2"/>
                <a:endCxn id="91" idx="0"/>
              </p:cNvCxnSpPr>
              <p:nvPr/>
            </p:nvCxnSpPr>
            <p:spPr bwMode="auto">
              <a:xfrm rot="10800000" flipV="1">
                <a:off x="3079" y="1972"/>
                <a:ext cx="540" cy="111"/>
              </a:xfrm>
              <a:prstGeom prst="bentConnector2">
                <a:avLst/>
              </a:prstGeom>
              <a:noFill/>
              <a:ln w="38100">
                <a:solidFill>
                  <a:srgbClr val="FF00FF"/>
                </a:solidFill>
                <a:miter lim="800000"/>
                <a:headEnd/>
                <a:tailEnd type="triangle" w="med" len="med"/>
              </a:ln>
              <a:effectLst/>
            </p:spPr>
          </p:cxnSp>
          <p:cxnSp>
            <p:nvCxnSpPr>
              <p:cNvPr id="80" name="AutoShape 100"/>
              <p:cNvCxnSpPr>
                <a:cxnSpLocks noChangeShapeType="1"/>
              </p:cNvCxnSpPr>
              <p:nvPr/>
            </p:nvCxnSpPr>
            <p:spPr bwMode="auto">
              <a:xfrm rot="5400000">
                <a:off x="2195" y="2493"/>
                <a:ext cx="619" cy="1129"/>
              </a:xfrm>
              <a:prstGeom prst="bentConnector3">
                <a:avLst>
                  <a:gd name="adj1" fmla="val 49921"/>
                </a:avLst>
              </a:prstGeom>
              <a:noFill/>
              <a:ln w="38100">
                <a:solidFill>
                  <a:srgbClr val="FF00FF"/>
                </a:solidFill>
                <a:miter lim="800000"/>
                <a:headEnd/>
                <a:tailEnd type="triangle" w="med" len="med"/>
              </a:ln>
              <a:effectLst/>
            </p:spPr>
          </p:cxnSp>
          <p:cxnSp>
            <p:nvCxnSpPr>
              <p:cNvPr id="81" name="AutoShape 103"/>
              <p:cNvCxnSpPr>
                <a:cxnSpLocks noChangeShapeType="1"/>
                <a:stCxn id="7" idx="2"/>
                <a:endCxn id="89" idx="0"/>
              </p:cNvCxnSpPr>
              <p:nvPr/>
            </p:nvCxnSpPr>
            <p:spPr bwMode="auto">
              <a:xfrm rot="10800000" flipV="1">
                <a:off x="2781" y="1972"/>
                <a:ext cx="837" cy="111"/>
              </a:xfrm>
              <a:prstGeom prst="bentConnector2">
                <a:avLst/>
              </a:prstGeom>
              <a:noFill/>
              <a:ln w="38100">
                <a:solidFill>
                  <a:srgbClr val="FF00FF"/>
                </a:solidFill>
                <a:miter lim="800000"/>
                <a:headEnd/>
                <a:tailEnd type="triangle" w="med" len="med"/>
              </a:ln>
              <a:effectLst/>
            </p:spPr>
          </p:cxnSp>
          <p:cxnSp>
            <p:nvCxnSpPr>
              <p:cNvPr id="82" name="AutoShape 83"/>
              <p:cNvCxnSpPr>
                <a:cxnSpLocks noChangeShapeType="1"/>
              </p:cNvCxnSpPr>
              <p:nvPr/>
            </p:nvCxnSpPr>
            <p:spPr bwMode="auto">
              <a:xfrm>
                <a:off x="2326" y="1145"/>
                <a:ext cx="1716" cy="145"/>
              </a:xfrm>
              <a:prstGeom prst="bentConnector2">
                <a:avLst/>
              </a:prstGeom>
              <a:noFill/>
              <a:ln w="38100">
                <a:solidFill>
                  <a:srgbClr val="FF00FF"/>
                </a:solidFill>
                <a:miter lim="800000"/>
                <a:headEnd/>
                <a:tailEnd type="triangle" w="med" len="med"/>
              </a:ln>
              <a:effectLst/>
            </p:spPr>
          </p:cxnSp>
          <p:cxnSp>
            <p:nvCxnSpPr>
              <p:cNvPr id="83" name="AutoShape 106"/>
              <p:cNvCxnSpPr>
                <a:cxnSpLocks noChangeShapeType="1"/>
              </p:cNvCxnSpPr>
              <p:nvPr/>
            </p:nvCxnSpPr>
            <p:spPr bwMode="auto">
              <a:xfrm flipH="1">
                <a:off x="2051" y="1145"/>
                <a:ext cx="397" cy="944"/>
              </a:xfrm>
              <a:prstGeom prst="bentConnector4">
                <a:avLst>
                  <a:gd name="adj1" fmla="val -79097"/>
                  <a:gd name="adj2" fmla="val 49894"/>
                </a:avLst>
              </a:prstGeom>
              <a:noFill/>
              <a:ln w="38100">
                <a:solidFill>
                  <a:srgbClr val="FF00FF"/>
                </a:solidFill>
                <a:miter lim="800000"/>
                <a:headEnd/>
                <a:tailEnd type="triangle" w="med" len="med"/>
              </a:ln>
              <a:effectLst/>
            </p:spPr>
          </p:cxnSp>
          <p:cxnSp>
            <p:nvCxnSpPr>
              <p:cNvPr id="84" name="AutoShape 110"/>
              <p:cNvCxnSpPr>
                <a:cxnSpLocks noChangeShapeType="1"/>
              </p:cNvCxnSpPr>
              <p:nvPr/>
            </p:nvCxnSpPr>
            <p:spPr bwMode="auto">
              <a:xfrm flipH="1">
                <a:off x="1639" y="1145"/>
                <a:ext cx="809" cy="2222"/>
              </a:xfrm>
              <a:prstGeom prst="bentConnector4">
                <a:avLst>
                  <a:gd name="adj1" fmla="val -19532"/>
                  <a:gd name="adj2" fmla="val 14532"/>
                </a:avLst>
              </a:prstGeom>
              <a:noFill/>
              <a:ln w="38100">
                <a:solidFill>
                  <a:srgbClr val="FF00FF"/>
                </a:solidFill>
                <a:miter lim="800000"/>
                <a:headEnd/>
                <a:tailEnd type="triangle" w="med" len="med"/>
              </a:ln>
              <a:effectLst/>
            </p:spPr>
          </p:cxnSp>
          <p:grpSp>
            <p:nvGrpSpPr>
              <p:cNvPr id="85" name="Group 139"/>
              <p:cNvGrpSpPr>
                <a:grpSpLocks/>
              </p:cNvGrpSpPr>
              <p:nvPr/>
            </p:nvGrpSpPr>
            <p:grpSpPr bwMode="auto">
              <a:xfrm>
                <a:off x="1968" y="2083"/>
                <a:ext cx="1188" cy="665"/>
                <a:chOff x="1968" y="2083"/>
                <a:chExt cx="1188" cy="665"/>
              </a:xfrm>
            </p:grpSpPr>
            <p:sp>
              <p:nvSpPr>
                <p:cNvPr id="86" name="Rectangle 3"/>
                <p:cNvSpPr>
                  <a:spLocks noChangeArrowheads="1"/>
                </p:cNvSpPr>
                <p:nvPr/>
              </p:nvSpPr>
              <p:spPr bwMode="auto">
                <a:xfrm>
                  <a:off x="2296" y="2083"/>
                  <a:ext cx="78" cy="79"/>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87" name="Rectangle 4"/>
                <p:cNvSpPr>
                  <a:spLocks noChangeArrowheads="1"/>
                </p:cNvSpPr>
                <p:nvPr/>
              </p:nvSpPr>
              <p:spPr bwMode="auto">
                <a:xfrm>
                  <a:off x="2444" y="2083"/>
                  <a:ext cx="79" cy="79"/>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88" name="Rectangle 5"/>
                <p:cNvSpPr>
                  <a:spLocks noChangeArrowheads="1"/>
                </p:cNvSpPr>
                <p:nvPr/>
              </p:nvSpPr>
              <p:spPr bwMode="auto">
                <a:xfrm>
                  <a:off x="2593" y="2083"/>
                  <a:ext cx="78" cy="79"/>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89" name="Rectangle 6"/>
                <p:cNvSpPr>
                  <a:spLocks noChangeArrowheads="1"/>
                </p:cNvSpPr>
                <p:nvPr/>
              </p:nvSpPr>
              <p:spPr bwMode="auto">
                <a:xfrm>
                  <a:off x="2742" y="2083"/>
                  <a:ext cx="78" cy="79"/>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0" name="Rectangle 7"/>
                <p:cNvSpPr>
                  <a:spLocks noChangeArrowheads="1"/>
                </p:cNvSpPr>
                <p:nvPr/>
              </p:nvSpPr>
              <p:spPr bwMode="auto">
                <a:xfrm>
                  <a:off x="2890" y="2083"/>
                  <a:ext cx="78" cy="79"/>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1" name="Rectangle 8"/>
                <p:cNvSpPr>
                  <a:spLocks noChangeArrowheads="1"/>
                </p:cNvSpPr>
                <p:nvPr/>
              </p:nvSpPr>
              <p:spPr bwMode="auto">
                <a:xfrm>
                  <a:off x="3039" y="2083"/>
                  <a:ext cx="79" cy="79"/>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2" name="Rectangle 135"/>
                <p:cNvSpPr>
                  <a:spLocks noChangeArrowheads="1"/>
                </p:cNvSpPr>
                <p:nvPr/>
              </p:nvSpPr>
              <p:spPr bwMode="auto">
                <a:xfrm>
                  <a:off x="2012" y="2089"/>
                  <a:ext cx="78" cy="79"/>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3" name="Rectangle 9"/>
                <p:cNvSpPr>
                  <a:spLocks noChangeArrowheads="1"/>
                </p:cNvSpPr>
                <p:nvPr/>
              </p:nvSpPr>
              <p:spPr bwMode="auto">
                <a:xfrm>
                  <a:off x="2286" y="2670"/>
                  <a:ext cx="78" cy="78"/>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4" name="Rectangle 10"/>
                <p:cNvSpPr>
                  <a:spLocks noChangeArrowheads="1"/>
                </p:cNvSpPr>
                <p:nvPr/>
              </p:nvSpPr>
              <p:spPr bwMode="auto">
                <a:xfrm>
                  <a:off x="2434" y="2670"/>
                  <a:ext cx="79" cy="78"/>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5" name="Rectangle 11"/>
                <p:cNvSpPr>
                  <a:spLocks noChangeArrowheads="1"/>
                </p:cNvSpPr>
                <p:nvPr/>
              </p:nvSpPr>
              <p:spPr bwMode="auto">
                <a:xfrm>
                  <a:off x="2583" y="2670"/>
                  <a:ext cx="78" cy="78"/>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6" name="Rectangle 12"/>
                <p:cNvSpPr>
                  <a:spLocks noChangeArrowheads="1"/>
                </p:cNvSpPr>
                <p:nvPr/>
              </p:nvSpPr>
              <p:spPr bwMode="auto">
                <a:xfrm>
                  <a:off x="2732" y="2670"/>
                  <a:ext cx="78" cy="78"/>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7" name="Rectangle 13"/>
                <p:cNvSpPr>
                  <a:spLocks noChangeArrowheads="1"/>
                </p:cNvSpPr>
                <p:nvPr/>
              </p:nvSpPr>
              <p:spPr bwMode="auto">
                <a:xfrm>
                  <a:off x="2880" y="2670"/>
                  <a:ext cx="78" cy="78"/>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8" name="Rectangle 14"/>
                <p:cNvSpPr>
                  <a:spLocks noChangeArrowheads="1"/>
                </p:cNvSpPr>
                <p:nvPr/>
              </p:nvSpPr>
              <p:spPr bwMode="auto">
                <a:xfrm>
                  <a:off x="3029" y="2670"/>
                  <a:ext cx="79" cy="78"/>
                </a:xfrm>
                <a:prstGeom prst="rect">
                  <a:avLst/>
                </a:prstGeom>
                <a:solidFill>
                  <a:srgbClr val="FF99CC"/>
                </a:solidFill>
                <a:ln w="9525">
                  <a:solidFill>
                    <a:srgbClr val="FF00FF"/>
                  </a:solidFill>
                  <a:miter lim="800000"/>
                  <a:headEnd/>
                  <a:tailEnd/>
                </a:ln>
                <a:effectLst/>
              </p:spPr>
              <p:txBody>
                <a:bodyPr wrap="none" anchor="ctr"/>
                <a:lstStyle/>
                <a:p>
                  <a:endParaRPr lang="en-GB" sz="1200"/>
                </a:p>
              </p:txBody>
            </p:sp>
            <p:sp>
              <p:nvSpPr>
                <p:cNvPr id="99" name="Rectangle 95"/>
                <p:cNvSpPr>
                  <a:spLocks noChangeArrowheads="1"/>
                </p:cNvSpPr>
                <p:nvPr/>
              </p:nvSpPr>
              <p:spPr bwMode="auto">
                <a:xfrm>
                  <a:off x="1968" y="2083"/>
                  <a:ext cx="1188" cy="665"/>
                </a:xfrm>
                <a:prstGeom prst="rect">
                  <a:avLst/>
                </a:prstGeom>
                <a:solidFill>
                  <a:srgbClr val="FF99CC"/>
                </a:solidFill>
                <a:ln w="25400">
                  <a:solidFill>
                    <a:srgbClr val="FF00FF"/>
                  </a:solidFill>
                  <a:miter lim="800000"/>
                  <a:headEnd/>
                  <a:tailEnd type="none" w="lg" len="lg"/>
                </a:ln>
                <a:effectLst/>
              </p:spPr>
              <p:txBody>
                <a:bodyPr wrap="none" anchor="ctr"/>
                <a:lstStyle/>
                <a:p>
                  <a:r>
                    <a:rPr lang="en-GB" sz="1200" b="0">
                      <a:solidFill>
                        <a:schemeClr val="bg1"/>
                      </a:solidFill>
                    </a:rPr>
                    <a:t>Model</a:t>
                  </a:r>
                </a:p>
                <a:p>
                  <a:r>
                    <a:rPr lang="en-GB" sz="1200" b="0">
                      <a:solidFill>
                        <a:schemeClr val="bg1"/>
                      </a:solidFill>
                    </a:rPr>
                    <a:t>Generation</a:t>
                  </a:r>
                </a:p>
              </p:txBody>
            </p:sp>
          </p:grpSp>
        </p:grpSp>
        <p:sp>
          <p:nvSpPr>
            <p:cNvPr id="13" name="AutoShape 91"/>
            <p:cNvSpPr>
              <a:spLocks noChangeArrowheads="1"/>
            </p:cNvSpPr>
            <p:nvPr/>
          </p:nvSpPr>
          <p:spPr bwMode="auto">
            <a:xfrm rot="20633427">
              <a:off x="1883213" y="2417788"/>
              <a:ext cx="471223" cy="311150"/>
            </a:xfrm>
            <a:prstGeom prst="bevel">
              <a:avLst>
                <a:gd name="adj" fmla="val 21875"/>
              </a:avLst>
            </a:prstGeom>
            <a:solidFill>
              <a:srgbClr val="FFFF99"/>
            </a:solidFill>
            <a:ln w="9525">
              <a:solidFill>
                <a:schemeClr val="tx1"/>
              </a:solidFill>
              <a:miter lim="800000"/>
              <a:headEnd/>
              <a:tailEnd/>
            </a:ln>
            <a:effectLst/>
          </p:spPr>
          <p:txBody>
            <a:bodyPr wrap="none" anchor="ctr"/>
            <a:lstStyle/>
            <a:p>
              <a:endParaRPr lang="en-US" sz="1200" b="0">
                <a:latin typeface="Arial Unicode MS" pitchFamily="34" charset="-128"/>
              </a:endParaRPr>
            </a:p>
          </p:txBody>
        </p:sp>
        <p:sp>
          <p:nvSpPr>
            <p:cNvPr id="14" name="Text Box 113"/>
            <p:cNvSpPr txBox="1">
              <a:spLocks noChangeArrowheads="1"/>
            </p:cNvSpPr>
            <p:nvPr/>
          </p:nvSpPr>
          <p:spPr bwMode="auto">
            <a:xfrm>
              <a:off x="595089" y="1587525"/>
              <a:ext cx="1896931" cy="427015"/>
            </a:xfrm>
            <a:prstGeom prst="rect">
              <a:avLst/>
            </a:prstGeom>
            <a:noFill/>
            <a:ln w="9525">
              <a:noFill/>
              <a:miter lim="800000"/>
              <a:headEnd/>
              <a:tailEnd/>
            </a:ln>
            <a:effectLst/>
          </p:spPr>
          <p:txBody>
            <a:bodyPr>
              <a:spAutoFit/>
            </a:bodyPr>
            <a:lstStyle/>
            <a:p>
              <a:pPr algn="l"/>
              <a:endParaRPr lang="en-GB" sz="1200" dirty="0">
                <a:latin typeface="Arial Unicode MS" pitchFamily="34" charset="-128"/>
              </a:endParaRPr>
            </a:p>
          </p:txBody>
        </p:sp>
        <p:sp>
          <p:nvSpPr>
            <p:cNvPr id="15" name="Rectangle 84"/>
            <p:cNvSpPr>
              <a:spLocks noChangeArrowheads="1"/>
            </p:cNvSpPr>
            <p:nvPr/>
          </p:nvSpPr>
          <p:spPr bwMode="auto">
            <a:xfrm>
              <a:off x="2720752" y="1628800"/>
              <a:ext cx="1559851" cy="434975"/>
            </a:xfrm>
            <a:prstGeom prst="rect">
              <a:avLst/>
            </a:prstGeom>
            <a:solidFill>
              <a:srgbClr val="FFFF99"/>
            </a:solidFill>
            <a:ln w="12700">
              <a:solidFill>
                <a:schemeClr val="tx1"/>
              </a:solidFill>
              <a:miter lim="800000"/>
              <a:headEnd/>
              <a:tailEnd type="none" w="lg" len="lg"/>
            </a:ln>
            <a:effectLst/>
          </p:spPr>
          <p:txBody>
            <a:bodyPr wrap="none" tIns="82800" anchor="ctr"/>
            <a:lstStyle/>
            <a:p>
              <a:pPr algn="l"/>
              <a:r>
                <a:rPr lang="en-GB" sz="1200" b="0" dirty="0">
                  <a:latin typeface="Courier New" pitchFamily="49" charset="0"/>
                </a:rPr>
                <a:t>HSAREIKY…</a:t>
              </a:r>
            </a:p>
          </p:txBody>
        </p:sp>
        <p:sp>
          <p:nvSpPr>
            <p:cNvPr id="16" name="AutoShape 90"/>
            <p:cNvSpPr>
              <a:spLocks noChangeArrowheads="1"/>
            </p:cNvSpPr>
            <p:nvPr/>
          </p:nvSpPr>
          <p:spPr bwMode="auto">
            <a:xfrm>
              <a:off x="1411990" y="2311425"/>
              <a:ext cx="607087" cy="311150"/>
            </a:xfrm>
            <a:prstGeom prst="bevel">
              <a:avLst>
                <a:gd name="adj" fmla="val 21875"/>
              </a:avLst>
            </a:prstGeom>
            <a:solidFill>
              <a:srgbClr val="FFFF99"/>
            </a:solidFill>
            <a:ln w="9525">
              <a:solidFill>
                <a:schemeClr val="tx1"/>
              </a:solidFill>
              <a:miter lim="800000"/>
              <a:headEnd/>
              <a:tailEnd/>
            </a:ln>
            <a:effectLst/>
          </p:spPr>
          <p:txBody>
            <a:bodyPr wrap="none" anchor="ctr"/>
            <a:lstStyle/>
            <a:p>
              <a:endParaRPr lang="en-US" sz="1200" b="0">
                <a:latin typeface="Arial Unicode MS" pitchFamily="34" charset="-128"/>
              </a:endParaRPr>
            </a:p>
          </p:txBody>
        </p:sp>
        <p:grpSp>
          <p:nvGrpSpPr>
            <p:cNvPr id="17" name="Group 191"/>
            <p:cNvGrpSpPr>
              <a:grpSpLocks/>
            </p:cNvGrpSpPr>
            <p:nvPr/>
          </p:nvGrpSpPr>
          <p:grpSpPr bwMode="auto">
            <a:xfrm>
              <a:off x="3037193" y="4133874"/>
              <a:ext cx="1037035" cy="681038"/>
              <a:chOff x="1833" y="2556"/>
              <a:chExt cx="603" cy="429"/>
            </a:xfrm>
          </p:grpSpPr>
          <p:sp>
            <p:nvSpPr>
              <p:cNvPr id="23" name="Freeform 144"/>
              <p:cNvSpPr>
                <a:spLocks/>
              </p:cNvSpPr>
              <p:nvPr/>
            </p:nvSpPr>
            <p:spPr bwMode="auto">
              <a:xfrm>
                <a:off x="1951" y="2574"/>
                <a:ext cx="485" cy="213"/>
              </a:xfrm>
              <a:custGeom>
                <a:avLst/>
                <a:gdLst/>
                <a:ahLst/>
                <a:cxnLst>
                  <a:cxn ang="0">
                    <a:pos x="717" y="565"/>
                  </a:cxn>
                  <a:cxn ang="0">
                    <a:pos x="707" y="637"/>
                  </a:cxn>
                  <a:cxn ang="0">
                    <a:pos x="892" y="578"/>
                  </a:cxn>
                  <a:cxn ang="0">
                    <a:pos x="1179" y="487"/>
                  </a:cxn>
                  <a:cxn ang="0">
                    <a:pos x="1215" y="510"/>
                  </a:cxn>
                  <a:cxn ang="0">
                    <a:pos x="1422" y="508"/>
                  </a:cxn>
                  <a:cxn ang="0">
                    <a:pos x="2212" y="500"/>
                  </a:cxn>
                  <a:cxn ang="0">
                    <a:pos x="2591" y="493"/>
                  </a:cxn>
                  <a:cxn ang="0">
                    <a:pos x="2844" y="481"/>
                  </a:cxn>
                  <a:cxn ang="0">
                    <a:pos x="2906" y="403"/>
                  </a:cxn>
                  <a:cxn ang="0">
                    <a:pos x="2906" y="374"/>
                  </a:cxn>
                  <a:cxn ang="0">
                    <a:pos x="1849" y="336"/>
                  </a:cxn>
                  <a:cxn ang="0">
                    <a:pos x="1729" y="330"/>
                  </a:cxn>
                  <a:cxn ang="0">
                    <a:pos x="1937" y="266"/>
                  </a:cxn>
                  <a:cxn ang="0">
                    <a:pos x="2106" y="216"/>
                  </a:cxn>
                  <a:cxn ang="0">
                    <a:pos x="2370" y="128"/>
                  </a:cxn>
                  <a:cxn ang="0">
                    <a:pos x="2657" y="42"/>
                  </a:cxn>
                  <a:cxn ang="0">
                    <a:pos x="2679" y="6"/>
                  </a:cxn>
                  <a:cxn ang="0">
                    <a:pos x="2613" y="0"/>
                  </a:cxn>
                  <a:cxn ang="0">
                    <a:pos x="2337" y="37"/>
                  </a:cxn>
                  <a:cxn ang="0">
                    <a:pos x="1044" y="305"/>
                  </a:cxn>
                  <a:cxn ang="0">
                    <a:pos x="939" y="323"/>
                  </a:cxn>
                  <a:cxn ang="0">
                    <a:pos x="614" y="275"/>
                  </a:cxn>
                  <a:cxn ang="0">
                    <a:pos x="622" y="334"/>
                  </a:cxn>
                  <a:cxn ang="0">
                    <a:pos x="571" y="370"/>
                  </a:cxn>
                  <a:cxn ang="0">
                    <a:pos x="34" y="338"/>
                  </a:cxn>
                  <a:cxn ang="0">
                    <a:pos x="0" y="384"/>
                  </a:cxn>
                  <a:cxn ang="0">
                    <a:pos x="68" y="395"/>
                  </a:cxn>
                  <a:cxn ang="0">
                    <a:pos x="417" y="399"/>
                  </a:cxn>
                  <a:cxn ang="0">
                    <a:pos x="743" y="425"/>
                  </a:cxn>
                  <a:cxn ang="0">
                    <a:pos x="717" y="565"/>
                  </a:cxn>
                  <a:cxn ang="0">
                    <a:pos x="717" y="565"/>
                  </a:cxn>
                </a:cxnLst>
                <a:rect l="0" t="0" r="r" b="b"/>
                <a:pathLst>
                  <a:path w="2906" h="637">
                    <a:moveTo>
                      <a:pt x="717" y="565"/>
                    </a:moveTo>
                    <a:lnTo>
                      <a:pt x="707" y="637"/>
                    </a:lnTo>
                    <a:lnTo>
                      <a:pt x="892" y="578"/>
                    </a:lnTo>
                    <a:lnTo>
                      <a:pt x="1179" y="487"/>
                    </a:lnTo>
                    <a:lnTo>
                      <a:pt x="1215" y="510"/>
                    </a:lnTo>
                    <a:lnTo>
                      <a:pt x="1422" y="508"/>
                    </a:lnTo>
                    <a:lnTo>
                      <a:pt x="2212" y="500"/>
                    </a:lnTo>
                    <a:lnTo>
                      <a:pt x="2591" y="493"/>
                    </a:lnTo>
                    <a:lnTo>
                      <a:pt x="2844" y="481"/>
                    </a:lnTo>
                    <a:lnTo>
                      <a:pt x="2906" y="403"/>
                    </a:lnTo>
                    <a:lnTo>
                      <a:pt x="2906" y="374"/>
                    </a:lnTo>
                    <a:lnTo>
                      <a:pt x="1849" y="336"/>
                    </a:lnTo>
                    <a:lnTo>
                      <a:pt x="1729" y="330"/>
                    </a:lnTo>
                    <a:lnTo>
                      <a:pt x="1937" y="266"/>
                    </a:lnTo>
                    <a:lnTo>
                      <a:pt x="2106" y="216"/>
                    </a:lnTo>
                    <a:lnTo>
                      <a:pt x="2370" y="128"/>
                    </a:lnTo>
                    <a:lnTo>
                      <a:pt x="2657" y="42"/>
                    </a:lnTo>
                    <a:lnTo>
                      <a:pt x="2679" y="6"/>
                    </a:lnTo>
                    <a:lnTo>
                      <a:pt x="2613" y="0"/>
                    </a:lnTo>
                    <a:lnTo>
                      <a:pt x="2337" y="37"/>
                    </a:lnTo>
                    <a:lnTo>
                      <a:pt x="1044" y="305"/>
                    </a:lnTo>
                    <a:lnTo>
                      <a:pt x="939" y="323"/>
                    </a:lnTo>
                    <a:lnTo>
                      <a:pt x="614" y="275"/>
                    </a:lnTo>
                    <a:lnTo>
                      <a:pt x="622" y="334"/>
                    </a:lnTo>
                    <a:lnTo>
                      <a:pt x="571" y="370"/>
                    </a:lnTo>
                    <a:lnTo>
                      <a:pt x="34" y="338"/>
                    </a:lnTo>
                    <a:lnTo>
                      <a:pt x="0" y="384"/>
                    </a:lnTo>
                    <a:lnTo>
                      <a:pt x="68" y="395"/>
                    </a:lnTo>
                    <a:lnTo>
                      <a:pt x="417" y="399"/>
                    </a:lnTo>
                    <a:lnTo>
                      <a:pt x="743" y="425"/>
                    </a:lnTo>
                    <a:lnTo>
                      <a:pt x="717" y="565"/>
                    </a:lnTo>
                    <a:lnTo>
                      <a:pt x="717" y="565"/>
                    </a:lnTo>
                    <a:close/>
                  </a:path>
                </a:pathLst>
              </a:custGeom>
              <a:solidFill>
                <a:srgbClr val="B8B8D9"/>
              </a:solidFill>
              <a:ln w="9525">
                <a:noFill/>
                <a:round/>
                <a:headEnd/>
                <a:tailEnd/>
              </a:ln>
            </p:spPr>
            <p:txBody>
              <a:bodyPr/>
              <a:lstStyle/>
              <a:p>
                <a:endParaRPr lang="en-GB" sz="1200"/>
              </a:p>
            </p:txBody>
          </p:sp>
          <p:sp>
            <p:nvSpPr>
              <p:cNvPr id="24" name="Freeform 145"/>
              <p:cNvSpPr>
                <a:spLocks/>
              </p:cNvSpPr>
              <p:nvPr/>
            </p:nvSpPr>
            <p:spPr bwMode="auto">
              <a:xfrm>
                <a:off x="1949" y="2686"/>
                <a:ext cx="73" cy="21"/>
              </a:xfrm>
              <a:custGeom>
                <a:avLst/>
                <a:gdLst/>
                <a:ahLst/>
                <a:cxnLst>
                  <a:cxn ang="0">
                    <a:pos x="434" y="13"/>
                  </a:cxn>
                  <a:cxn ang="0">
                    <a:pos x="281" y="41"/>
                  </a:cxn>
                  <a:cxn ang="0">
                    <a:pos x="443" y="62"/>
                  </a:cxn>
                  <a:cxn ang="0">
                    <a:pos x="0" y="56"/>
                  </a:cxn>
                  <a:cxn ang="0">
                    <a:pos x="60" y="0"/>
                  </a:cxn>
                  <a:cxn ang="0">
                    <a:pos x="434" y="13"/>
                  </a:cxn>
                  <a:cxn ang="0">
                    <a:pos x="434" y="13"/>
                  </a:cxn>
                </a:cxnLst>
                <a:rect l="0" t="0" r="r" b="b"/>
                <a:pathLst>
                  <a:path w="443" h="62">
                    <a:moveTo>
                      <a:pt x="434" y="13"/>
                    </a:moveTo>
                    <a:lnTo>
                      <a:pt x="281" y="41"/>
                    </a:lnTo>
                    <a:lnTo>
                      <a:pt x="443" y="62"/>
                    </a:lnTo>
                    <a:lnTo>
                      <a:pt x="0" y="56"/>
                    </a:lnTo>
                    <a:lnTo>
                      <a:pt x="60" y="0"/>
                    </a:lnTo>
                    <a:lnTo>
                      <a:pt x="434" y="13"/>
                    </a:lnTo>
                    <a:lnTo>
                      <a:pt x="434" y="13"/>
                    </a:lnTo>
                    <a:close/>
                  </a:path>
                </a:pathLst>
              </a:custGeom>
              <a:solidFill>
                <a:srgbClr val="8989A8"/>
              </a:solidFill>
              <a:ln w="9525">
                <a:noFill/>
                <a:round/>
                <a:headEnd/>
                <a:tailEnd/>
              </a:ln>
            </p:spPr>
            <p:txBody>
              <a:bodyPr/>
              <a:lstStyle/>
              <a:p>
                <a:endParaRPr lang="en-GB" sz="1200"/>
              </a:p>
            </p:txBody>
          </p:sp>
          <p:sp>
            <p:nvSpPr>
              <p:cNvPr id="25" name="Freeform 146"/>
              <p:cNvSpPr>
                <a:spLocks/>
              </p:cNvSpPr>
              <p:nvPr/>
            </p:nvSpPr>
            <p:spPr bwMode="auto">
              <a:xfrm>
                <a:off x="2161" y="2682"/>
                <a:ext cx="250" cy="46"/>
              </a:xfrm>
              <a:custGeom>
                <a:avLst/>
                <a:gdLst/>
                <a:ahLst/>
                <a:cxnLst>
                  <a:cxn ang="0">
                    <a:pos x="970" y="76"/>
                  </a:cxn>
                  <a:cxn ang="0">
                    <a:pos x="560" y="54"/>
                  </a:cxn>
                  <a:cxn ang="0">
                    <a:pos x="338" y="118"/>
                  </a:cxn>
                  <a:cxn ang="0">
                    <a:pos x="1241" y="116"/>
                  </a:cxn>
                  <a:cxn ang="0">
                    <a:pos x="1051" y="74"/>
                  </a:cxn>
                  <a:cxn ang="0">
                    <a:pos x="1499" y="110"/>
                  </a:cxn>
                  <a:cxn ang="0">
                    <a:pos x="1378" y="136"/>
                  </a:cxn>
                  <a:cxn ang="0">
                    <a:pos x="0" y="136"/>
                  </a:cxn>
                  <a:cxn ang="0">
                    <a:pos x="320" y="44"/>
                  </a:cxn>
                  <a:cxn ang="0">
                    <a:pos x="413" y="23"/>
                  </a:cxn>
                  <a:cxn ang="0">
                    <a:pos x="479" y="0"/>
                  </a:cxn>
                  <a:cxn ang="0">
                    <a:pos x="988" y="31"/>
                  </a:cxn>
                  <a:cxn ang="0">
                    <a:pos x="1013" y="74"/>
                  </a:cxn>
                  <a:cxn ang="0">
                    <a:pos x="970" y="76"/>
                  </a:cxn>
                  <a:cxn ang="0">
                    <a:pos x="970" y="76"/>
                  </a:cxn>
                </a:cxnLst>
                <a:rect l="0" t="0" r="r" b="b"/>
                <a:pathLst>
                  <a:path w="1499" h="136">
                    <a:moveTo>
                      <a:pt x="970" y="76"/>
                    </a:moveTo>
                    <a:lnTo>
                      <a:pt x="560" y="54"/>
                    </a:lnTo>
                    <a:lnTo>
                      <a:pt x="338" y="118"/>
                    </a:lnTo>
                    <a:lnTo>
                      <a:pt x="1241" y="116"/>
                    </a:lnTo>
                    <a:lnTo>
                      <a:pt x="1051" y="74"/>
                    </a:lnTo>
                    <a:lnTo>
                      <a:pt x="1499" y="110"/>
                    </a:lnTo>
                    <a:lnTo>
                      <a:pt x="1378" y="136"/>
                    </a:lnTo>
                    <a:lnTo>
                      <a:pt x="0" y="136"/>
                    </a:lnTo>
                    <a:lnTo>
                      <a:pt x="320" y="44"/>
                    </a:lnTo>
                    <a:lnTo>
                      <a:pt x="413" y="23"/>
                    </a:lnTo>
                    <a:lnTo>
                      <a:pt x="479" y="0"/>
                    </a:lnTo>
                    <a:lnTo>
                      <a:pt x="988" y="31"/>
                    </a:lnTo>
                    <a:lnTo>
                      <a:pt x="1013" y="74"/>
                    </a:lnTo>
                    <a:lnTo>
                      <a:pt x="970" y="76"/>
                    </a:lnTo>
                    <a:lnTo>
                      <a:pt x="970" y="76"/>
                    </a:lnTo>
                    <a:close/>
                  </a:path>
                </a:pathLst>
              </a:custGeom>
              <a:solidFill>
                <a:srgbClr val="8989A8"/>
              </a:solidFill>
              <a:ln w="9525">
                <a:noFill/>
                <a:round/>
                <a:headEnd/>
                <a:tailEnd/>
              </a:ln>
            </p:spPr>
            <p:txBody>
              <a:bodyPr/>
              <a:lstStyle/>
              <a:p>
                <a:endParaRPr lang="en-GB" sz="1200"/>
              </a:p>
            </p:txBody>
          </p:sp>
          <p:sp>
            <p:nvSpPr>
              <p:cNvPr id="26" name="Freeform 147"/>
              <p:cNvSpPr>
                <a:spLocks/>
              </p:cNvSpPr>
              <p:nvPr/>
            </p:nvSpPr>
            <p:spPr bwMode="auto">
              <a:xfrm>
                <a:off x="2036" y="2579"/>
                <a:ext cx="346" cy="185"/>
              </a:xfrm>
              <a:custGeom>
                <a:avLst/>
                <a:gdLst/>
                <a:ahLst/>
                <a:cxnLst>
                  <a:cxn ang="0">
                    <a:pos x="515" y="310"/>
                  </a:cxn>
                  <a:cxn ang="0">
                    <a:pos x="493" y="345"/>
                  </a:cxn>
                  <a:cxn ang="0">
                    <a:pos x="491" y="369"/>
                  </a:cxn>
                  <a:cxn ang="0">
                    <a:pos x="515" y="406"/>
                  </a:cxn>
                  <a:cxn ang="0">
                    <a:pos x="597" y="416"/>
                  </a:cxn>
                  <a:cxn ang="0">
                    <a:pos x="701" y="391"/>
                  </a:cxn>
                  <a:cxn ang="0">
                    <a:pos x="696" y="345"/>
                  </a:cxn>
                  <a:cxn ang="0">
                    <a:pos x="654" y="300"/>
                  </a:cxn>
                  <a:cxn ang="0">
                    <a:pos x="585" y="286"/>
                  </a:cxn>
                  <a:cxn ang="0">
                    <a:pos x="939" y="195"/>
                  </a:cxn>
                  <a:cxn ang="0">
                    <a:pos x="1716" y="33"/>
                  </a:cxn>
                  <a:cxn ang="0">
                    <a:pos x="2002" y="0"/>
                  </a:cxn>
                  <a:cxn ang="0">
                    <a:pos x="2075" y="4"/>
                  </a:cxn>
                  <a:cxn ang="0">
                    <a:pos x="2038" y="31"/>
                  </a:cxn>
                  <a:cxn ang="0">
                    <a:pos x="1345" y="262"/>
                  </a:cxn>
                  <a:cxn ang="0">
                    <a:pos x="1963" y="38"/>
                  </a:cxn>
                  <a:cxn ang="0">
                    <a:pos x="1909" y="45"/>
                  </a:cxn>
                  <a:cxn ang="0">
                    <a:pos x="837" y="325"/>
                  </a:cxn>
                  <a:cxn ang="0">
                    <a:pos x="788" y="363"/>
                  </a:cxn>
                  <a:cxn ang="0">
                    <a:pos x="786" y="380"/>
                  </a:cxn>
                  <a:cxn ang="0">
                    <a:pos x="1225" y="300"/>
                  </a:cxn>
                  <a:cxn ang="0">
                    <a:pos x="778" y="408"/>
                  </a:cxn>
                  <a:cxn ang="0">
                    <a:pos x="715" y="408"/>
                  </a:cxn>
                  <a:cxn ang="0">
                    <a:pos x="495" y="466"/>
                  </a:cxn>
                  <a:cxn ang="0">
                    <a:pos x="212" y="554"/>
                  </a:cxn>
                  <a:cxn ang="0">
                    <a:pos x="144" y="521"/>
                  </a:cxn>
                  <a:cxn ang="0">
                    <a:pos x="0" y="548"/>
                  </a:cxn>
                  <a:cxn ang="0">
                    <a:pos x="93" y="489"/>
                  </a:cxn>
                  <a:cxn ang="0">
                    <a:pos x="278" y="410"/>
                  </a:cxn>
                  <a:cxn ang="0">
                    <a:pos x="451" y="308"/>
                  </a:cxn>
                  <a:cxn ang="0">
                    <a:pos x="559" y="284"/>
                  </a:cxn>
                  <a:cxn ang="0">
                    <a:pos x="515" y="310"/>
                  </a:cxn>
                  <a:cxn ang="0">
                    <a:pos x="515" y="310"/>
                  </a:cxn>
                </a:cxnLst>
                <a:rect l="0" t="0" r="r" b="b"/>
                <a:pathLst>
                  <a:path w="2075" h="554">
                    <a:moveTo>
                      <a:pt x="515" y="310"/>
                    </a:moveTo>
                    <a:lnTo>
                      <a:pt x="493" y="345"/>
                    </a:lnTo>
                    <a:lnTo>
                      <a:pt x="491" y="369"/>
                    </a:lnTo>
                    <a:lnTo>
                      <a:pt x="515" y="406"/>
                    </a:lnTo>
                    <a:lnTo>
                      <a:pt x="597" y="416"/>
                    </a:lnTo>
                    <a:lnTo>
                      <a:pt x="701" y="391"/>
                    </a:lnTo>
                    <a:lnTo>
                      <a:pt x="696" y="345"/>
                    </a:lnTo>
                    <a:lnTo>
                      <a:pt x="654" y="300"/>
                    </a:lnTo>
                    <a:lnTo>
                      <a:pt x="585" y="286"/>
                    </a:lnTo>
                    <a:lnTo>
                      <a:pt x="939" y="195"/>
                    </a:lnTo>
                    <a:lnTo>
                      <a:pt x="1716" y="33"/>
                    </a:lnTo>
                    <a:lnTo>
                      <a:pt x="2002" y="0"/>
                    </a:lnTo>
                    <a:lnTo>
                      <a:pt x="2075" y="4"/>
                    </a:lnTo>
                    <a:lnTo>
                      <a:pt x="2038" y="31"/>
                    </a:lnTo>
                    <a:lnTo>
                      <a:pt x="1345" y="262"/>
                    </a:lnTo>
                    <a:lnTo>
                      <a:pt x="1963" y="38"/>
                    </a:lnTo>
                    <a:lnTo>
                      <a:pt x="1909" y="45"/>
                    </a:lnTo>
                    <a:lnTo>
                      <a:pt x="837" y="325"/>
                    </a:lnTo>
                    <a:lnTo>
                      <a:pt x="788" y="363"/>
                    </a:lnTo>
                    <a:lnTo>
                      <a:pt x="786" y="380"/>
                    </a:lnTo>
                    <a:lnTo>
                      <a:pt x="1225" y="300"/>
                    </a:lnTo>
                    <a:lnTo>
                      <a:pt x="778" y="408"/>
                    </a:lnTo>
                    <a:lnTo>
                      <a:pt x="715" y="408"/>
                    </a:lnTo>
                    <a:lnTo>
                      <a:pt x="495" y="466"/>
                    </a:lnTo>
                    <a:lnTo>
                      <a:pt x="212" y="554"/>
                    </a:lnTo>
                    <a:lnTo>
                      <a:pt x="144" y="521"/>
                    </a:lnTo>
                    <a:lnTo>
                      <a:pt x="0" y="548"/>
                    </a:lnTo>
                    <a:lnTo>
                      <a:pt x="93" y="489"/>
                    </a:lnTo>
                    <a:lnTo>
                      <a:pt x="278" y="410"/>
                    </a:lnTo>
                    <a:lnTo>
                      <a:pt x="451" y="308"/>
                    </a:lnTo>
                    <a:lnTo>
                      <a:pt x="559" y="284"/>
                    </a:lnTo>
                    <a:lnTo>
                      <a:pt x="515" y="310"/>
                    </a:lnTo>
                    <a:lnTo>
                      <a:pt x="515" y="310"/>
                    </a:lnTo>
                    <a:close/>
                  </a:path>
                </a:pathLst>
              </a:custGeom>
              <a:solidFill>
                <a:srgbClr val="8989A8"/>
              </a:solidFill>
              <a:ln w="9525">
                <a:noFill/>
                <a:round/>
                <a:headEnd/>
                <a:tailEnd/>
              </a:ln>
            </p:spPr>
            <p:txBody>
              <a:bodyPr/>
              <a:lstStyle/>
              <a:p>
                <a:endParaRPr lang="en-GB" sz="1200"/>
              </a:p>
            </p:txBody>
          </p:sp>
          <p:sp>
            <p:nvSpPr>
              <p:cNvPr id="27" name="Freeform 148"/>
              <p:cNvSpPr>
                <a:spLocks/>
              </p:cNvSpPr>
              <p:nvPr/>
            </p:nvSpPr>
            <p:spPr bwMode="auto">
              <a:xfrm>
                <a:off x="2424" y="2697"/>
                <a:ext cx="12" cy="41"/>
              </a:xfrm>
              <a:custGeom>
                <a:avLst/>
                <a:gdLst/>
                <a:ahLst/>
                <a:cxnLst>
                  <a:cxn ang="0">
                    <a:pos x="72" y="29"/>
                  </a:cxn>
                  <a:cxn ang="0">
                    <a:pos x="6" y="124"/>
                  </a:cxn>
                  <a:cxn ang="0">
                    <a:pos x="0" y="80"/>
                  </a:cxn>
                  <a:cxn ang="0">
                    <a:pos x="69" y="0"/>
                  </a:cxn>
                  <a:cxn ang="0">
                    <a:pos x="72" y="29"/>
                  </a:cxn>
                  <a:cxn ang="0">
                    <a:pos x="72" y="29"/>
                  </a:cxn>
                </a:cxnLst>
                <a:rect l="0" t="0" r="r" b="b"/>
                <a:pathLst>
                  <a:path w="72" h="124">
                    <a:moveTo>
                      <a:pt x="72" y="29"/>
                    </a:moveTo>
                    <a:lnTo>
                      <a:pt x="6" y="124"/>
                    </a:lnTo>
                    <a:lnTo>
                      <a:pt x="0" y="80"/>
                    </a:lnTo>
                    <a:lnTo>
                      <a:pt x="69" y="0"/>
                    </a:lnTo>
                    <a:lnTo>
                      <a:pt x="72" y="29"/>
                    </a:lnTo>
                    <a:lnTo>
                      <a:pt x="72" y="29"/>
                    </a:lnTo>
                    <a:close/>
                  </a:path>
                </a:pathLst>
              </a:custGeom>
              <a:solidFill>
                <a:srgbClr val="8989A8"/>
              </a:solidFill>
              <a:ln w="9525">
                <a:noFill/>
                <a:round/>
                <a:headEnd/>
                <a:tailEnd/>
              </a:ln>
            </p:spPr>
            <p:txBody>
              <a:bodyPr/>
              <a:lstStyle/>
              <a:p>
                <a:endParaRPr lang="en-GB" sz="1200"/>
              </a:p>
            </p:txBody>
          </p:sp>
          <p:sp>
            <p:nvSpPr>
              <p:cNvPr id="28" name="Freeform 149"/>
              <p:cNvSpPr>
                <a:spLocks/>
              </p:cNvSpPr>
              <p:nvPr/>
            </p:nvSpPr>
            <p:spPr bwMode="auto">
              <a:xfrm>
                <a:off x="2117" y="2680"/>
                <a:ext cx="27" cy="34"/>
              </a:xfrm>
              <a:custGeom>
                <a:avLst/>
                <a:gdLst/>
                <a:ahLst/>
                <a:cxnLst>
                  <a:cxn ang="0">
                    <a:pos x="115" y="15"/>
                  </a:cxn>
                  <a:cxn ang="0">
                    <a:pos x="86" y="30"/>
                  </a:cxn>
                  <a:cxn ang="0">
                    <a:pos x="135" y="45"/>
                  </a:cxn>
                  <a:cxn ang="0">
                    <a:pos x="75" y="63"/>
                  </a:cxn>
                  <a:cxn ang="0">
                    <a:pos x="94" y="77"/>
                  </a:cxn>
                  <a:cxn ang="0">
                    <a:pos x="117" y="94"/>
                  </a:cxn>
                  <a:cxn ang="0">
                    <a:pos x="74" y="96"/>
                  </a:cxn>
                  <a:cxn ang="0">
                    <a:pos x="31" y="101"/>
                  </a:cxn>
                  <a:cxn ang="0">
                    <a:pos x="0" y="77"/>
                  </a:cxn>
                  <a:cxn ang="0">
                    <a:pos x="0" y="51"/>
                  </a:cxn>
                  <a:cxn ang="0">
                    <a:pos x="18" y="22"/>
                  </a:cxn>
                  <a:cxn ang="0">
                    <a:pos x="54" y="6"/>
                  </a:cxn>
                  <a:cxn ang="0">
                    <a:pos x="94" y="0"/>
                  </a:cxn>
                  <a:cxn ang="0">
                    <a:pos x="144" y="9"/>
                  </a:cxn>
                  <a:cxn ang="0">
                    <a:pos x="166" y="33"/>
                  </a:cxn>
                  <a:cxn ang="0">
                    <a:pos x="115" y="15"/>
                  </a:cxn>
                  <a:cxn ang="0">
                    <a:pos x="115" y="15"/>
                  </a:cxn>
                </a:cxnLst>
                <a:rect l="0" t="0" r="r" b="b"/>
                <a:pathLst>
                  <a:path w="166" h="101">
                    <a:moveTo>
                      <a:pt x="115" y="15"/>
                    </a:moveTo>
                    <a:lnTo>
                      <a:pt x="86" y="30"/>
                    </a:lnTo>
                    <a:lnTo>
                      <a:pt x="135" y="45"/>
                    </a:lnTo>
                    <a:lnTo>
                      <a:pt x="75" y="63"/>
                    </a:lnTo>
                    <a:lnTo>
                      <a:pt x="94" y="77"/>
                    </a:lnTo>
                    <a:lnTo>
                      <a:pt x="117" y="94"/>
                    </a:lnTo>
                    <a:lnTo>
                      <a:pt x="74" y="96"/>
                    </a:lnTo>
                    <a:lnTo>
                      <a:pt x="31" y="101"/>
                    </a:lnTo>
                    <a:lnTo>
                      <a:pt x="0" y="77"/>
                    </a:lnTo>
                    <a:lnTo>
                      <a:pt x="0" y="51"/>
                    </a:lnTo>
                    <a:lnTo>
                      <a:pt x="18" y="22"/>
                    </a:lnTo>
                    <a:lnTo>
                      <a:pt x="54" y="6"/>
                    </a:lnTo>
                    <a:lnTo>
                      <a:pt x="94" y="0"/>
                    </a:lnTo>
                    <a:lnTo>
                      <a:pt x="144" y="9"/>
                    </a:lnTo>
                    <a:lnTo>
                      <a:pt x="166" y="33"/>
                    </a:lnTo>
                    <a:lnTo>
                      <a:pt x="115" y="15"/>
                    </a:lnTo>
                    <a:lnTo>
                      <a:pt x="115" y="15"/>
                    </a:lnTo>
                    <a:close/>
                  </a:path>
                </a:pathLst>
              </a:custGeom>
              <a:solidFill>
                <a:srgbClr val="5C5C73"/>
              </a:solidFill>
              <a:ln w="9525">
                <a:noFill/>
                <a:round/>
                <a:headEnd/>
                <a:tailEnd/>
              </a:ln>
            </p:spPr>
            <p:txBody>
              <a:bodyPr/>
              <a:lstStyle/>
              <a:p>
                <a:endParaRPr lang="en-GB" sz="1200"/>
              </a:p>
            </p:txBody>
          </p:sp>
          <p:sp>
            <p:nvSpPr>
              <p:cNvPr id="29" name="Freeform 150"/>
              <p:cNvSpPr>
                <a:spLocks/>
              </p:cNvSpPr>
              <p:nvPr/>
            </p:nvSpPr>
            <p:spPr bwMode="auto">
              <a:xfrm>
                <a:off x="1902" y="2759"/>
                <a:ext cx="169" cy="217"/>
              </a:xfrm>
              <a:custGeom>
                <a:avLst/>
                <a:gdLst/>
                <a:ahLst/>
                <a:cxnLst>
                  <a:cxn ang="0">
                    <a:pos x="374" y="109"/>
                  </a:cxn>
                  <a:cxn ang="0">
                    <a:pos x="283" y="124"/>
                  </a:cxn>
                  <a:cxn ang="0">
                    <a:pos x="141" y="171"/>
                  </a:cxn>
                  <a:cxn ang="0">
                    <a:pos x="29" y="249"/>
                  </a:cxn>
                  <a:cxn ang="0">
                    <a:pos x="0" y="336"/>
                  </a:cxn>
                  <a:cxn ang="0">
                    <a:pos x="154" y="270"/>
                  </a:cxn>
                  <a:cxn ang="0">
                    <a:pos x="440" y="198"/>
                  </a:cxn>
                  <a:cxn ang="0">
                    <a:pos x="536" y="253"/>
                  </a:cxn>
                  <a:cxn ang="0">
                    <a:pos x="578" y="313"/>
                  </a:cxn>
                  <a:cxn ang="0">
                    <a:pos x="561" y="419"/>
                  </a:cxn>
                  <a:cxn ang="0">
                    <a:pos x="473" y="497"/>
                  </a:cxn>
                  <a:cxn ang="0">
                    <a:pos x="300" y="557"/>
                  </a:cxn>
                  <a:cxn ang="0">
                    <a:pos x="103" y="561"/>
                  </a:cxn>
                  <a:cxn ang="0">
                    <a:pos x="99" y="612"/>
                  </a:cxn>
                  <a:cxn ang="0">
                    <a:pos x="207" y="650"/>
                  </a:cxn>
                  <a:cxn ang="0">
                    <a:pos x="400" y="650"/>
                  </a:cxn>
                  <a:cxn ang="0">
                    <a:pos x="500" y="599"/>
                  </a:cxn>
                  <a:cxn ang="0">
                    <a:pos x="601" y="541"/>
                  </a:cxn>
                  <a:cxn ang="0">
                    <a:pos x="690" y="422"/>
                  </a:cxn>
                  <a:cxn ang="0">
                    <a:pos x="730" y="331"/>
                  </a:cxn>
                  <a:cxn ang="0">
                    <a:pos x="732" y="242"/>
                  </a:cxn>
                  <a:cxn ang="0">
                    <a:pos x="762" y="182"/>
                  </a:cxn>
                  <a:cxn ang="0">
                    <a:pos x="999" y="83"/>
                  </a:cxn>
                  <a:cxn ang="0">
                    <a:pos x="1015" y="0"/>
                  </a:cxn>
                  <a:cxn ang="0">
                    <a:pos x="908" y="1"/>
                  </a:cxn>
                  <a:cxn ang="0">
                    <a:pos x="374" y="109"/>
                  </a:cxn>
                  <a:cxn ang="0">
                    <a:pos x="374" y="109"/>
                  </a:cxn>
                </a:cxnLst>
                <a:rect l="0" t="0" r="r" b="b"/>
                <a:pathLst>
                  <a:path w="1015" h="650">
                    <a:moveTo>
                      <a:pt x="374" y="109"/>
                    </a:moveTo>
                    <a:lnTo>
                      <a:pt x="283" y="124"/>
                    </a:lnTo>
                    <a:lnTo>
                      <a:pt x="141" y="171"/>
                    </a:lnTo>
                    <a:lnTo>
                      <a:pt x="29" y="249"/>
                    </a:lnTo>
                    <a:lnTo>
                      <a:pt x="0" y="336"/>
                    </a:lnTo>
                    <a:lnTo>
                      <a:pt x="154" y="270"/>
                    </a:lnTo>
                    <a:lnTo>
                      <a:pt x="440" y="198"/>
                    </a:lnTo>
                    <a:lnTo>
                      <a:pt x="536" y="253"/>
                    </a:lnTo>
                    <a:lnTo>
                      <a:pt x="578" y="313"/>
                    </a:lnTo>
                    <a:lnTo>
                      <a:pt x="561" y="419"/>
                    </a:lnTo>
                    <a:lnTo>
                      <a:pt x="473" y="497"/>
                    </a:lnTo>
                    <a:lnTo>
                      <a:pt x="300" y="557"/>
                    </a:lnTo>
                    <a:lnTo>
                      <a:pt x="103" y="561"/>
                    </a:lnTo>
                    <a:lnTo>
                      <a:pt x="99" y="612"/>
                    </a:lnTo>
                    <a:lnTo>
                      <a:pt x="207" y="650"/>
                    </a:lnTo>
                    <a:lnTo>
                      <a:pt x="400" y="650"/>
                    </a:lnTo>
                    <a:lnTo>
                      <a:pt x="500" y="599"/>
                    </a:lnTo>
                    <a:lnTo>
                      <a:pt x="601" y="541"/>
                    </a:lnTo>
                    <a:lnTo>
                      <a:pt x="690" y="422"/>
                    </a:lnTo>
                    <a:lnTo>
                      <a:pt x="730" y="331"/>
                    </a:lnTo>
                    <a:lnTo>
                      <a:pt x="732" y="242"/>
                    </a:lnTo>
                    <a:lnTo>
                      <a:pt x="762" y="182"/>
                    </a:lnTo>
                    <a:lnTo>
                      <a:pt x="999" y="83"/>
                    </a:lnTo>
                    <a:lnTo>
                      <a:pt x="1015" y="0"/>
                    </a:lnTo>
                    <a:lnTo>
                      <a:pt x="908" y="1"/>
                    </a:lnTo>
                    <a:lnTo>
                      <a:pt x="374" y="109"/>
                    </a:lnTo>
                    <a:lnTo>
                      <a:pt x="374" y="109"/>
                    </a:lnTo>
                    <a:close/>
                  </a:path>
                </a:pathLst>
              </a:custGeom>
              <a:solidFill>
                <a:schemeClr val="tx1"/>
              </a:solidFill>
              <a:ln w="9525">
                <a:noFill/>
                <a:round/>
                <a:headEnd/>
                <a:tailEnd/>
              </a:ln>
            </p:spPr>
            <p:txBody>
              <a:bodyPr/>
              <a:lstStyle/>
              <a:p>
                <a:endParaRPr lang="en-GB" sz="1200"/>
              </a:p>
            </p:txBody>
          </p:sp>
          <p:sp>
            <p:nvSpPr>
              <p:cNvPr id="30" name="Freeform 151"/>
              <p:cNvSpPr>
                <a:spLocks/>
              </p:cNvSpPr>
              <p:nvPr/>
            </p:nvSpPr>
            <p:spPr bwMode="auto">
              <a:xfrm>
                <a:off x="2020" y="2754"/>
                <a:ext cx="51" cy="120"/>
              </a:xfrm>
              <a:custGeom>
                <a:avLst/>
                <a:gdLst/>
                <a:ahLst/>
                <a:cxnLst>
                  <a:cxn ang="0">
                    <a:pos x="53" y="132"/>
                  </a:cxn>
                  <a:cxn ang="0">
                    <a:pos x="107" y="120"/>
                  </a:cxn>
                  <a:cxn ang="0">
                    <a:pos x="178" y="102"/>
                  </a:cxn>
                  <a:cxn ang="0">
                    <a:pos x="270" y="88"/>
                  </a:cxn>
                  <a:cxn ang="0">
                    <a:pos x="288" y="58"/>
                  </a:cxn>
                  <a:cxn ang="0">
                    <a:pos x="272" y="34"/>
                  </a:cxn>
                  <a:cxn ang="0">
                    <a:pos x="214" y="45"/>
                  </a:cxn>
                  <a:cxn ang="0">
                    <a:pos x="220" y="1"/>
                  </a:cxn>
                  <a:cxn ang="0">
                    <a:pos x="282" y="0"/>
                  </a:cxn>
                  <a:cxn ang="0">
                    <a:pos x="308" y="37"/>
                  </a:cxn>
                  <a:cxn ang="0">
                    <a:pos x="296" y="116"/>
                  </a:cxn>
                  <a:cxn ang="0">
                    <a:pos x="181" y="174"/>
                  </a:cxn>
                  <a:cxn ang="0">
                    <a:pos x="94" y="197"/>
                  </a:cxn>
                  <a:cxn ang="0">
                    <a:pos x="46" y="221"/>
                  </a:cxn>
                  <a:cxn ang="0">
                    <a:pos x="27" y="256"/>
                  </a:cxn>
                  <a:cxn ang="0">
                    <a:pos x="15" y="360"/>
                  </a:cxn>
                  <a:cxn ang="0">
                    <a:pos x="11" y="248"/>
                  </a:cxn>
                  <a:cxn ang="0">
                    <a:pos x="0" y="187"/>
                  </a:cxn>
                  <a:cxn ang="0">
                    <a:pos x="7" y="149"/>
                  </a:cxn>
                  <a:cxn ang="0">
                    <a:pos x="53" y="132"/>
                  </a:cxn>
                  <a:cxn ang="0">
                    <a:pos x="53" y="132"/>
                  </a:cxn>
                </a:cxnLst>
                <a:rect l="0" t="0" r="r" b="b"/>
                <a:pathLst>
                  <a:path w="308" h="360">
                    <a:moveTo>
                      <a:pt x="53" y="132"/>
                    </a:moveTo>
                    <a:lnTo>
                      <a:pt x="107" y="120"/>
                    </a:lnTo>
                    <a:lnTo>
                      <a:pt x="178" y="102"/>
                    </a:lnTo>
                    <a:lnTo>
                      <a:pt x="270" y="88"/>
                    </a:lnTo>
                    <a:lnTo>
                      <a:pt x="288" y="58"/>
                    </a:lnTo>
                    <a:lnTo>
                      <a:pt x="272" y="34"/>
                    </a:lnTo>
                    <a:lnTo>
                      <a:pt x="214" y="45"/>
                    </a:lnTo>
                    <a:lnTo>
                      <a:pt x="220" y="1"/>
                    </a:lnTo>
                    <a:lnTo>
                      <a:pt x="282" y="0"/>
                    </a:lnTo>
                    <a:lnTo>
                      <a:pt x="308" y="37"/>
                    </a:lnTo>
                    <a:lnTo>
                      <a:pt x="296" y="116"/>
                    </a:lnTo>
                    <a:lnTo>
                      <a:pt x="181" y="174"/>
                    </a:lnTo>
                    <a:lnTo>
                      <a:pt x="94" y="197"/>
                    </a:lnTo>
                    <a:lnTo>
                      <a:pt x="46" y="221"/>
                    </a:lnTo>
                    <a:lnTo>
                      <a:pt x="27" y="256"/>
                    </a:lnTo>
                    <a:lnTo>
                      <a:pt x="15" y="360"/>
                    </a:lnTo>
                    <a:lnTo>
                      <a:pt x="11" y="248"/>
                    </a:lnTo>
                    <a:lnTo>
                      <a:pt x="0" y="187"/>
                    </a:lnTo>
                    <a:lnTo>
                      <a:pt x="7" y="149"/>
                    </a:lnTo>
                    <a:lnTo>
                      <a:pt x="53" y="132"/>
                    </a:lnTo>
                    <a:lnTo>
                      <a:pt x="53" y="132"/>
                    </a:lnTo>
                    <a:close/>
                  </a:path>
                </a:pathLst>
              </a:custGeom>
              <a:solidFill>
                <a:schemeClr val="tx1"/>
              </a:solidFill>
              <a:ln w="9525">
                <a:noFill/>
                <a:round/>
                <a:headEnd/>
                <a:tailEnd/>
              </a:ln>
            </p:spPr>
            <p:txBody>
              <a:bodyPr/>
              <a:lstStyle/>
              <a:p>
                <a:endParaRPr lang="en-GB" sz="1200"/>
              </a:p>
            </p:txBody>
          </p:sp>
          <p:sp>
            <p:nvSpPr>
              <p:cNvPr id="31" name="Freeform 152"/>
              <p:cNvSpPr>
                <a:spLocks/>
              </p:cNvSpPr>
              <p:nvPr/>
            </p:nvSpPr>
            <p:spPr bwMode="auto">
              <a:xfrm>
                <a:off x="1893" y="2818"/>
                <a:ext cx="86" cy="161"/>
              </a:xfrm>
              <a:custGeom>
                <a:avLst/>
                <a:gdLst/>
                <a:ahLst/>
                <a:cxnLst>
                  <a:cxn ang="0">
                    <a:pos x="194" y="5"/>
                  </a:cxn>
                  <a:cxn ang="0">
                    <a:pos x="122" y="63"/>
                  </a:cxn>
                  <a:cxn ang="0">
                    <a:pos x="92" y="98"/>
                  </a:cxn>
                  <a:cxn ang="0">
                    <a:pos x="73" y="136"/>
                  </a:cxn>
                  <a:cxn ang="0">
                    <a:pos x="129" y="95"/>
                  </a:cxn>
                  <a:cxn ang="0">
                    <a:pos x="210" y="55"/>
                  </a:cxn>
                  <a:cxn ang="0">
                    <a:pos x="330" y="12"/>
                  </a:cxn>
                  <a:cxn ang="0">
                    <a:pos x="414" y="0"/>
                  </a:cxn>
                  <a:cxn ang="0">
                    <a:pos x="366" y="51"/>
                  </a:cxn>
                  <a:cxn ang="0">
                    <a:pos x="164" y="110"/>
                  </a:cxn>
                  <a:cxn ang="0">
                    <a:pos x="66" y="221"/>
                  </a:cxn>
                  <a:cxn ang="0">
                    <a:pos x="89" y="319"/>
                  </a:cxn>
                  <a:cxn ang="0">
                    <a:pos x="168" y="368"/>
                  </a:cxn>
                  <a:cxn ang="0">
                    <a:pos x="260" y="390"/>
                  </a:cxn>
                  <a:cxn ang="0">
                    <a:pos x="351" y="388"/>
                  </a:cxn>
                  <a:cxn ang="0">
                    <a:pos x="283" y="402"/>
                  </a:cxn>
                  <a:cxn ang="0">
                    <a:pos x="241" y="408"/>
                  </a:cxn>
                  <a:cxn ang="0">
                    <a:pos x="199" y="408"/>
                  </a:cxn>
                  <a:cxn ang="0">
                    <a:pos x="159" y="404"/>
                  </a:cxn>
                  <a:cxn ang="0">
                    <a:pos x="194" y="422"/>
                  </a:cxn>
                  <a:cxn ang="0">
                    <a:pos x="255" y="449"/>
                  </a:cxn>
                  <a:cxn ang="0">
                    <a:pos x="326" y="459"/>
                  </a:cxn>
                  <a:cxn ang="0">
                    <a:pos x="430" y="456"/>
                  </a:cxn>
                  <a:cxn ang="0">
                    <a:pos x="514" y="445"/>
                  </a:cxn>
                  <a:cxn ang="0">
                    <a:pos x="420" y="479"/>
                  </a:cxn>
                  <a:cxn ang="0">
                    <a:pos x="313" y="482"/>
                  </a:cxn>
                  <a:cxn ang="0">
                    <a:pos x="213" y="476"/>
                  </a:cxn>
                  <a:cxn ang="0">
                    <a:pos x="104" y="434"/>
                  </a:cxn>
                  <a:cxn ang="0">
                    <a:pos x="26" y="354"/>
                  </a:cxn>
                  <a:cxn ang="0">
                    <a:pos x="0" y="217"/>
                  </a:cxn>
                  <a:cxn ang="0">
                    <a:pos x="23" y="146"/>
                  </a:cxn>
                  <a:cxn ang="0">
                    <a:pos x="84" y="62"/>
                  </a:cxn>
                  <a:cxn ang="0">
                    <a:pos x="157" y="14"/>
                  </a:cxn>
                  <a:cxn ang="0">
                    <a:pos x="194" y="5"/>
                  </a:cxn>
                  <a:cxn ang="0">
                    <a:pos x="194" y="5"/>
                  </a:cxn>
                </a:cxnLst>
                <a:rect l="0" t="0" r="r" b="b"/>
                <a:pathLst>
                  <a:path w="514" h="482">
                    <a:moveTo>
                      <a:pt x="194" y="5"/>
                    </a:moveTo>
                    <a:lnTo>
                      <a:pt x="122" y="63"/>
                    </a:lnTo>
                    <a:lnTo>
                      <a:pt x="92" y="98"/>
                    </a:lnTo>
                    <a:lnTo>
                      <a:pt x="73" y="136"/>
                    </a:lnTo>
                    <a:lnTo>
                      <a:pt x="129" y="95"/>
                    </a:lnTo>
                    <a:lnTo>
                      <a:pt x="210" y="55"/>
                    </a:lnTo>
                    <a:lnTo>
                      <a:pt x="330" y="12"/>
                    </a:lnTo>
                    <a:lnTo>
                      <a:pt x="414" y="0"/>
                    </a:lnTo>
                    <a:lnTo>
                      <a:pt x="366" y="51"/>
                    </a:lnTo>
                    <a:lnTo>
                      <a:pt x="164" y="110"/>
                    </a:lnTo>
                    <a:lnTo>
                      <a:pt x="66" y="221"/>
                    </a:lnTo>
                    <a:lnTo>
                      <a:pt x="89" y="319"/>
                    </a:lnTo>
                    <a:lnTo>
                      <a:pt x="168" y="368"/>
                    </a:lnTo>
                    <a:lnTo>
                      <a:pt x="260" y="390"/>
                    </a:lnTo>
                    <a:lnTo>
                      <a:pt x="351" y="388"/>
                    </a:lnTo>
                    <a:lnTo>
                      <a:pt x="283" y="402"/>
                    </a:lnTo>
                    <a:lnTo>
                      <a:pt x="241" y="408"/>
                    </a:lnTo>
                    <a:lnTo>
                      <a:pt x="199" y="408"/>
                    </a:lnTo>
                    <a:lnTo>
                      <a:pt x="159" y="404"/>
                    </a:lnTo>
                    <a:lnTo>
                      <a:pt x="194" y="422"/>
                    </a:lnTo>
                    <a:lnTo>
                      <a:pt x="255" y="449"/>
                    </a:lnTo>
                    <a:lnTo>
                      <a:pt x="326" y="459"/>
                    </a:lnTo>
                    <a:lnTo>
                      <a:pt x="430" y="456"/>
                    </a:lnTo>
                    <a:lnTo>
                      <a:pt x="514" y="445"/>
                    </a:lnTo>
                    <a:lnTo>
                      <a:pt x="420" y="479"/>
                    </a:lnTo>
                    <a:lnTo>
                      <a:pt x="313" y="482"/>
                    </a:lnTo>
                    <a:lnTo>
                      <a:pt x="213" y="476"/>
                    </a:lnTo>
                    <a:lnTo>
                      <a:pt x="104" y="434"/>
                    </a:lnTo>
                    <a:lnTo>
                      <a:pt x="26" y="354"/>
                    </a:lnTo>
                    <a:lnTo>
                      <a:pt x="0" y="217"/>
                    </a:lnTo>
                    <a:lnTo>
                      <a:pt x="23" y="146"/>
                    </a:lnTo>
                    <a:lnTo>
                      <a:pt x="84" y="62"/>
                    </a:lnTo>
                    <a:lnTo>
                      <a:pt x="157" y="14"/>
                    </a:lnTo>
                    <a:lnTo>
                      <a:pt x="194" y="5"/>
                    </a:lnTo>
                    <a:lnTo>
                      <a:pt x="194" y="5"/>
                    </a:lnTo>
                    <a:close/>
                  </a:path>
                </a:pathLst>
              </a:custGeom>
              <a:solidFill>
                <a:schemeClr val="tx1"/>
              </a:solidFill>
              <a:ln w="9525">
                <a:noFill/>
                <a:round/>
                <a:headEnd/>
                <a:tailEnd/>
              </a:ln>
            </p:spPr>
            <p:txBody>
              <a:bodyPr/>
              <a:lstStyle/>
              <a:p>
                <a:endParaRPr lang="en-GB" sz="1200"/>
              </a:p>
            </p:txBody>
          </p:sp>
          <p:sp>
            <p:nvSpPr>
              <p:cNvPr id="32" name="Freeform 153"/>
              <p:cNvSpPr>
                <a:spLocks/>
              </p:cNvSpPr>
              <p:nvPr/>
            </p:nvSpPr>
            <p:spPr bwMode="auto">
              <a:xfrm>
                <a:off x="1937" y="2753"/>
                <a:ext cx="126" cy="176"/>
              </a:xfrm>
              <a:custGeom>
                <a:avLst/>
                <a:gdLst/>
                <a:ahLst/>
                <a:cxnLst>
                  <a:cxn ang="0">
                    <a:pos x="237" y="152"/>
                  </a:cxn>
                  <a:cxn ang="0">
                    <a:pos x="151" y="174"/>
                  </a:cxn>
                  <a:cxn ang="0">
                    <a:pos x="107" y="199"/>
                  </a:cxn>
                  <a:cxn ang="0">
                    <a:pos x="53" y="249"/>
                  </a:cxn>
                  <a:cxn ang="0">
                    <a:pos x="230" y="224"/>
                  </a:cxn>
                  <a:cxn ang="0">
                    <a:pos x="305" y="264"/>
                  </a:cxn>
                  <a:cxn ang="0">
                    <a:pos x="349" y="298"/>
                  </a:cxn>
                  <a:cxn ang="0">
                    <a:pos x="368" y="371"/>
                  </a:cxn>
                  <a:cxn ang="0">
                    <a:pos x="312" y="474"/>
                  </a:cxn>
                  <a:cxn ang="0">
                    <a:pos x="251" y="529"/>
                  </a:cxn>
                  <a:cxn ang="0">
                    <a:pos x="341" y="484"/>
                  </a:cxn>
                  <a:cxn ang="0">
                    <a:pos x="395" y="426"/>
                  </a:cxn>
                  <a:cxn ang="0">
                    <a:pos x="422" y="363"/>
                  </a:cxn>
                  <a:cxn ang="0">
                    <a:pos x="436" y="304"/>
                  </a:cxn>
                  <a:cxn ang="0">
                    <a:pos x="440" y="229"/>
                  </a:cxn>
                  <a:cxn ang="0">
                    <a:pos x="450" y="179"/>
                  </a:cxn>
                  <a:cxn ang="0">
                    <a:pos x="472" y="145"/>
                  </a:cxn>
                  <a:cxn ang="0">
                    <a:pos x="501" y="122"/>
                  </a:cxn>
                  <a:cxn ang="0">
                    <a:pos x="555" y="101"/>
                  </a:cxn>
                  <a:cxn ang="0">
                    <a:pos x="644" y="80"/>
                  </a:cxn>
                  <a:cxn ang="0">
                    <a:pos x="727" y="59"/>
                  </a:cxn>
                  <a:cxn ang="0">
                    <a:pos x="753" y="46"/>
                  </a:cxn>
                  <a:cxn ang="0">
                    <a:pos x="748" y="29"/>
                  </a:cxn>
                  <a:cxn ang="0">
                    <a:pos x="718" y="0"/>
                  </a:cxn>
                  <a:cxn ang="0">
                    <a:pos x="612" y="20"/>
                  </a:cxn>
                  <a:cxn ang="0">
                    <a:pos x="234" y="115"/>
                  </a:cxn>
                  <a:cxn ang="0">
                    <a:pos x="106" y="134"/>
                  </a:cxn>
                  <a:cxn ang="0">
                    <a:pos x="0" y="169"/>
                  </a:cxn>
                  <a:cxn ang="0">
                    <a:pos x="106" y="152"/>
                  </a:cxn>
                  <a:cxn ang="0">
                    <a:pos x="158" y="149"/>
                  </a:cxn>
                  <a:cxn ang="0">
                    <a:pos x="237" y="152"/>
                  </a:cxn>
                  <a:cxn ang="0">
                    <a:pos x="237" y="152"/>
                  </a:cxn>
                </a:cxnLst>
                <a:rect l="0" t="0" r="r" b="b"/>
                <a:pathLst>
                  <a:path w="753" h="529">
                    <a:moveTo>
                      <a:pt x="237" y="152"/>
                    </a:moveTo>
                    <a:lnTo>
                      <a:pt x="151" y="174"/>
                    </a:lnTo>
                    <a:lnTo>
                      <a:pt x="107" y="199"/>
                    </a:lnTo>
                    <a:lnTo>
                      <a:pt x="53" y="249"/>
                    </a:lnTo>
                    <a:lnTo>
                      <a:pt x="230" y="224"/>
                    </a:lnTo>
                    <a:lnTo>
                      <a:pt x="305" y="264"/>
                    </a:lnTo>
                    <a:lnTo>
                      <a:pt x="349" y="298"/>
                    </a:lnTo>
                    <a:lnTo>
                      <a:pt x="368" y="371"/>
                    </a:lnTo>
                    <a:lnTo>
                      <a:pt x="312" y="474"/>
                    </a:lnTo>
                    <a:lnTo>
                      <a:pt x="251" y="529"/>
                    </a:lnTo>
                    <a:lnTo>
                      <a:pt x="341" y="484"/>
                    </a:lnTo>
                    <a:lnTo>
                      <a:pt x="395" y="426"/>
                    </a:lnTo>
                    <a:lnTo>
                      <a:pt x="422" y="363"/>
                    </a:lnTo>
                    <a:lnTo>
                      <a:pt x="436" y="304"/>
                    </a:lnTo>
                    <a:lnTo>
                      <a:pt x="440" y="229"/>
                    </a:lnTo>
                    <a:lnTo>
                      <a:pt x="450" y="179"/>
                    </a:lnTo>
                    <a:lnTo>
                      <a:pt x="472" y="145"/>
                    </a:lnTo>
                    <a:lnTo>
                      <a:pt x="501" y="122"/>
                    </a:lnTo>
                    <a:lnTo>
                      <a:pt x="555" y="101"/>
                    </a:lnTo>
                    <a:lnTo>
                      <a:pt x="644" y="80"/>
                    </a:lnTo>
                    <a:lnTo>
                      <a:pt x="727" y="59"/>
                    </a:lnTo>
                    <a:lnTo>
                      <a:pt x="753" y="46"/>
                    </a:lnTo>
                    <a:lnTo>
                      <a:pt x="748" y="29"/>
                    </a:lnTo>
                    <a:lnTo>
                      <a:pt x="718" y="0"/>
                    </a:lnTo>
                    <a:lnTo>
                      <a:pt x="612" y="20"/>
                    </a:lnTo>
                    <a:lnTo>
                      <a:pt x="234" y="115"/>
                    </a:lnTo>
                    <a:lnTo>
                      <a:pt x="106" y="134"/>
                    </a:lnTo>
                    <a:lnTo>
                      <a:pt x="0" y="169"/>
                    </a:lnTo>
                    <a:lnTo>
                      <a:pt x="106" y="152"/>
                    </a:lnTo>
                    <a:lnTo>
                      <a:pt x="158" y="149"/>
                    </a:lnTo>
                    <a:lnTo>
                      <a:pt x="237" y="152"/>
                    </a:lnTo>
                    <a:lnTo>
                      <a:pt x="237" y="152"/>
                    </a:lnTo>
                    <a:close/>
                  </a:path>
                </a:pathLst>
              </a:custGeom>
              <a:solidFill>
                <a:schemeClr val="tx1"/>
              </a:solidFill>
              <a:ln w="9525">
                <a:noFill/>
                <a:round/>
                <a:headEnd/>
                <a:tailEnd/>
              </a:ln>
            </p:spPr>
            <p:txBody>
              <a:bodyPr/>
              <a:lstStyle/>
              <a:p>
                <a:endParaRPr lang="en-GB" sz="1200"/>
              </a:p>
            </p:txBody>
          </p:sp>
          <p:sp>
            <p:nvSpPr>
              <p:cNvPr id="33" name="Freeform 154"/>
              <p:cNvSpPr>
                <a:spLocks/>
              </p:cNvSpPr>
              <p:nvPr/>
            </p:nvSpPr>
            <p:spPr bwMode="auto">
              <a:xfrm>
                <a:off x="1842" y="2558"/>
                <a:ext cx="214" cy="160"/>
              </a:xfrm>
              <a:custGeom>
                <a:avLst/>
                <a:gdLst/>
                <a:ahLst/>
                <a:cxnLst>
                  <a:cxn ang="0">
                    <a:pos x="0" y="143"/>
                  </a:cxn>
                  <a:cxn ang="0">
                    <a:pos x="8" y="361"/>
                  </a:cxn>
                  <a:cxn ang="0">
                    <a:pos x="149" y="408"/>
                  </a:cxn>
                  <a:cxn ang="0">
                    <a:pos x="546" y="421"/>
                  </a:cxn>
                  <a:cxn ang="0">
                    <a:pos x="562" y="476"/>
                  </a:cxn>
                  <a:cxn ang="0">
                    <a:pos x="627" y="482"/>
                  </a:cxn>
                  <a:cxn ang="0">
                    <a:pos x="666" y="414"/>
                  </a:cxn>
                  <a:cxn ang="0">
                    <a:pos x="720" y="388"/>
                  </a:cxn>
                  <a:cxn ang="0">
                    <a:pos x="1207" y="427"/>
                  </a:cxn>
                  <a:cxn ang="0">
                    <a:pos x="1265" y="413"/>
                  </a:cxn>
                  <a:cxn ang="0">
                    <a:pos x="1285" y="372"/>
                  </a:cxn>
                  <a:cxn ang="0">
                    <a:pos x="1272" y="313"/>
                  </a:cxn>
                  <a:cxn ang="0">
                    <a:pos x="1105" y="139"/>
                  </a:cxn>
                  <a:cxn ang="0">
                    <a:pos x="1030" y="126"/>
                  </a:cxn>
                  <a:cxn ang="0">
                    <a:pos x="1033" y="245"/>
                  </a:cxn>
                  <a:cxn ang="0">
                    <a:pos x="985" y="294"/>
                  </a:cxn>
                  <a:cxn ang="0">
                    <a:pos x="910" y="312"/>
                  </a:cxn>
                  <a:cxn ang="0">
                    <a:pos x="328" y="303"/>
                  </a:cxn>
                  <a:cxn ang="0">
                    <a:pos x="100" y="300"/>
                  </a:cxn>
                  <a:cxn ang="0">
                    <a:pos x="33" y="198"/>
                  </a:cxn>
                  <a:cxn ang="0">
                    <a:pos x="341" y="99"/>
                  </a:cxn>
                  <a:cxn ang="0">
                    <a:pos x="852" y="93"/>
                  </a:cxn>
                  <a:cxn ang="0">
                    <a:pos x="650" y="13"/>
                  </a:cxn>
                  <a:cxn ang="0">
                    <a:pos x="456" y="0"/>
                  </a:cxn>
                  <a:cxn ang="0">
                    <a:pos x="265" y="22"/>
                  </a:cxn>
                  <a:cxn ang="0">
                    <a:pos x="93" y="67"/>
                  </a:cxn>
                  <a:cxn ang="0">
                    <a:pos x="0" y="143"/>
                  </a:cxn>
                  <a:cxn ang="0">
                    <a:pos x="0" y="143"/>
                  </a:cxn>
                </a:cxnLst>
                <a:rect l="0" t="0" r="r" b="b"/>
                <a:pathLst>
                  <a:path w="1285" h="482">
                    <a:moveTo>
                      <a:pt x="0" y="143"/>
                    </a:moveTo>
                    <a:lnTo>
                      <a:pt x="8" y="361"/>
                    </a:lnTo>
                    <a:lnTo>
                      <a:pt x="149" y="408"/>
                    </a:lnTo>
                    <a:lnTo>
                      <a:pt x="546" y="421"/>
                    </a:lnTo>
                    <a:lnTo>
                      <a:pt x="562" y="476"/>
                    </a:lnTo>
                    <a:lnTo>
                      <a:pt x="627" y="482"/>
                    </a:lnTo>
                    <a:lnTo>
                      <a:pt x="666" y="414"/>
                    </a:lnTo>
                    <a:lnTo>
                      <a:pt x="720" y="388"/>
                    </a:lnTo>
                    <a:lnTo>
                      <a:pt x="1207" y="427"/>
                    </a:lnTo>
                    <a:lnTo>
                      <a:pt x="1265" y="413"/>
                    </a:lnTo>
                    <a:lnTo>
                      <a:pt x="1285" y="372"/>
                    </a:lnTo>
                    <a:lnTo>
                      <a:pt x="1272" y="313"/>
                    </a:lnTo>
                    <a:lnTo>
                      <a:pt x="1105" y="139"/>
                    </a:lnTo>
                    <a:lnTo>
                      <a:pt x="1030" y="126"/>
                    </a:lnTo>
                    <a:lnTo>
                      <a:pt x="1033" y="245"/>
                    </a:lnTo>
                    <a:lnTo>
                      <a:pt x="985" y="294"/>
                    </a:lnTo>
                    <a:lnTo>
                      <a:pt x="910" y="312"/>
                    </a:lnTo>
                    <a:lnTo>
                      <a:pt x="328" y="303"/>
                    </a:lnTo>
                    <a:lnTo>
                      <a:pt x="100" y="300"/>
                    </a:lnTo>
                    <a:lnTo>
                      <a:pt x="33" y="198"/>
                    </a:lnTo>
                    <a:lnTo>
                      <a:pt x="341" y="99"/>
                    </a:lnTo>
                    <a:lnTo>
                      <a:pt x="852" y="93"/>
                    </a:lnTo>
                    <a:lnTo>
                      <a:pt x="650" y="13"/>
                    </a:lnTo>
                    <a:lnTo>
                      <a:pt x="456" y="0"/>
                    </a:lnTo>
                    <a:lnTo>
                      <a:pt x="265" y="22"/>
                    </a:lnTo>
                    <a:lnTo>
                      <a:pt x="93" y="67"/>
                    </a:lnTo>
                    <a:lnTo>
                      <a:pt x="0" y="143"/>
                    </a:lnTo>
                    <a:lnTo>
                      <a:pt x="0" y="143"/>
                    </a:lnTo>
                    <a:close/>
                  </a:path>
                </a:pathLst>
              </a:custGeom>
              <a:solidFill>
                <a:schemeClr val="tx1"/>
              </a:solidFill>
              <a:ln w="9525">
                <a:noFill/>
                <a:round/>
                <a:headEnd/>
                <a:tailEnd/>
              </a:ln>
            </p:spPr>
            <p:txBody>
              <a:bodyPr/>
              <a:lstStyle/>
              <a:p>
                <a:endParaRPr lang="en-GB" sz="1200"/>
              </a:p>
            </p:txBody>
          </p:sp>
          <p:sp>
            <p:nvSpPr>
              <p:cNvPr id="34" name="Freeform 155"/>
              <p:cNvSpPr>
                <a:spLocks/>
              </p:cNvSpPr>
              <p:nvPr/>
            </p:nvSpPr>
            <p:spPr bwMode="auto">
              <a:xfrm>
                <a:off x="1946" y="2677"/>
                <a:ext cx="104" cy="39"/>
              </a:xfrm>
              <a:custGeom>
                <a:avLst/>
                <a:gdLst/>
                <a:ahLst/>
                <a:cxnLst>
                  <a:cxn ang="0">
                    <a:pos x="4" y="65"/>
                  </a:cxn>
                  <a:cxn ang="0">
                    <a:pos x="0" y="115"/>
                  </a:cxn>
                  <a:cxn ang="0">
                    <a:pos x="59" y="59"/>
                  </a:cxn>
                  <a:cxn ang="0">
                    <a:pos x="82" y="41"/>
                  </a:cxn>
                  <a:cxn ang="0">
                    <a:pos x="538" y="62"/>
                  </a:cxn>
                  <a:cxn ang="0">
                    <a:pos x="606" y="61"/>
                  </a:cxn>
                  <a:cxn ang="0">
                    <a:pos x="620" y="43"/>
                  </a:cxn>
                  <a:cxn ang="0">
                    <a:pos x="624" y="16"/>
                  </a:cxn>
                  <a:cxn ang="0">
                    <a:pos x="125" y="0"/>
                  </a:cxn>
                  <a:cxn ang="0">
                    <a:pos x="90" y="4"/>
                  </a:cxn>
                  <a:cxn ang="0">
                    <a:pos x="47" y="23"/>
                  </a:cxn>
                  <a:cxn ang="0">
                    <a:pos x="18" y="46"/>
                  </a:cxn>
                  <a:cxn ang="0">
                    <a:pos x="4" y="65"/>
                  </a:cxn>
                  <a:cxn ang="0">
                    <a:pos x="4" y="65"/>
                  </a:cxn>
                </a:cxnLst>
                <a:rect l="0" t="0" r="r" b="b"/>
                <a:pathLst>
                  <a:path w="624" h="115">
                    <a:moveTo>
                      <a:pt x="4" y="65"/>
                    </a:moveTo>
                    <a:lnTo>
                      <a:pt x="0" y="115"/>
                    </a:lnTo>
                    <a:lnTo>
                      <a:pt x="59" y="59"/>
                    </a:lnTo>
                    <a:lnTo>
                      <a:pt x="82" y="41"/>
                    </a:lnTo>
                    <a:lnTo>
                      <a:pt x="538" y="62"/>
                    </a:lnTo>
                    <a:lnTo>
                      <a:pt x="606" y="61"/>
                    </a:lnTo>
                    <a:lnTo>
                      <a:pt x="620" y="43"/>
                    </a:lnTo>
                    <a:lnTo>
                      <a:pt x="624" y="16"/>
                    </a:lnTo>
                    <a:lnTo>
                      <a:pt x="125" y="0"/>
                    </a:lnTo>
                    <a:lnTo>
                      <a:pt x="90" y="4"/>
                    </a:lnTo>
                    <a:lnTo>
                      <a:pt x="47" y="23"/>
                    </a:lnTo>
                    <a:lnTo>
                      <a:pt x="18" y="46"/>
                    </a:lnTo>
                    <a:lnTo>
                      <a:pt x="4" y="65"/>
                    </a:lnTo>
                    <a:lnTo>
                      <a:pt x="4" y="65"/>
                    </a:lnTo>
                    <a:close/>
                  </a:path>
                </a:pathLst>
              </a:custGeom>
              <a:solidFill>
                <a:srgbClr val="7F0000"/>
              </a:solidFill>
              <a:ln w="9525">
                <a:noFill/>
                <a:round/>
                <a:headEnd/>
                <a:tailEnd/>
              </a:ln>
            </p:spPr>
            <p:txBody>
              <a:bodyPr/>
              <a:lstStyle/>
              <a:p>
                <a:endParaRPr lang="en-GB" sz="1200"/>
              </a:p>
            </p:txBody>
          </p:sp>
          <p:sp>
            <p:nvSpPr>
              <p:cNvPr id="35" name="Freeform 156"/>
              <p:cNvSpPr>
                <a:spLocks/>
              </p:cNvSpPr>
              <p:nvPr/>
            </p:nvSpPr>
            <p:spPr bwMode="auto">
              <a:xfrm>
                <a:off x="1843" y="2560"/>
                <a:ext cx="202" cy="146"/>
              </a:xfrm>
              <a:custGeom>
                <a:avLst/>
                <a:gdLst/>
                <a:ahLst/>
                <a:cxnLst>
                  <a:cxn ang="0">
                    <a:pos x="644" y="47"/>
                  </a:cxn>
                  <a:cxn ang="0">
                    <a:pos x="447" y="0"/>
                  </a:cxn>
                  <a:cxn ang="0">
                    <a:pos x="837" y="39"/>
                  </a:cxn>
                  <a:cxn ang="0">
                    <a:pos x="1163" y="189"/>
                  </a:cxn>
                  <a:cxn ang="0">
                    <a:pos x="1210" y="293"/>
                  </a:cxn>
                  <a:cxn ang="0">
                    <a:pos x="1080" y="318"/>
                  </a:cxn>
                  <a:cxn ang="0">
                    <a:pos x="891" y="317"/>
                  </a:cxn>
                  <a:cxn ang="0">
                    <a:pos x="713" y="315"/>
                  </a:cxn>
                  <a:cxn ang="0">
                    <a:pos x="621" y="345"/>
                  </a:cxn>
                  <a:cxn ang="0">
                    <a:pos x="608" y="394"/>
                  </a:cxn>
                  <a:cxn ang="0">
                    <a:pos x="589" y="428"/>
                  </a:cxn>
                  <a:cxn ang="0">
                    <a:pos x="558" y="423"/>
                  </a:cxn>
                  <a:cxn ang="0">
                    <a:pos x="498" y="388"/>
                  </a:cxn>
                  <a:cxn ang="0">
                    <a:pos x="344" y="364"/>
                  </a:cxn>
                  <a:cxn ang="0">
                    <a:pos x="216" y="339"/>
                  </a:cxn>
                  <a:cxn ang="0">
                    <a:pos x="385" y="335"/>
                  </a:cxn>
                  <a:cxn ang="0">
                    <a:pos x="169" y="323"/>
                  </a:cxn>
                  <a:cxn ang="0">
                    <a:pos x="119" y="349"/>
                  </a:cxn>
                  <a:cxn ang="0">
                    <a:pos x="168" y="376"/>
                  </a:cxn>
                  <a:cxn ang="0">
                    <a:pos x="131" y="400"/>
                  </a:cxn>
                  <a:cxn ang="0">
                    <a:pos x="8" y="176"/>
                  </a:cxn>
                  <a:cxn ang="0">
                    <a:pos x="139" y="38"/>
                  </a:cxn>
                  <a:cxn ang="0">
                    <a:pos x="187" y="41"/>
                  </a:cxn>
                  <a:cxn ang="0">
                    <a:pos x="88" y="93"/>
                  </a:cxn>
                  <a:cxn ang="0">
                    <a:pos x="113" y="97"/>
                  </a:cxn>
                  <a:cxn ang="0">
                    <a:pos x="321" y="47"/>
                  </a:cxn>
                  <a:cxn ang="0">
                    <a:pos x="459" y="78"/>
                  </a:cxn>
                  <a:cxn ang="0">
                    <a:pos x="37" y="240"/>
                  </a:cxn>
                  <a:cxn ang="0">
                    <a:pos x="329" y="300"/>
                  </a:cxn>
                  <a:cxn ang="0">
                    <a:pos x="734" y="298"/>
                  </a:cxn>
                  <a:cxn ang="0">
                    <a:pos x="1004" y="267"/>
                  </a:cxn>
                  <a:cxn ang="0">
                    <a:pos x="938" y="138"/>
                  </a:cxn>
                  <a:cxn ang="0">
                    <a:pos x="445" y="46"/>
                  </a:cxn>
                  <a:cxn ang="0">
                    <a:pos x="510" y="41"/>
                  </a:cxn>
                </a:cxnLst>
                <a:rect l="0" t="0" r="r" b="b"/>
                <a:pathLst>
                  <a:path w="1210" h="436">
                    <a:moveTo>
                      <a:pt x="510" y="41"/>
                    </a:moveTo>
                    <a:lnTo>
                      <a:pt x="644" y="47"/>
                    </a:lnTo>
                    <a:lnTo>
                      <a:pt x="582" y="21"/>
                    </a:lnTo>
                    <a:lnTo>
                      <a:pt x="447" y="0"/>
                    </a:lnTo>
                    <a:lnTo>
                      <a:pt x="658" y="1"/>
                    </a:lnTo>
                    <a:lnTo>
                      <a:pt x="837" y="39"/>
                    </a:lnTo>
                    <a:lnTo>
                      <a:pt x="1041" y="101"/>
                    </a:lnTo>
                    <a:lnTo>
                      <a:pt x="1163" y="189"/>
                    </a:lnTo>
                    <a:lnTo>
                      <a:pt x="1210" y="260"/>
                    </a:lnTo>
                    <a:lnTo>
                      <a:pt x="1210" y="293"/>
                    </a:lnTo>
                    <a:lnTo>
                      <a:pt x="1175" y="317"/>
                    </a:lnTo>
                    <a:lnTo>
                      <a:pt x="1080" y="318"/>
                    </a:lnTo>
                    <a:lnTo>
                      <a:pt x="997" y="318"/>
                    </a:lnTo>
                    <a:lnTo>
                      <a:pt x="891" y="317"/>
                    </a:lnTo>
                    <a:lnTo>
                      <a:pt x="782" y="317"/>
                    </a:lnTo>
                    <a:lnTo>
                      <a:pt x="713" y="315"/>
                    </a:lnTo>
                    <a:lnTo>
                      <a:pt x="656" y="329"/>
                    </a:lnTo>
                    <a:lnTo>
                      <a:pt x="621" y="345"/>
                    </a:lnTo>
                    <a:lnTo>
                      <a:pt x="613" y="367"/>
                    </a:lnTo>
                    <a:lnTo>
                      <a:pt x="608" y="394"/>
                    </a:lnTo>
                    <a:lnTo>
                      <a:pt x="597" y="416"/>
                    </a:lnTo>
                    <a:lnTo>
                      <a:pt x="589" y="428"/>
                    </a:lnTo>
                    <a:lnTo>
                      <a:pt x="571" y="436"/>
                    </a:lnTo>
                    <a:lnTo>
                      <a:pt x="558" y="423"/>
                    </a:lnTo>
                    <a:lnTo>
                      <a:pt x="519" y="415"/>
                    </a:lnTo>
                    <a:lnTo>
                      <a:pt x="498" y="388"/>
                    </a:lnTo>
                    <a:lnTo>
                      <a:pt x="441" y="374"/>
                    </a:lnTo>
                    <a:lnTo>
                      <a:pt x="344" y="364"/>
                    </a:lnTo>
                    <a:lnTo>
                      <a:pt x="288" y="361"/>
                    </a:lnTo>
                    <a:lnTo>
                      <a:pt x="216" y="339"/>
                    </a:lnTo>
                    <a:lnTo>
                      <a:pt x="253" y="332"/>
                    </a:lnTo>
                    <a:lnTo>
                      <a:pt x="385" y="335"/>
                    </a:lnTo>
                    <a:lnTo>
                      <a:pt x="222" y="318"/>
                    </a:lnTo>
                    <a:lnTo>
                      <a:pt x="169" y="323"/>
                    </a:lnTo>
                    <a:lnTo>
                      <a:pt x="138" y="329"/>
                    </a:lnTo>
                    <a:lnTo>
                      <a:pt x="119" y="349"/>
                    </a:lnTo>
                    <a:lnTo>
                      <a:pt x="121" y="364"/>
                    </a:lnTo>
                    <a:lnTo>
                      <a:pt x="168" y="376"/>
                    </a:lnTo>
                    <a:lnTo>
                      <a:pt x="448" y="411"/>
                    </a:lnTo>
                    <a:lnTo>
                      <a:pt x="131" y="400"/>
                    </a:lnTo>
                    <a:lnTo>
                      <a:pt x="0" y="327"/>
                    </a:lnTo>
                    <a:lnTo>
                      <a:pt x="8" y="176"/>
                    </a:lnTo>
                    <a:lnTo>
                      <a:pt x="23" y="97"/>
                    </a:lnTo>
                    <a:lnTo>
                      <a:pt x="139" y="38"/>
                    </a:lnTo>
                    <a:lnTo>
                      <a:pt x="258" y="14"/>
                    </a:lnTo>
                    <a:lnTo>
                      <a:pt x="187" y="41"/>
                    </a:lnTo>
                    <a:lnTo>
                      <a:pt x="133" y="66"/>
                    </a:lnTo>
                    <a:lnTo>
                      <a:pt x="88" y="93"/>
                    </a:lnTo>
                    <a:lnTo>
                      <a:pt x="71" y="113"/>
                    </a:lnTo>
                    <a:lnTo>
                      <a:pt x="113" y="97"/>
                    </a:lnTo>
                    <a:lnTo>
                      <a:pt x="204" y="70"/>
                    </a:lnTo>
                    <a:lnTo>
                      <a:pt x="321" y="47"/>
                    </a:lnTo>
                    <a:lnTo>
                      <a:pt x="411" y="41"/>
                    </a:lnTo>
                    <a:lnTo>
                      <a:pt x="459" y="78"/>
                    </a:lnTo>
                    <a:lnTo>
                      <a:pt x="43" y="168"/>
                    </a:lnTo>
                    <a:lnTo>
                      <a:pt x="37" y="240"/>
                    </a:lnTo>
                    <a:lnTo>
                      <a:pt x="99" y="288"/>
                    </a:lnTo>
                    <a:lnTo>
                      <a:pt x="329" y="300"/>
                    </a:lnTo>
                    <a:lnTo>
                      <a:pt x="546" y="287"/>
                    </a:lnTo>
                    <a:lnTo>
                      <a:pt x="734" y="298"/>
                    </a:lnTo>
                    <a:lnTo>
                      <a:pt x="929" y="304"/>
                    </a:lnTo>
                    <a:lnTo>
                      <a:pt x="1004" y="267"/>
                    </a:lnTo>
                    <a:lnTo>
                      <a:pt x="1017" y="209"/>
                    </a:lnTo>
                    <a:lnTo>
                      <a:pt x="938" y="138"/>
                    </a:lnTo>
                    <a:lnTo>
                      <a:pt x="502" y="58"/>
                    </a:lnTo>
                    <a:lnTo>
                      <a:pt x="445" y="46"/>
                    </a:lnTo>
                    <a:lnTo>
                      <a:pt x="510" y="41"/>
                    </a:lnTo>
                    <a:lnTo>
                      <a:pt x="510" y="41"/>
                    </a:lnTo>
                    <a:close/>
                  </a:path>
                </a:pathLst>
              </a:custGeom>
              <a:solidFill>
                <a:srgbClr val="7F0000"/>
              </a:solidFill>
              <a:ln w="9525">
                <a:noFill/>
                <a:round/>
                <a:headEnd/>
                <a:tailEnd/>
              </a:ln>
            </p:spPr>
            <p:txBody>
              <a:bodyPr/>
              <a:lstStyle/>
              <a:p>
                <a:endParaRPr lang="en-GB" sz="1200"/>
              </a:p>
            </p:txBody>
          </p:sp>
          <p:sp>
            <p:nvSpPr>
              <p:cNvPr id="36" name="Freeform 157"/>
              <p:cNvSpPr>
                <a:spLocks/>
              </p:cNvSpPr>
              <p:nvPr/>
            </p:nvSpPr>
            <p:spPr bwMode="auto">
              <a:xfrm>
                <a:off x="1833" y="2556"/>
                <a:ext cx="225" cy="166"/>
              </a:xfrm>
              <a:custGeom>
                <a:avLst/>
                <a:gdLst/>
                <a:ahLst/>
                <a:cxnLst>
                  <a:cxn ang="0">
                    <a:pos x="580" y="439"/>
                  </a:cxn>
                  <a:cxn ang="0">
                    <a:pos x="229" y="436"/>
                  </a:cxn>
                  <a:cxn ang="0">
                    <a:pos x="48" y="373"/>
                  </a:cxn>
                  <a:cxn ang="0">
                    <a:pos x="0" y="230"/>
                  </a:cxn>
                  <a:cxn ang="0">
                    <a:pos x="78" y="101"/>
                  </a:cxn>
                  <a:cxn ang="0">
                    <a:pos x="338" y="13"/>
                  </a:cxn>
                  <a:cxn ang="0">
                    <a:pos x="751" y="4"/>
                  </a:cxn>
                  <a:cxn ang="0">
                    <a:pos x="1113" y="106"/>
                  </a:cxn>
                  <a:cxn ang="0">
                    <a:pos x="1296" y="263"/>
                  </a:cxn>
                  <a:cxn ang="0">
                    <a:pos x="1352" y="370"/>
                  </a:cxn>
                  <a:cxn ang="0">
                    <a:pos x="1294" y="420"/>
                  </a:cxn>
                  <a:cxn ang="0">
                    <a:pos x="1325" y="341"/>
                  </a:cxn>
                  <a:cxn ang="0">
                    <a:pos x="1210" y="213"/>
                  </a:cxn>
                  <a:cxn ang="0">
                    <a:pos x="1091" y="135"/>
                  </a:cxn>
                  <a:cxn ang="0">
                    <a:pos x="1116" y="215"/>
                  </a:cxn>
                  <a:cxn ang="0">
                    <a:pos x="1072" y="285"/>
                  </a:cxn>
                  <a:cxn ang="0">
                    <a:pos x="987" y="326"/>
                  </a:cxn>
                  <a:cxn ang="0">
                    <a:pos x="982" y="306"/>
                  </a:cxn>
                  <a:cxn ang="0">
                    <a:pos x="1067" y="266"/>
                  </a:cxn>
                  <a:cxn ang="0">
                    <a:pos x="1067" y="199"/>
                  </a:cxn>
                  <a:cxn ang="0">
                    <a:pos x="844" y="111"/>
                  </a:cxn>
                  <a:cxn ang="0">
                    <a:pos x="708" y="40"/>
                  </a:cxn>
                  <a:cxn ang="0">
                    <a:pos x="542" y="18"/>
                  </a:cxn>
                  <a:cxn ang="0">
                    <a:pos x="327" y="36"/>
                  </a:cxn>
                  <a:cxn ang="0">
                    <a:pos x="168" y="86"/>
                  </a:cxn>
                  <a:cxn ang="0">
                    <a:pos x="97" y="158"/>
                  </a:cxn>
                  <a:cxn ang="0">
                    <a:pos x="55" y="207"/>
                  </a:cxn>
                  <a:cxn ang="0">
                    <a:pos x="182" y="302"/>
                  </a:cxn>
                  <a:cxn ang="0">
                    <a:pos x="146" y="378"/>
                  </a:cxn>
                  <a:cxn ang="0">
                    <a:pos x="389" y="412"/>
                  </a:cxn>
                  <a:cxn ang="0">
                    <a:pos x="621" y="468"/>
                  </a:cxn>
                  <a:cxn ang="0">
                    <a:pos x="668" y="478"/>
                  </a:cxn>
                  <a:cxn ang="0">
                    <a:pos x="691" y="428"/>
                  </a:cxn>
                  <a:cxn ang="0">
                    <a:pos x="672" y="497"/>
                  </a:cxn>
                  <a:cxn ang="0">
                    <a:pos x="610" y="485"/>
                  </a:cxn>
                </a:cxnLst>
                <a:rect l="0" t="0" r="r" b="b"/>
                <a:pathLst>
                  <a:path w="1352" h="497">
                    <a:moveTo>
                      <a:pt x="610" y="485"/>
                    </a:moveTo>
                    <a:lnTo>
                      <a:pt x="580" y="439"/>
                    </a:lnTo>
                    <a:lnTo>
                      <a:pt x="413" y="441"/>
                    </a:lnTo>
                    <a:lnTo>
                      <a:pt x="229" y="436"/>
                    </a:lnTo>
                    <a:lnTo>
                      <a:pt x="131" y="419"/>
                    </a:lnTo>
                    <a:lnTo>
                      <a:pt x="48" y="373"/>
                    </a:lnTo>
                    <a:lnTo>
                      <a:pt x="1" y="309"/>
                    </a:lnTo>
                    <a:lnTo>
                      <a:pt x="0" y="230"/>
                    </a:lnTo>
                    <a:lnTo>
                      <a:pt x="23" y="162"/>
                    </a:lnTo>
                    <a:lnTo>
                      <a:pt x="78" y="101"/>
                    </a:lnTo>
                    <a:lnTo>
                      <a:pt x="176" y="50"/>
                    </a:lnTo>
                    <a:lnTo>
                      <a:pt x="338" y="13"/>
                    </a:lnTo>
                    <a:lnTo>
                      <a:pt x="498" y="0"/>
                    </a:lnTo>
                    <a:lnTo>
                      <a:pt x="751" y="4"/>
                    </a:lnTo>
                    <a:lnTo>
                      <a:pt x="949" y="38"/>
                    </a:lnTo>
                    <a:lnTo>
                      <a:pt x="1113" y="106"/>
                    </a:lnTo>
                    <a:lnTo>
                      <a:pt x="1223" y="189"/>
                    </a:lnTo>
                    <a:lnTo>
                      <a:pt x="1296" y="263"/>
                    </a:lnTo>
                    <a:lnTo>
                      <a:pt x="1341" y="327"/>
                    </a:lnTo>
                    <a:lnTo>
                      <a:pt x="1352" y="370"/>
                    </a:lnTo>
                    <a:lnTo>
                      <a:pt x="1338" y="400"/>
                    </a:lnTo>
                    <a:lnTo>
                      <a:pt x="1294" y="420"/>
                    </a:lnTo>
                    <a:lnTo>
                      <a:pt x="1328" y="392"/>
                    </a:lnTo>
                    <a:lnTo>
                      <a:pt x="1325" y="341"/>
                    </a:lnTo>
                    <a:lnTo>
                      <a:pt x="1287" y="291"/>
                    </a:lnTo>
                    <a:lnTo>
                      <a:pt x="1210" y="213"/>
                    </a:lnTo>
                    <a:lnTo>
                      <a:pt x="1146" y="165"/>
                    </a:lnTo>
                    <a:lnTo>
                      <a:pt x="1091" y="135"/>
                    </a:lnTo>
                    <a:lnTo>
                      <a:pt x="1115" y="175"/>
                    </a:lnTo>
                    <a:lnTo>
                      <a:pt x="1116" y="215"/>
                    </a:lnTo>
                    <a:lnTo>
                      <a:pt x="1097" y="253"/>
                    </a:lnTo>
                    <a:lnTo>
                      <a:pt x="1072" y="285"/>
                    </a:lnTo>
                    <a:lnTo>
                      <a:pt x="1040" y="312"/>
                    </a:lnTo>
                    <a:lnTo>
                      <a:pt x="987" y="326"/>
                    </a:lnTo>
                    <a:lnTo>
                      <a:pt x="836" y="314"/>
                    </a:lnTo>
                    <a:lnTo>
                      <a:pt x="982" y="306"/>
                    </a:lnTo>
                    <a:lnTo>
                      <a:pt x="1028" y="293"/>
                    </a:lnTo>
                    <a:lnTo>
                      <a:pt x="1067" y="266"/>
                    </a:lnTo>
                    <a:lnTo>
                      <a:pt x="1083" y="230"/>
                    </a:lnTo>
                    <a:lnTo>
                      <a:pt x="1067" y="199"/>
                    </a:lnTo>
                    <a:lnTo>
                      <a:pt x="1019" y="169"/>
                    </a:lnTo>
                    <a:lnTo>
                      <a:pt x="844" y="111"/>
                    </a:lnTo>
                    <a:lnTo>
                      <a:pt x="753" y="60"/>
                    </a:lnTo>
                    <a:lnTo>
                      <a:pt x="708" y="40"/>
                    </a:lnTo>
                    <a:lnTo>
                      <a:pt x="627" y="21"/>
                    </a:lnTo>
                    <a:lnTo>
                      <a:pt x="542" y="18"/>
                    </a:lnTo>
                    <a:lnTo>
                      <a:pt x="435" y="21"/>
                    </a:lnTo>
                    <a:lnTo>
                      <a:pt x="327" y="36"/>
                    </a:lnTo>
                    <a:lnTo>
                      <a:pt x="237" y="54"/>
                    </a:lnTo>
                    <a:lnTo>
                      <a:pt x="168" y="86"/>
                    </a:lnTo>
                    <a:lnTo>
                      <a:pt x="122" y="114"/>
                    </a:lnTo>
                    <a:lnTo>
                      <a:pt x="97" y="158"/>
                    </a:lnTo>
                    <a:lnTo>
                      <a:pt x="70" y="162"/>
                    </a:lnTo>
                    <a:lnTo>
                      <a:pt x="55" y="207"/>
                    </a:lnTo>
                    <a:lnTo>
                      <a:pt x="55" y="257"/>
                    </a:lnTo>
                    <a:lnTo>
                      <a:pt x="182" y="302"/>
                    </a:lnTo>
                    <a:lnTo>
                      <a:pt x="138" y="329"/>
                    </a:lnTo>
                    <a:lnTo>
                      <a:pt x="146" y="378"/>
                    </a:lnTo>
                    <a:lnTo>
                      <a:pt x="210" y="400"/>
                    </a:lnTo>
                    <a:lnTo>
                      <a:pt x="389" y="412"/>
                    </a:lnTo>
                    <a:lnTo>
                      <a:pt x="580" y="424"/>
                    </a:lnTo>
                    <a:lnTo>
                      <a:pt x="621" y="468"/>
                    </a:lnTo>
                    <a:lnTo>
                      <a:pt x="643" y="481"/>
                    </a:lnTo>
                    <a:lnTo>
                      <a:pt x="668" y="478"/>
                    </a:lnTo>
                    <a:lnTo>
                      <a:pt x="685" y="461"/>
                    </a:lnTo>
                    <a:lnTo>
                      <a:pt x="691" y="428"/>
                    </a:lnTo>
                    <a:lnTo>
                      <a:pt x="696" y="478"/>
                    </a:lnTo>
                    <a:lnTo>
                      <a:pt x="672" y="497"/>
                    </a:lnTo>
                    <a:lnTo>
                      <a:pt x="625" y="497"/>
                    </a:lnTo>
                    <a:lnTo>
                      <a:pt x="610" y="485"/>
                    </a:lnTo>
                    <a:lnTo>
                      <a:pt x="610" y="485"/>
                    </a:lnTo>
                    <a:close/>
                  </a:path>
                </a:pathLst>
              </a:custGeom>
              <a:solidFill>
                <a:srgbClr val="000000"/>
              </a:solidFill>
              <a:ln w="9525">
                <a:noFill/>
                <a:round/>
                <a:headEnd/>
                <a:tailEnd/>
              </a:ln>
            </p:spPr>
            <p:txBody>
              <a:bodyPr/>
              <a:lstStyle/>
              <a:p>
                <a:endParaRPr lang="en-GB" sz="1200"/>
              </a:p>
            </p:txBody>
          </p:sp>
          <p:sp>
            <p:nvSpPr>
              <p:cNvPr id="37" name="Freeform 158"/>
              <p:cNvSpPr>
                <a:spLocks/>
              </p:cNvSpPr>
              <p:nvPr/>
            </p:nvSpPr>
            <p:spPr bwMode="auto">
              <a:xfrm>
                <a:off x="1837" y="2577"/>
                <a:ext cx="179" cy="125"/>
              </a:xfrm>
              <a:custGeom>
                <a:avLst/>
                <a:gdLst/>
                <a:ahLst/>
                <a:cxnLst>
                  <a:cxn ang="0">
                    <a:pos x="912" y="250"/>
                  </a:cxn>
                  <a:cxn ang="0">
                    <a:pos x="695" y="235"/>
                  </a:cxn>
                  <a:cxn ang="0">
                    <a:pos x="503" y="229"/>
                  </a:cxn>
                  <a:cxn ang="0">
                    <a:pos x="297" y="240"/>
                  </a:cxn>
                  <a:cxn ang="0">
                    <a:pos x="201" y="239"/>
                  </a:cxn>
                  <a:cxn ang="0">
                    <a:pos x="154" y="233"/>
                  </a:cxn>
                  <a:cxn ang="0">
                    <a:pos x="120" y="213"/>
                  </a:cxn>
                  <a:cxn ang="0">
                    <a:pos x="96" y="189"/>
                  </a:cxn>
                  <a:cxn ang="0">
                    <a:pos x="96" y="171"/>
                  </a:cxn>
                  <a:cxn ang="0">
                    <a:pos x="110" y="153"/>
                  </a:cxn>
                  <a:cxn ang="0">
                    <a:pos x="151" y="130"/>
                  </a:cxn>
                  <a:cxn ang="0">
                    <a:pos x="219" y="110"/>
                  </a:cxn>
                  <a:cxn ang="0">
                    <a:pos x="322" y="85"/>
                  </a:cxn>
                  <a:cxn ang="0">
                    <a:pos x="458" y="66"/>
                  </a:cxn>
                  <a:cxn ang="0">
                    <a:pos x="599" y="66"/>
                  </a:cxn>
                  <a:cxn ang="0">
                    <a:pos x="695" y="69"/>
                  </a:cxn>
                  <a:cxn ang="0">
                    <a:pos x="785" y="75"/>
                  </a:cxn>
                  <a:cxn ang="0">
                    <a:pos x="861" y="85"/>
                  </a:cxn>
                  <a:cxn ang="0">
                    <a:pos x="942" y="113"/>
                  </a:cxn>
                  <a:cxn ang="0">
                    <a:pos x="995" y="142"/>
                  </a:cxn>
                  <a:cxn ang="0">
                    <a:pos x="1025" y="168"/>
                  </a:cxn>
                  <a:cxn ang="0">
                    <a:pos x="1035" y="189"/>
                  </a:cxn>
                  <a:cxn ang="0">
                    <a:pos x="1035" y="218"/>
                  </a:cxn>
                  <a:cxn ang="0">
                    <a:pos x="1071" y="191"/>
                  </a:cxn>
                  <a:cxn ang="0">
                    <a:pos x="1074" y="149"/>
                  </a:cxn>
                  <a:cxn ang="0">
                    <a:pos x="1035" y="117"/>
                  </a:cxn>
                  <a:cxn ang="0">
                    <a:pos x="961" y="81"/>
                  </a:cxn>
                  <a:cxn ang="0">
                    <a:pos x="782" y="34"/>
                  </a:cxn>
                  <a:cxn ang="0">
                    <a:pos x="722" y="20"/>
                  </a:cxn>
                  <a:cxn ang="0">
                    <a:pos x="607" y="3"/>
                  </a:cxn>
                  <a:cxn ang="0">
                    <a:pos x="502" y="0"/>
                  </a:cxn>
                  <a:cxn ang="0">
                    <a:pos x="388" y="10"/>
                  </a:cxn>
                  <a:cxn ang="0">
                    <a:pos x="316" y="20"/>
                  </a:cxn>
                  <a:cxn ang="0">
                    <a:pos x="235" y="35"/>
                  </a:cxn>
                  <a:cxn ang="0">
                    <a:pos x="167" y="54"/>
                  </a:cxn>
                  <a:cxn ang="0">
                    <a:pos x="123" y="75"/>
                  </a:cxn>
                  <a:cxn ang="0">
                    <a:pos x="76" y="85"/>
                  </a:cxn>
                  <a:cxn ang="0">
                    <a:pos x="96" y="42"/>
                  </a:cxn>
                  <a:cxn ang="0">
                    <a:pos x="24" y="110"/>
                  </a:cxn>
                  <a:cxn ang="0">
                    <a:pos x="0" y="181"/>
                  </a:cxn>
                  <a:cxn ang="0">
                    <a:pos x="39" y="254"/>
                  </a:cxn>
                  <a:cxn ang="0">
                    <a:pos x="112" y="247"/>
                  </a:cxn>
                  <a:cxn ang="0">
                    <a:pos x="195" y="259"/>
                  </a:cxn>
                  <a:cxn ang="0">
                    <a:pos x="348" y="271"/>
                  </a:cxn>
                  <a:cxn ang="0">
                    <a:pos x="472" y="264"/>
                  </a:cxn>
                  <a:cxn ang="0">
                    <a:pos x="522" y="257"/>
                  </a:cxn>
                  <a:cxn ang="0">
                    <a:pos x="571" y="267"/>
                  </a:cxn>
                  <a:cxn ang="0">
                    <a:pos x="601" y="286"/>
                  </a:cxn>
                  <a:cxn ang="0">
                    <a:pos x="601" y="308"/>
                  </a:cxn>
                  <a:cxn ang="0">
                    <a:pos x="623" y="377"/>
                  </a:cxn>
                  <a:cxn ang="0">
                    <a:pos x="620" y="298"/>
                  </a:cxn>
                  <a:cxn ang="0">
                    <a:pos x="631" y="284"/>
                  </a:cxn>
                  <a:cxn ang="0">
                    <a:pos x="672" y="265"/>
                  </a:cxn>
                  <a:cxn ang="0">
                    <a:pos x="712" y="259"/>
                  </a:cxn>
                  <a:cxn ang="0">
                    <a:pos x="782" y="259"/>
                  </a:cxn>
                  <a:cxn ang="0">
                    <a:pos x="884" y="262"/>
                  </a:cxn>
                  <a:cxn ang="0">
                    <a:pos x="953" y="264"/>
                  </a:cxn>
                  <a:cxn ang="0">
                    <a:pos x="986" y="247"/>
                  </a:cxn>
                  <a:cxn ang="0">
                    <a:pos x="912" y="250"/>
                  </a:cxn>
                  <a:cxn ang="0">
                    <a:pos x="912" y="250"/>
                  </a:cxn>
                </a:cxnLst>
                <a:rect l="0" t="0" r="r" b="b"/>
                <a:pathLst>
                  <a:path w="1074" h="377">
                    <a:moveTo>
                      <a:pt x="912" y="250"/>
                    </a:moveTo>
                    <a:lnTo>
                      <a:pt x="695" y="235"/>
                    </a:lnTo>
                    <a:lnTo>
                      <a:pt x="503" y="229"/>
                    </a:lnTo>
                    <a:lnTo>
                      <a:pt x="297" y="240"/>
                    </a:lnTo>
                    <a:lnTo>
                      <a:pt x="201" y="239"/>
                    </a:lnTo>
                    <a:lnTo>
                      <a:pt x="154" y="233"/>
                    </a:lnTo>
                    <a:lnTo>
                      <a:pt x="120" y="213"/>
                    </a:lnTo>
                    <a:lnTo>
                      <a:pt x="96" y="189"/>
                    </a:lnTo>
                    <a:lnTo>
                      <a:pt x="96" y="171"/>
                    </a:lnTo>
                    <a:lnTo>
                      <a:pt x="110" y="153"/>
                    </a:lnTo>
                    <a:lnTo>
                      <a:pt x="151" y="130"/>
                    </a:lnTo>
                    <a:lnTo>
                      <a:pt x="219" y="110"/>
                    </a:lnTo>
                    <a:lnTo>
                      <a:pt x="322" y="85"/>
                    </a:lnTo>
                    <a:lnTo>
                      <a:pt x="458" y="66"/>
                    </a:lnTo>
                    <a:lnTo>
                      <a:pt x="599" y="66"/>
                    </a:lnTo>
                    <a:lnTo>
                      <a:pt x="695" y="69"/>
                    </a:lnTo>
                    <a:lnTo>
                      <a:pt x="785" y="75"/>
                    </a:lnTo>
                    <a:lnTo>
                      <a:pt x="861" y="85"/>
                    </a:lnTo>
                    <a:lnTo>
                      <a:pt x="942" y="113"/>
                    </a:lnTo>
                    <a:lnTo>
                      <a:pt x="995" y="142"/>
                    </a:lnTo>
                    <a:lnTo>
                      <a:pt x="1025" y="168"/>
                    </a:lnTo>
                    <a:lnTo>
                      <a:pt x="1035" y="189"/>
                    </a:lnTo>
                    <a:lnTo>
                      <a:pt x="1035" y="218"/>
                    </a:lnTo>
                    <a:lnTo>
                      <a:pt x="1071" y="191"/>
                    </a:lnTo>
                    <a:lnTo>
                      <a:pt x="1074" y="149"/>
                    </a:lnTo>
                    <a:lnTo>
                      <a:pt x="1035" y="117"/>
                    </a:lnTo>
                    <a:lnTo>
                      <a:pt x="961" y="81"/>
                    </a:lnTo>
                    <a:lnTo>
                      <a:pt x="782" y="34"/>
                    </a:lnTo>
                    <a:lnTo>
                      <a:pt x="722" y="20"/>
                    </a:lnTo>
                    <a:lnTo>
                      <a:pt x="607" y="3"/>
                    </a:lnTo>
                    <a:lnTo>
                      <a:pt x="502" y="0"/>
                    </a:lnTo>
                    <a:lnTo>
                      <a:pt x="388" y="10"/>
                    </a:lnTo>
                    <a:lnTo>
                      <a:pt x="316" y="20"/>
                    </a:lnTo>
                    <a:lnTo>
                      <a:pt x="235" y="35"/>
                    </a:lnTo>
                    <a:lnTo>
                      <a:pt x="167" y="54"/>
                    </a:lnTo>
                    <a:lnTo>
                      <a:pt x="123" y="75"/>
                    </a:lnTo>
                    <a:lnTo>
                      <a:pt x="76" y="85"/>
                    </a:lnTo>
                    <a:lnTo>
                      <a:pt x="96" y="42"/>
                    </a:lnTo>
                    <a:lnTo>
                      <a:pt x="24" y="110"/>
                    </a:lnTo>
                    <a:lnTo>
                      <a:pt x="0" y="181"/>
                    </a:lnTo>
                    <a:lnTo>
                      <a:pt x="39" y="254"/>
                    </a:lnTo>
                    <a:lnTo>
                      <a:pt x="112" y="247"/>
                    </a:lnTo>
                    <a:lnTo>
                      <a:pt x="195" y="259"/>
                    </a:lnTo>
                    <a:lnTo>
                      <a:pt x="348" y="271"/>
                    </a:lnTo>
                    <a:lnTo>
                      <a:pt x="472" y="264"/>
                    </a:lnTo>
                    <a:lnTo>
                      <a:pt x="522" y="257"/>
                    </a:lnTo>
                    <a:lnTo>
                      <a:pt x="571" y="267"/>
                    </a:lnTo>
                    <a:lnTo>
                      <a:pt x="601" y="286"/>
                    </a:lnTo>
                    <a:lnTo>
                      <a:pt x="601" y="308"/>
                    </a:lnTo>
                    <a:lnTo>
                      <a:pt x="623" y="377"/>
                    </a:lnTo>
                    <a:lnTo>
                      <a:pt x="620" y="298"/>
                    </a:lnTo>
                    <a:lnTo>
                      <a:pt x="631" y="284"/>
                    </a:lnTo>
                    <a:lnTo>
                      <a:pt x="672" y="265"/>
                    </a:lnTo>
                    <a:lnTo>
                      <a:pt x="712" y="259"/>
                    </a:lnTo>
                    <a:lnTo>
                      <a:pt x="782" y="259"/>
                    </a:lnTo>
                    <a:lnTo>
                      <a:pt x="884" y="262"/>
                    </a:lnTo>
                    <a:lnTo>
                      <a:pt x="953" y="264"/>
                    </a:lnTo>
                    <a:lnTo>
                      <a:pt x="986" y="247"/>
                    </a:lnTo>
                    <a:lnTo>
                      <a:pt x="912" y="250"/>
                    </a:lnTo>
                    <a:lnTo>
                      <a:pt x="912" y="250"/>
                    </a:lnTo>
                    <a:close/>
                  </a:path>
                </a:pathLst>
              </a:custGeom>
              <a:solidFill>
                <a:srgbClr val="000000"/>
              </a:solidFill>
              <a:ln w="9525">
                <a:noFill/>
                <a:round/>
                <a:headEnd/>
                <a:tailEnd/>
              </a:ln>
            </p:spPr>
            <p:txBody>
              <a:bodyPr/>
              <a:lstStyle/>
              <a:p>
                <a:endParaRPr lang="en-GB" sz="1200"/>
              </a:p>
            </p:txBody>
          </p:sp>
          <p:sp>
            <p:nvSpPr>
              <p:cNvPr id="38" name="Freeform 159"/>
              <p:cNvSpPr>
                <a:spLocks/>
              </p:cNvSpPr>
              <p:nvPr/>
            </p:nvSpPr>
            <p:spPr bwMode="auto">
              <a:xfrm>
                <a:off x="1949" y="2679"/>
                <a:ext cx="100" cy="27"/>
              </a:xfrm>
              <a:custGeom>
                <a:avLst/>
                <a:gdLst/>
                <a:ahLst/>
                <a:cxnLst>
                  <a:cxn ang="0">
                    <a:pos x="23" y="24"/>
                  </a:cxn>
                  <a:cxn ang="0">
                    <a:pos x="61" y="3"/>
                  </a:cxn>
                  <a:cxn ang="0">
                    <a:pos x="171" y="0"/>
                  </a:cxn>
                  <a:cxn ang="0">
                    <a:pos x="391" y="7"/>
                  </a:cxn>
                  <a:cxn ang="0">
                    <a:pos x="494" y="7"/>
                  </a:cxn>
                  <a:cxn ang="0">
                    <a:pos x="598" y="8"/>
                  </a:cxn>
                  <a:cxn ang="0">
                    <a:pos x="585" y="33"/>
                  </a:cxn>
                  <a:cxn ang="0">
                    <a:pos x="544" y="45"/>
                  </a:cxn>
                  <a:cxn ang="0">
                    <a:pos x="429" y="45"/>
                  </a:cxn>
                  <a:cxn ang="0">
                    <a:pos x="104" y="45"/>
                  </a:cxn>
                  <a:cxn ang="0">
                    <a:pos x="56" y="45"/>
                  </a:cxn>
                  <a:cxn ang="0">
                    <a:pos x="14" y="71"/>
                  </a:cxn>
                  <a:cxn ang="0">
                    <a:pos x="0" y="81"/>
                  </a:cxn>
                  <a:cxn ang="0">
                    <a:pos x="0" y="52"/>
                  </a:cxn>
                  <a:cxn ang="0">
                    <a:pos x="23" y="24"/>
                  </a:cxn>
                  <a:cxn ang="0">
                    <a:pos x="23" y="24"/>
                  </a:cxn>
                </a:cxnLst>
                <a:rect l="0" t="0" r="r" b="b"/>
                <a:pathLst>
                  <a:path w="598" h="81">
                    <a:moveTo>
                      <a:pt x="23" y="24"/>
                    </a:moveTo>
                    <a:lnTo>
                      <a:pt x="61" y="3"/>
                    </a:lnTo>
                    <a:lnTo>
                      <a:pt x="171" y="0"/>
                    </a:lnTo>
                    <a:lnTo>
                      <a:pt x="391" y="7"/>
                    </a:lnTo>
                    <a:lnTo>
                      <a:pt x="494" y="7"/>
                    </a:lnTo>
                    <a:lnTo>
                      <a:pt x="598" y="8"/>
                    </a:lnTo>
                    <a:lnTo>
                      <a:pt x="585" y="33"/>
                    </a:lnTo>
                    <a:lnTo>
                      <a:pt x="544" y="45"/>
                    </a:lnTo>
                    <a:lnTo>
                      <a:pt x="429" y="45"/>
                    </a:lnTo>
                    <a:lnTo>
                      <a:pt x="104" y="45"/>
                    </a:lnTo>
                    <a:lnTo>
                      <a:pt x="56" y="45"/>
                    </a:lnTo>
                    <a:lnTo>
                      <a:pt x="14" y="71"/>
                    </a:lnTo>
                    <a:lnTo>
                      <a:pt x="0" y="81"/>
                    </a:lnTo>
                    <a:lnTo>
                      <a:pt x="0" y="52"/>
                    </a:lnTo>
                    <a:lnTo>
                      <a:pt x="23" y="24"/>
                    </a:lnTo>
                    <a:lnTo>
                      <a:pt x="23" y="24"/>
                    </a:lnTo>
                    <a:close/>
                  </a:path>
                </a:pathLst>
              </a:custGeom>
              <a:solidFill>
                <a:srgbClr val="000000"/>
              </a:solidFill>
              <a:ln w="9525">
                <a:noFill/>
                <a:round/>
                <a:headEnd/>
                <a:tailEnd/>
              </a:ln>
            </p:spPr>
            <p:txBody>
              <a:bodyPr/>
              <a:lstStyle/>
              <a:p>
                <a:endParaRPr lang="en-GB" sz="1200"/>
              </a:p>
            </p:txBody>
          </p:sp>
          <p:sp>
            <p:nvSpPr>
              <p:cNvPr id="39" name="Freeform 160"/>
              <p:cNvSpPr>
                <a:spLocks/>
              </p:cNvSpPr>
              <p:nvPr/>
            </p:nvSpPr>
            <p:spPr bwMode="auto">
              <a:xfrm>
                <a:off x="1882" y="2673"/>
                <a:ext cx="56" cy="40"/>
              </a:xfrm>
              <a:custGeom>
                <a:avLst/>
                <a:gdLst/>
                <a:ahLst/>
                <a:cxnLst>
                  <a:cxn ang="0">
                    <a:pos x="128" y="9"/>
                  </a:cxn>
                  <a:cxn ang="0">
                    <a:pos x="243" y="0"/>
                  </a:cxn>
                  <a:cxn ang="0">
                    <a:pos x="287" y="0"/>
                  </a:cxn>
                  <a:cxn ang="0">
                    <a:pos x="312" y="20"/>
                  </a:cxn>
                  <a:cxn ang="0">
                    <a:pos x="323" y="39"/>
                  </a:cxn>
                  <a:cxn ang="0">
                    <a:pos x="339" y="90"/>
                  </a:cxn>
                  <a:cxn ang="0">
                    <a:pos x="331" y="120"/>
                  </a:cxn>
                  <a:cxn ang="0">
                    <a:pos x="292" y="81"/>
                  </a:cxn>
                  <a:cxn ang="0">
                    <a:pos x="281" y="31"/>
                  </a:cxn>
                  <a:cxn ang="0">
                    <a:pos x="204" y="22"/>
                  </a:cxn>
                  <a:cxn ang="0">
                    <a:pos x="111" y="20"/>
                  </a:cxn>
                  <a:cxn ang="0">
                    <a:pos x="0" y="0"/>
                  </a:cxn>
                  <a:cxn ang="0">
                    <a:pos x="128" y="9"/>
                  </a:cxn>
                  <a:cxn ang="0">
                    <a:pos x="128" y="9"/>
                  </a:cxn>
                </a:cxnLst>
                <a:rect l="0" t="0" r="r" b="b"/>
                <a:pathLst>
                  <a:path w="339" h="120">
                    <a:moveTo>
                      <a:pt x="128" y="9"/>
                    </a:moveTo>
                    <a:lnTo>
                      <a:pt x="243" y="0"/>
                    </a:lnTo>
                    <a:lnTo>
                      <a:pt x="287" y="0"/>
                    </a:lnTo>
                    <a:lnTo>
                      <a:pt x="312" y="20"/>
                    </a:lnTo>
                    <a:lnTo>
                      <a:pt x="323" y="39"/>
                    </a:lnTo>
                    <a:lnTo>
                      <a:pt x="339" y="90"/>
                    </a:lnTo>
                    <a:lnTo>
                      <a:pt x="331" y="120"/>
                    </a:lnTo>
                    <a:lnTo>
                      <a:pt x="292" y="81"/>
                    </a:lnTo>
                    <a:lnTo>
                      <a:pt x="281" y="31"/>
                    </a:lnTo>
                    <a:lnTo>
                      <a:pt x="204" y="22"/>
                    </a:lnTo>
                    <a:lnTo>
                      <a:pt x="111" y="20"/>
                    </a:lnTo>
                    <a:lnTo>
                      <a:pt x="0" y="0"/>
                    </a:lnTo>
                    <a:lnTo>
                      <a:pt x="128" y="9"/>
                    </a:lnTo>
                    <a:lnTo>
                      <a:pt x="128" y="9"/>
                    </a:lnTo>
                    <a:close/>
                  </a:path>
                </a:pathLst>
              </a:custGeom>
              <a:solidFill>
                <a:srgbClr val="000000"/>
              </a:solidFill>
              <a:ln w="9525">
                <a:noFill/>
                <a:round/>
                <a:headEnd/>
                <a:tailEnd/>
              </a:ln>
            </p:spPr>
            <p:txBody>
              <a:bodyPr/>
              <a:lstStyle/>
              <a:p>
                <a:endParaRPr lang="en-GB" sz="1200"/>
              </a:p>
            </p:txBody>
          </p:sp>
          <p:sp>
            <p:nvSpPr>
              <p:cNvPr id="40" name="Freeform 161"/>
              <p:cNvSpPr>
                <a:spLocks/>
              </p:cNvSpPr>
              <p:nvPr/>
            </p:nvSpPr>
            <p:spPr bwMode="auto">
              <a:xfrm>
                <a:off x="1945" y="2664"/>
                <a:ext cx="171" cy="124"/>
              </a:xfrm>
              <a:custGeom>
                <a:avLst/>
                <a:gdLst/>
                <a:ahLst/>
                <a:cxnLst>
                  <a:cxn ang="0">
                    <a:pos x="34" y="137"/>
                  </a:cxn>
                  <a:cxn ang="0">
                    <a:pos x="462" y="142"/>
                  </a:cxn>
                  <a:cxn ang="0">
                    <a:pos x="598" y="149"/>
                  </a:cxn>
                  <a:cxn ang="0">
                    <a:pos x="764" y="166"/>
                  </a:cxn>
                  <a:cxn ang="0">
                    <a:pos x="261" y="373"/>
                  </a:cxn>
                  <a:cxn ang="0">
                    <a:pos x="540" y="295"/>
                  </a:cxn>
                  <a:cxn ang="0">
                    <a:pos x="788" y="181"/>
                  </a:cxn>
                  <a:cxn ang="0">
                    <a:pos x="937" y="100"/>
                  </a:cxn>
                  <a:cxn ang="0">
                    <a:pos x="1026" y="47"/>
                  </a:cxn>
                  <a:cxn ang="0">
                    <a:pos x="829" y="24"/>
                  </a:cxn>
                  <a:cxn ang="0">
                    <a:pos x="651" y="0"/>
                  </a:cxn>
                  <a:cxn ang="0">
                    <a:pos x="656" y="19"/>
                  </a:cxn>
                  <a:cxn ang="0">
                    <a:pos x="939" y="61"/>
                  </a:cxn>
                  <a:cxn ang="0">
                    <a:pos x="799" y="132"/>
                  </a:cxn>
                  <a:cxn ang="0">
                    <a:pos x="728" y="139"/>
                  </a:cxn>
                  <a:cxn ang="0">
                    <a:pos x="541" y="123"/>
                  </a:cxn>
                  <a:cxn ang="0">
                    <a:pos x="311" y="117"/>
                  </a:cxn>
                  <a:cxn ang="0">
                    <a:pos x="58" y="105"/>
                  </a:cxn>
                  <a:cxn ang="0">
                    <a:pos x="22" y="104"/>
                  </a:cxn>
                  <a:cxn ang="0">
                    <a:pos x="0" y="163"/>
                  </a:cxn>
                  <a:cxn ang="0">
                    <a:pos x="34" y="137"/>
                  </a:cxn>
                  <a:cxn ang="0">
                    <a:pos x="34" y="137"/>
                  </a:cxn>
                </a:cxnLst>
                <a:rect l="0" t="0" r="r" b="b"/>
                <a:pathLst>
                  <a:path w="1026" h="373">
                    <a:moveTo>
                      <a:pt x="34" y="137"/>
                    </a:moveTo>
                    <a:lnTo>
                      <a:pt x="462" y="142"/>
                    </a:lnTo>
                    <a:lnTo>
                      <a:pt x="598" y="149"/>
                    </a:lnTo>
                    <a:lnTo>
                      <a:pt x="764" y="166"/>
                    </a:lnTo>
                    <a:lnTo>
                      <a:pt x="261" y="373"/>
                    </a:lnTo>
                    <a:lnTo>
                      <a:pt x="540" y="295"/>
                    </a:lnTo>
                    <a:lnTo>
                      <a:pt x="788" y="181"/>
                    </a:lnTo>
                    <a:lnTo>
                      <a:pt x="937" y="100"/>
                    </a:lnTo>
                    <a:lnTo>
                      <a:pt x="1026" y="47"/>
                    </a:lnTo>
                    <a:lnTo>
                      <a:pt x="829" y="24"/>
                    </a:lnTo>
                    <a:lnTo>
                      <a:pt x="651" y="0"/>
                    </a:lnTo>
                    <a:lnTo>
                      <a:pt x="656" y="19"/>
                    </a:lnTo>
                    <a:lnTo>
                      <a:pt x="939" y="61"/>
                    </a:lnTo>
                    <a:lnTo>
                      <a:pt x="799" y="132"/>
                    </a:lnTo>
                    <a:lnTo>
                      <a:pt x="728" y="139"/>
                    </a:lnTo>
                    <a:lnTo>
                      <a:pt x="541" y="123"/>
                    </a:lnTo>
                    <a:lnTo>
                      <a:pt x="311" y="117"/>
                    </a:lnTo>
                    <a:lnTo>
                      <a:pt x="58" y="105"/>
                    </a:lnTo>
                    <a:lnTo>
                      <a:pt x="22" y="104"/>
                    </a:lnTo>
                    <a:lnTo>
                      <a:pt x="0" y="163"/>
                    </a:lnTo>
                    <a:lnTo>
                      <a:pt x="34" y="137"/>
                    </a:lnTo>
                    <a:lnTo>
                      <a:pt x="34" y="137"/>
                    </a:lnTo>
                    <a:close/>
                  </a:path>
                </a:pathLst>
              </a:custGeom>
              <a:solidFill>
                <a:srgbClr val="000000"/>
              </a:solidFill>
              <a:ln w="9525">
                <a:noFill/>
                <a:round/>
                <a:headEnd/>
                <a:tailEnd/>
              </a:ln>
            </p:spPr>
            <p:txBody>
              <a:bodyPr/>
              <a:lstStyle/>
              <a:p>
                <a:endParaRPr lang="en-GB" sz="1200"/>
              </a:p>
            </p:txBody>
          </p:sp>
          <p:sp>
            <p:nvSpPr>
              <p:cNvPr id="41" name="Freeform 162"/>
              <p:cNvSpPr>
                <a:spLocks/>
              </p:cNvSpPr>
              <p:nvPr/>
            </p:nvSpPr>
            <p:spPr bwMode="auto">
              <a:xfrm>
                <a:off x="1956" y="2681"/>
                <a:ext cx="101" cy="21"/>
              </a:xfrm>
              <a:custGeom>
                <a:avLst/>
                <a:gdLst/>
                <a:ahLst/>
                <a:cxnLst>
                  <a:cxn ang="0">
                    <a:pos x="0" y="37"/>
                  </a:cxn>
                  <a:cxn ang="0">
                    <a:pos x="10" y="22"/>
                  </a:cxn>
                  <a:cxn ang="0">
                    <a:pos x="539" y="51"/>
                  </a:cxn>
                  <a:cxn ang="0">
                    <a:pos x="575" y="34"/>
                  </a:cxn>
                  <a:cxn ang="0">
                    <a:pos x="611" y="0"/>
                  </a:cxn>
                  <a:cxn ang="0">
                    <a:pos x="607" y="28"/>
                  </a:cxn>
                  <a:cxn ang="0">
                    <a:pos x="581" y="53"/>
                  </a:cxn>
                  <a:cxn ang="0">
                    <a:pos x="526" y="63"/>
                  </a:cxn>
                  <a:cxn ang="0">
                    <a:pos x="0" y="37"/>
                  </a:cxn>
                  <a:cxn ang="0">
                    <a:pos x="0" y="37"/>
                  </a:cxn>
                </a:cxnLst>
                <a:rect l="0" t="0" r="r" b="b"/>
                <a:pathLst>
                  <a:path w="611" h="63">
                    <a:moveTo>
                      <a:pt x="0" y="37"/>
                    </a:moveTo>
                    <a:lnTo>
                      <a:pt x="10" y="22"/>
                    </a:lnTo>
                    <a:lnTo>
                      <a:pt x="539" y="51"/>
                    </a:lnTo>
                    <a:lnTo>
                      <a:pt x="575" y="34"/>
                    </a:lnTo>
                    <a:lnTo>
                      <a:pt x="611" y="0"/>
                    </a:lnTo>
                    <a:lnTo>
                      <a:pt x="607" y="28"/>
                    </a:lnTo>
                    <a:lnTo>
                      <a:pt x="581" y="53"/>
                    </a:lnTo>
                    <a:lnTo>
                      <a:pt x="526" y="63"/>
                    </a:lnTo>
                    <a:lnTo>
                      <a:pt x="0" y="37"/>
                    </a:lnTo>
                    <a:lnTo>
                      <a:pt x="0" y="37"/>
                    </a:lnTo>
                    <a:close/>
                  </a:path>
                </a:pathLst>
              </a:custGeom>
              <a:solidFill>
                <a:srgbClr val="000000"/>
              </a:solidFill>
              <a:ln w="9525">
                <a:noFill/>
                <a:round/>
                <a:headEnd/>
                <a:tailEnd/>
              </a:ln>
            </p:spPr>
            <p:txBody>
              <a:bodyPr/>
              <a:lstStyle/>
              <a:p>
                <a:endParaRPr lang="en-GB" sz="1200"/>
              </a:p>
            </p:txBody>
          </p:sp>
          <p:sp>
            <p:nvSpPr>
              <p:cNvPr id="42" name="Freeform 163"/>
              <p:cNvSpPr>
                <a:spLocks/>
              </p:cNvSpPr>
              <p:nvPr/>
            </p:nvSpPr>
            <p:spPr bwMode="auto">
              <a:xfrm>
                <a:off x="1887" y="2734"/>
                <a:ext cx="172" cy="251"/>
              </a:xfrm>
              <a:custGeom>
                <a:avLst/>
                <a:gdLst/>
                <a:ahLst/>
                <a:cxnLst>
                  <a:cxn ang="0">
                    <a:pos x="177" y="417"/>
                  </a:cxn>
                  <a:cxn ang="0">
                    <a:pos x="128" y="487"/>
                  </a:cxn>
                  <a:cxn ang="0">
                    <a:pos x="155" y="570"/>
                  </a:cxn>
                  <a:cxn ang="0">
                    <a:pos x="263" y="624"/>
                  </a:cxn>
                  <a:cxn ang="0">
                    <a:pos x="422" y="612"/>
                  </a:cxn>
                  <a:cxn ang="0">
                    <a:pos x="546" y="563"/>
                  </a:cxn>
                  <a:cxn ang="0">
                    <a:pos x="651" y="468"/>
                  </a:cxn>
                  <a:cxn ang="0">
                    <a:pos x="659" y="379"/>
                  </a:cxn>
                  <a:cxn ang="0">
                    <a:pos x="701" y="348"/>
                  </a:cxn>
                  <a:cxn ang="0">
                    <a:pos x="688" y="472"/>
                  </a:cxn>
                  <a:cxn ang="0">
                    <a:pos x="537" y="602"/>
                  </a:cxn>
                  <a:cxn ang="0">
                    <a:pos x="287" y="654"/>
                  </a:cxn>
                  <a:cxn ang="0">
                    <a:pos x="155" y="615"/>
                  </a:cxn>
                  <a:cxn ang="0">
                    <a:pos x="115" y="611"/>
                  </a:cxn>
                  <a:cxn ang="0">
                    <a:pos x="205" y="693"/>
                  </a:cxn>
                  <a:cxn ang="0">
                    <a:pos x="379" y="725"/>
                  </a:cxn>
                  <a:cxn ang="0">
                    <a:pos x="554" y="702"/>
                  </a:cxn>
                  <a:cxn ang="0">
                    <a:pos x="356" y="753"/>
                  </a:cxn>
                  <a:cxn ang="0">
                    <a:pos x="191" y="731"/>
                  </a:cxn>
                  <a:cxn ang="0">
                    <a:pos x="62" y="661"/>
                  </a:cxn>
                  <a:cxn ang="0">
                    <a:pos x="0" y="543"/>
                  </a:cxn>
                  <a:cxn ang="0">
                    <a:pos x="36" y="402"/>
                  </a:cxn>
                  <a:cxn ang="0">
                    <a:pos x="142" y="287"/>
                  </a:cxn>
                  <a:cxn ang="0">
                    <a:pos x="332" y="208"/>
                  </a:cxn>
                  <a:cxn ang="0">
                    <a:pos x="361" y="162"/>
                  </a:cxn>
                  <a:cxn ang="0">
                    <a:pos x="449" y="169"/>
                  </a:cxn>
                  <a:cxn ang="0">
                    <a:pos x="610" y="143"/>
                  </a:cxn>
                  <a:cxn ang="0">
                    <a:pos x="684" y="137"/>
                  </a:cxn>
                  <a:cxn ang="0">
                    <a:pos x="905" y="74"/>
                  </a:cxn>
                  <a:cxn ang="0">
                    <a:pos x="864" y="107"/>
                  </a:cxn>
                  <a:cxn ang="0">
                    <a:pos x="612" y="199"/>
                  </a:cxn>
                  <a:cxn ang="0">
                    <a:pos x="695" y="268"/>
                  </a:cxn>
                  <a:cxn ang="0">
                    <a:pos x="612" y="275"/>
                  </a:cxn>
                  <a:cxn ang="0">
                    <a:pos x="452" y="233"/>
                  </a:cxn>
                  <a:cxn ang="0">
                    <a:pos x="532" y="200"/>
                  </a:cxn>
                  <a:cxn ang="0">
                    <a:pos x="389" y="208"/>
                  </a:cxn>
                  <a:cxn ang="0">
                    <a:pos x="191" y="286"/>
                  </a:cxn>
                  <a:cxn ang="0">
                    <a:pos x="85" y="381"/>
                  </a:cxn>
                  <a:cxn ang="0">
                    <a:pos x="67" y="438"/>
                  </a:cxn>
                  <a:cxn ang="0">
                    <a:pos x="97" y="440"/>
                  </a:cxn>
                  <a:cxn ang="0">
                    <a:pos x="166" y="370"/>
                  </a:cxn>
                  <a:cxn ang="0">
                    <a:pos x="337" y="294"/>
                  </a:cxn>
                  <a:cxn ang="0">
                    <a:pos x="482" y="265"/>
                  </a:cxn>
                  <a:cxn ang="0">
                    <a:pos x="586" y="283"/>
                  </a:cxn>
                  <a:cxn ang="0">
                    <a:pos x="636" y="333"/>
                  </a:cxn>
                  <a:cxn ang="0">
                    <a:pos x="614" y="337"/>
                  </a:cxn>
                  <a:cxn ang="0">
                    <a:pos x="480" y="314"/>
                  </a:cxn>
                  <a:cxn ang="0">
                    <a:pos x="340" y="338"/>
                  </a:cxn>
                  <a:cxn ang="0">
                    <a:pos x="221" y="394"/>
                  </a:cxn>
                </a:cxnLst>
                <a:rect l="0" t="0" r="r" b="b"/>
                <a:pathLst>
                  <a:path w="1035" h="753">
                    <a:moveTo>
                      <a:pt x="221" y="394"/>
                    </a:moveTo>
                    <a:lnTo>
                      <a:pt x="177" y="417"/>
                    </a:lnTo>
                    <a:lnTo>
                      <a:pt x="142" y="448"/>
                    </a:lnTo>
                    <a:lnTo>
                      <a:pt x="128" y="487"/>
                    </a:lnTo>
                    <a:lnTo>
                      <a:pt x="128" y="526"/>
                    </a:lnTo>
                    <a:lnTo>
                      <a:pt x="155" y="570"/>
                    </a:lnTo>
                    <a:lnTo>
                      <a:pt x="205" y="605"/>
                    </a:lnTo>
                    <a:lnTo>
                      <a:pt x="263" y="624"/>
                    </a:lnTo>
                    <a:lnTo>
                      <a:pt x="338" y="628"/>
                    </a:lnTo>
                    <a:lnTo>
                      <a:pt x="422" y="612"/>
                    </a:lnTo>
                    <a:lnTo>
                      <a:pt x="494" y="588"/>
                    </a:lnTo>
                    <a:lnTo>
                      <a:pt x="546" y="563"/>
                    </a:lnTo>
                    <a:lnTo>
                      <a:pt x="615" y="517"/>
                    </a:lnTo>
                    <a:lnTo>
                      <a:pt x="651" y="468"/>
                    </a:lnTo>
                    <a:lnTo>
                      <a:pt x="669" y="431"/>
                    </a:lnTo>
                    <a:lnTo>
                      <a:pt x="659" y="379"/>
                    </a:lnTo>
                    <a:lnTo>
                      <a:pt x="677" y="421"/>
                    </a:lnTo>
                    <a:lnTo>
                      <a:pt x="701" y="348"/>
                    </a:lnTo>
                    <a:lnTo>
                      <a:pt x="700" y="417"/>
                    </a:lnTo>
                    <a:lnTo>
                      <a:pt x="688" y="472"/>
                    </a:lnTo>
                    <a:lnTo>
                      <a:pt x="634" y="543"/>
                    </a:lnTo>
                    <a:lnTo>
                      <a:pt x="537" y="602"/>
                    </a:lnTo>
                    <a:lnTo>
                      <a:pt x="419" y="636"/>
                    </a:lnTo>
                    <a:lnTo>
                      <a:pt x="287" y="654"/>
                    </a:lnTo>
                    <a:lnTo>
                      <a:pt x="225" y="647"/>
                    </a:lnTo>
                    <a:lnTo>
                      <a:pt x="155" y="615"/>
                    </a:lnTo>
                    <a:lnTo>
                      <a:pt x="104" y="575"/>
                    </a:lnTo>
                    <a:lnTo>
                      <a:pt x="115" y="611"/>
                    </a:lnTo>
                    <a:lnTo>
                      <a:pt x="158" y="663"/>
                    </a:lnTo>
                    <a:lnTo>
                      <a:pt x="205" y="693"/>
                    </a:lnTo>
                    <a:lnTo>
                      <a:pt x="291" y="717"/>
                    </a:lnTo>
                    <a:lnTo>
                      <a:pt x="379" y="725"/>
                    </a:lnTo>
                    <a:lnTo>
                      <a:pt x="453" y="722"/>
                    </a:lnTo>
                    <a:lnTo>
                      <a:pt x="554" y="702"/>
                    </a:lnTo>
                    <a:lnTo>
                      <a:pt x="443" y="745"/>
                    </a:lnTo>
                    <a:lnTo>
                      <a:pt x="356" y="753"/>
                    </a:lnTo>
                    <a:lnTo>
                      <a:pt x="267" y="747"/>
                    </a:lnTo>
                    <a:lnTo>
                      <a:pt x="191" y="731"/>
                    </a:lnTo>
                    <a:lnTo>
                      <a:pt x="120" y="707"/>
                    </a:lnTo>
                    <a:lnTo>
                      <a:pt x="62" y="661"/>
                    </a:lnTo>
                    <a:lnTo>
                      <a:pt x="19" y="602"/>
                    </a:lnTo>
                    <a:lnTo>
                      <a:pt x="0" y="543"/>
                    </a:lnTo>
                    <a:lnTo>
                      <a:pt x="13" y="467"/>
                    </a:lnTo>
                    <a:lnTo>
                      <a:pt x="36" y="402"/>
                    </a:lnTo>
                    <a:lnTo>
                      <a:pt x="79" y="337"/>
                    </a:lnTo>
                    <a:lnTo>
                      <a:pt x="142" y="287"/>
                    </a:lnTo>
                    <a:lnTo>
                      <a:pt x="208" y="250"/>
                    </a:lnTo>
                    <a:lnTo>
                      <a:pt x="332" y="208"/>
                    </a:lnTo>
                    <a:lnTo>
                      <a:pt x="338" y="173"/>
                    </a:lnTo>
                    <a:lnTo>
                      <a:pt x="361" y="162"/>
                    </a:lnTo>
                    <a:lnTo>
                      <a:pt x="429" y="146"/>
                    </a:lnTo>
                    <a:lnTo>
                      <a:pt x="449" y="169"/>
                    </a:lnTo>
                    <a:lnTo>
                      <a:pt x="507" y="160"/>
                    </a:lnTo>
                    <a:lnTo>
                      <a:pt x="610" y="143"/>
                    </a:lnTo>
                    <a:lnTo>
                      <a:pt x="1035" y="0"/>
                    </a:lnTo>
                    <a:lnTo>
                      <a:pt x="684" y="137"/>
                    </a:lnTo>
                    <a:lnTo>
                      <a:pt x="730" y="130"/>
                    </a:lnTo>
                    <a:lnTo>
                      <a:pt x="905" y="74"/>
                    </a:lnTo>
                    <a:lnTo>
                      <a:pt x="1000" y="50"/>
                    </a:lnTo>
                    <a:lnTo>
                      <a:pt x="864" y="107"/>
                    </a:lnTo>
                    <a:lnTo>
                      <a:pt x="682" y="165"/>
                    </a:lnTo>
                    <a:lnTo>
                      <a:pt x="612" y="199"/>
                    </a:lnTo>
                    <a:lnTo>
                      <a:pt x="662" y="237"/>
                    </a:lnTo>
                    <a:lnTo>
                      <a:pt x="695" y="268"/>
                    </a:lnTo>
                    <a:lnTo>
                      <a:pt x="664" y="329"/>
                    </a:lnTo>
                    <a:lnTo>
                      <a:pt x="612" y="275"/>
                    </a:lnTo>
                    <a:lnTo>
                      <a:pt x="562" y="245"/>
                    </a:lnTo>
                    <a:lnTo>
                      <a:pt x="452" y="233"/>
                    </a:lnTo>
                    <a:lnTo>
                      <a:pt x="515" y="219"/>
                    </a:lnTo>
                    <a:lnTo>
                      <a:pt x="532" y="200"/>
                    </a:lnTo>
                    <a:lnTo>
                      <a:pt x="472" y="195"/>
                    </a:lnTo>
                    <a:lnTo>
                      <a:pt x="389" y="208"/>
                    </a:lnTo>
                    <a:lnTo>
                      <a:pt x="291" y="240"/>
                    </a:lnTo>
                    <a:lnTo>
                      <a:pt x="191" y="286"/>
                    </a:lnTo>
                    <a:lnTo>
                      <a:pt x="128" y="328"/>
                    </a:lnTo>
                    <a:lnTo>
                      <a:pt x="85" y="381"/>
                    </a:lnTo>
                    <a:lnTo>
                      <a:pt x="68" y="416"/>
                    </a:lnTo>
                    <a:lnTo>
                      <a:pt x="67" y="438"/>
                    </a:lnTo>
                    <a:lnTo>
                      <a:pt x="79" y="453"/>
                    </a:lnTo>
                    <a:lnTo>
                      <a:pt x="97" y="440"/>
                    </a:lnTo>
                    <a:lnTo>
                      <a:pt x="117" y="411"/>
                    </a:lnTo>
                    <a:lnTo>
                      <a:pt x="166" y="370"/>
                    </a:lnTo>
                    <a:lnTo>
                      <a:pt x="251" y="324"/>
                    </a:lnTo>
                    <a:lnTo>
                      <a:pt x="337" y="294"/>
                    </a:lnTo>
                    <a:lnTo>
                      <a:pt x="409" y="276"/>
                    </a:lnTo>
                    <a:lnTo>
                      <a:pt x="482" y="265"/>
                    </a:lnTo>
                    <a:lnTo>
                      <a:pt x="537" y="267"/>
                    </a:lnTo>
                    <a:lnTo>
                      <a:pt x="586" y="283"/>
                    </a:lnTo>
                    <a:lnTo>
                      <a:pt x="615" y="311"/>
                    </a:lnTo>
                    <a:lnTo>
                      <a:pt x="636" y="333"/>
                    </a:lnTo>
                    <a:lnTo>
                      <a:pt x="651" y="365"/>
                    </a:lnTo>
                    <a:lnTo>
                      <a:pt x="614" y="337"/>
                    </a:lnTo>
                    <a:lnTo>
                      <a:pt x="554" y="314"/>
                    </a:lnTo>
                    <a:lnTo>
                      <a:pt x="480" y="314"/>
                    </a:lnTo>
                    <a:lnTo>
                      <a:pt x="419" y="320"/>
                    </a:lnTo>
                    <a:lnTo>
                      <a:pt x="340" y="338"/>
                    </a:lnTo>
                    <a:lnTo>
                      <a:pt x="268" y="370"/>
                    </a:lnTo>
                    <a:lnTo>
                      <a:pt x="221" y="394"/>
                    </a:lnTo>
                    <a:lnTo>
                      <a:pt x="221" y="394"/>
                    </a:lnTo>
                    <a:close/>
                  </a:path>
                </a:pathLst>
              </a:custGeom>
              <a:solidFill>
                <a:schemeClr val="tx1"/>
              </a:solidFill>
              <a:ln w="9525">
                <a:noFill/>
                <a:round/>
                <a:headEnd/>
                <a:tailEnd/>
              </a:ln>
            </p:spPr>
            <p:txBody>
              <a:bodyPr/>
              <a:lstStyle/>
              <a:p>
                <a:endParaRPr lang="en-GB" sz="1200"/>
              </a:p>
            </p:txBody>
          </p:sp>
          <p:sp>
            <p:nvSpPr>
              <p:cNvPr id="43" name="Freeform 164"/>
              <p:cNvSpPr>
                <a:spLocks/>
              </p:cNvSpPr>
              <p:nvPr/>
            </p:nvSpPr>
            <p:spPr bwMode="auto">
              <a:xfrm>
                <a:off x="1945" y="2749"/>
                <a:ext cx="127" cy="232"/>
              </a:xfrm>
              <a:custGeom>
                <a:avLst/>
                <a:gdLst/>
                <a:ahLst/>
                <a:cxnLst>
                  <a:cxn ang="0">
                    <a:pos x="765" y="50"/>
                  </a:cxn>
                  <a:cxn ang="0">
                    <a:pos x="754" y="143"/>
                  </a:cxn>
                  <a:cxn ang="0">
                    <a:pos x="567" y="219"/>
                  </a:cxn>
                  <a:cxn ang="0">
                    <a:pos x="509" y="248"/>
                  </a:cxn>
                  <a:cxn ang="0">
                    <a:pos x="480" y="280"/>
                  </a:cxn>
                  <a:cxn ang="0">
                    <a:pos x="482" y="340"/>
                  </a:cxn>
                  <a:cxn ang="0">
                    <a:pos x="465" y="419"/>
                  </a:cxn>
                  <a:cxn ang="0">
                    <a:pos x="424" y="495"/>
                  </a:cxn>
                  <a:cxn ang="0">
                    <a:pos x="352" y="578"/>
                  </a:cxn>
                  <a:cxn ang="0">
                    <a:pos x="275" y="637"/>
                  </a:cxn>
                  <a:cxn ang="0">
                    <a:pos x="195" y="676"/>
                  </a:cxn>
                  <a:cxn ang="0">
                    <a:pos x="106" y="694"/>
                  </a:cxn>
                  <a:cxn ang="0">
                    <a:pos x="0" y="696"/>
                  </a:cxn>
                  <a:cxn ang="0">
                    <a:pos x="140" y="667"/>
                  </a:cxn>
                  <a:cxn ang="0">
                    <a:pos x="251" y="617"/>
                  </a:cxn>
                  <a:cxn ang="0">
                    <a:pos x="332" y="557"/>
                  </a:cxn>
                  <a:cxn ang="0">
                    <a:pos x="389" y="493"/>
                  </a:cxn>
                  <a:cxn ang="0">
                    <a:pos x="434" y="421"/>
                  </a:cxn>
                  <a:cxn ang="0">
                    <a:pos x="464" y="348"/>
                  </a:cxn>
                  <a:cxn ang="0">
                    <a:pos x="470" y="270"/>
                  </a:cxn>
                  <a:cxn ang="0">
                    <a:pos x="473" y="164"/>
                  </a:cxn>
                  <a:cxn ang="0">
                    <a:pos x="500" y="169"/>
                  </a:cxn>
                  <a:cxn ang="0">
                    <a:pos x="580" y="137"/>
                  </a:cxn>
                  <a:cxn ang="0">
                    <a:pos x="702" y="111"/>
                  </a:cxn>
                  <a:cxn ang="0">
                    <a:pos x="650" y="144"/>
                  </a:cxn>
                  <a:cxn ang="0">
                    <a:pos x="551" y="199"/>
                  </a:cxn>
                  <a:cxn ang="0">
                    <a:pos x="658" y="164"/>
                  </a:cxn>
                  <a:cxn ang="0">
                    <a:pos x="724" y="131"/>
                  </a:cxn>
                  <a:cxn ang="0">
                    <a:pos x="743" y="87"/>
                  </a:cxn>
                  <a:cxn ang="0">
                    <a:pos x="743" y="59"/>
                  </a:cxn>
                  <a:cxn ang="0">
                    <a:pos x="719" y="27"/>
                  </a:cxn>
                  <a:cxn ang="0">
                    <a:pos x="664" y="19"/>
                  </a:cxn>
                  <a:cxn ang="0">
                    <a:pos x="381" y="101"/>
                  </a:cxn>
                  <a:cxn ang="0">
                    <a:pos x="645" y="4"/>
                  </a:cxn>
                  <a:cxn ang="0">
                    <a:pos x="675" y="0"/>
                  </a:cxn>
                  <a:cxn ang="0">
                    <a:pos x="702" y="1"/>
                  </a:cxn>
                  <a:cxn ang="0">
                    <a:pos x="741" y="28"/>
                  </a:cxn>
                  <a:cxn ang="0">
                    <a:pos x="765" y="50"/>
                  </a:cxn>
                  <a:cxn ang="0">
                    <a:pos x="765" y="50"/>
                  </a:cxn>
                </a:cxnLst>
                <a:rect l="0" t="0" r="r" b="b"/>
                <a:pathLst>
                  <a:path w="765" h="696">
                    <a:moveTo>
                      <a:pt x="765" y="50"/>
                    </a:moveTo>
                    <a:lnTo>
                      <a:pt x="754" y="143"/>
                    </a:lnTo>
                    <a:lnTo>
                      <a:pt x="567" y="219"/>
                    </a:lnTo>
                    <a:lnTo>
                      <a:pt x="509" y="248"/>
                    </a:lnTo>
                    <a:lnTo>
                      <a:pt x="480" y="280"/>
                    </a:lnTo>
                    <a:lnTo>
                      <a:pt x="482" y="340"/>
                    </a:lnTo>
                    <a:lnTo>
                      <a:pt x="465" y="419"/>
                    </a:lnTo>
                    <a:lnTo>
                      <a:pt x="424" y="495"/>
                    </a:lnTo>
                    <a:lnTo>
                      <a:pt x="352" y="578"/>
                    </a:lnTo>
                    <a:lnTo>
                      <a:pt x="275" y="637"/>
                    </a:lnTo>
                    <a:lnTo>
                      <a:pt x="195" y="676"/>
                    </a:lnTo>
                    <a:lnTo>
                      <a:pt x="106" y="694"/>
                    </a:lnTo>
                    <a:lnTo>
                      <a:pt x="0" y="696"/>
                    </a:lnTo>
                    <a:lnTo>
                      <a:pt x="140" y="667"/>
                    </a:lnTo>
                    <a:lnTo>
                      <a:pt x="251" y="617"/>
                    </a:lnTo>
                    <a:lnTo>
                      <a:pt x="332" y="557"/>
                    </a:lnTo>
                    <a:lnTo>
                      <a:pt x="389" y="493"/>
                    </a:lnTo>
                    <a:lnTo>
                      <a:pt x="434" y="421"/>
                    </a:lnTo>
                    <a:lnTo>
                      <a:pt x="464" y="348"/>
                    </a:lnTo>
                    <a:lnTo>
                      <a:pt x="470" y="270"/>
                    </a:lnTo>
                    <a:lnTo>
                      <a:pt x="473" y="164"/>
                    </a:lnTo>
                    <a:lnTo>
                      <a:pt x="500" y="169"/>
                    </a:lnTo>
                    <a:lnTo>
                      <a:pt x="580" y="137"/>
                    </a:lnTo>
                    <a:lnTo>
                      <a:pt x="702" y="111"/>
                    </a:lnTo>
                    <a:lnTo>
                      <a:pt x="650" y="144"/>
                    </a:lnTo>
                    <a:lnTo>
                      <a:pt x="551" y="199"/>
                    </a:lnTo>
                    <a:lnTo>
                      <a:pt x="658" y="164"/>
                    </a:lnTo>
                    <a:lnTo>
                      <a:pt x="724" y="131"/>
                    </a:lnTo>
                    <a:lnTo>
                      <a:pt x="743" y="87"/>
                    </a:lnTo>
                    <a:lnTo>
                      <a:pt x="743" y="59"/>
                    </a:lnTo>
                    <a:lnTo>
                      <a:pt x="719" y="27"/>
                    </a:lnTo>
                    <a:lnTo>
                      <a:pt x="664" y="19"/>
                    </a:lnTo>
                    <a:lnTo>
                      <a:pt x="381" y="101"/>
                    </a:lnTo>
                    <a:lnTo>
                      <a:pt x="645" y="4"/>
                    </a:lnTo>
                    <a:lnTo>
                      <a:pt x="675" y="0"/>
                    </a:lnTo>
                    <a:lnTo>
                      <a:pt x="702" y="1"/>
                    </a:lnTo>
                    <a:lnTo>
                      <a:pt x="741" y="28"/>
                    </a:lnTo>
                    <a:lnTo>
                      <a:pt x="765" y="50"/>
                    </a:lnTo>
                    <a:lnTo>
                      <a:pt x="765" y="50"/>
                    </a:lnTo>
                    <a:close/>
                  </a:path>
                </a:pathLst>
              </a:custGeom>
              <a:solidFill>
                <a:srgbClr val="000000"/>
              </a:solidFill>
              <a:ln w="9525">
                <a:noFill/>
                <a:round/>
                <a:headEnd/>
                <a:tailEnd/>
              </a:ln>
            </p:spPr>
            <p:txBody>
              <a:bodyPr/>
              <a:lstStyle/>
              <a:p>
                <a:endParaRPr lang="en-GB" sz="1200"/>
              </a:p>
            </p:txBody>
          </p:sp>
          <p:sp>
            <p:nvSpPr>
              <p:cNvPr id="44" name="Freeform 165"/>
              <p:cNvSpPr>
                <a:spLocks/>
              </p:cNvSpPr>
              <p:nvPr/>
            </p:nvSpPr>
            <p:spPr bwMode="auto">
              <a:xfrm>
                <a:off x="1984" y="2799"/>
                <a:ext cx="21" cy="100"/>
              </a:xfrm>
              <a:custGeom>
                <a:avLst/>
                <a:gdLst/>
                <a:ahLst/>
                <a:cxnLst>
                  <a:cxn ang="0">
                    <a:pos x="49" y="91"/>
                  </a:cxn>
                  <a:cxn ang="0">
                    <a:pos x="74" y="130"/>
                  </a:cxn>
                  <a:cxn ang="0">
                    <a:pos x="86" y="162"/>
                  </a:cxn>
                  <a:cxn ang="0">
                    <a:pos x="92" y="202"/>
                  </a:cxn>
                  <a:cxn ang="0">
                    <a:pos x="65" y="148"/>
                  </a:cxn>
                  <a:cxn ang="0">
                    <a:pos x="29" y="119"/>
                  </a:cxn>
                  <a:cxn ang="0">
                    <a:pos x="61" y="169"/>
                  </a:cxn>
                  <a:cxn ang="0">
                    <a:pos x="68" y="204"/>
                  </a:cxn>
                  <a:cxn ang="0">
                    <a:pos x="71" y="234"/>
                  </a:cxn>
                  <a:cxn ang="0">
                    <a:pos x="59" y="299"/>
                  </a:cxn>
                  <a:cxn ang="0">
                    <a:pos x="98" y="264"/>
                  </a:cxn>
                  <a:cxn ang="0">
                    <a:pos x="119" y="217"/>
                  </a:cxn>
                  <a:cxn ang="0">
                    <a:pos x="126" y="151"/>
                  </a:cxn>
                  <a:cxn ang="0">
                    <a:pos x="114" y="88"/>
                  </a:cxn>
                  <a:cxn ang="0">
                    <a:pos x="97" y="54"/>
                  </a:cxn>
                  <a:cxn ang="0">
                    <a:pos x="59" y="24"/>
                  </a:cxn>
                  <a:cxn ang="0">
                    <a:pos x="0" y="0"/>
                  </a:cxn>
                  <a:cxn ang="0">
                    <a:pos x="49" y="91"/>
                  </a:cxn>
                  <a:cxn ang="0">
                    <a:pos x="49" y="91"/>
                  </a:cxn>
                </a:cxnLst>
                <a:rect l="0" t="0" r="r" b="b"/>
                <a:pathLst>
                  <a:path w="126" h="299">
                    <a:moveTo>
                      <a:pt x="49" y="91"/>
                    </a:moveTo>
                    <a:lnTo>
                      <a:pt x="74" y="130"/>
                    </a:lnTo>
                    <a:lnTo>
                      <a:pt x="86" y="162"/>
                    </a:lnTo>
                    <a:lnTo>
                      <a:pt x="92" y="202"/>
                    </a:lnTo>
                    <a:lnTo>
                      <a:pt x="65" y="148"/>
                    </a:lnTo>
                    <a:lnTo>
                      <a:pt x="29" y="119"/>
                    </a:lnTo>
                    <a:lnTo>
                      <a:pt x="61" y="169"/>
                    </a:lnTo>
                    <a:lnTo>
                      <a:pt x="68" y="204"/>
                    </a:lnTo>
                    <a:lnTo>
                      <a:pt x="71" y="234"/>
                    </a:lnTo>
                    <a:lnTo>
                      <a:pt x="59" y="299"/>
                    </a:lnTo>
                    <a:lnTo>
                      <a:pt x="98" y="264"/>
                    </a:lnTo>
                    <a:lnTo>
                      <a:pt x="119" y="217"/>
                    </a:lnTo>
                    <a:lnTo>
                      <a:pt x="126" y="151"/>
                    </a:lnTo>
                    <a:lnTo>
                      <a:pt x="114" y="88"/>
                    </a:lnTo>
                    <a:lnTo>
                      <a:pt x="97" y="54"/>
                    </a:lnTo>
                    <a:lnTo>
                      <a:pt x="59" y="24"/>
                    </a:lnTo>
                    <a:lnTo>
                      <a:pt x="0" y="0"/>
                    </a:lnTo>
                    <a:lnTo>
                      <a:pt x="49" y="91"/>
                    </a:lnTo>
                    <a:lnTo>
                      <a:pt x="49" y="91"/>
                    </a:lnTo>
                    <a:close/>
                  </a:path>
                </a:pathLst>
              </a:custGeom>
              <a:solidFill>
                <a:schemeClr val="tx1"/>
              </a:solidFill>
              <a:ln w="9525">
                <a:noFill/>
                <a:round/>
                <a:headEnd/>
                <a:tailEnd/>
              </a:ln>
            </p:spPr>
            <p:txBody>
              <a:bodyPr/>
              <a:lstStyle/>
              <a:p>
                <a:endParaRPr lang="en-GB" sz="1200"/>
              </a:p>
            </p:txBody>
          </p:sp>
          <p:sp>
            <p:nvSpPr>
              <p:cNvPr id="45" name="Freeform 166"/>
              <p:cNvSpPr>
                <a:spLocks/>
              </p:cNvSpPr>
              <p:nvPr/>
            </p:nvSpPr>
            <p:spPr bwMode="auto">
              <a:xfrm>
                <a:off x="2070" y="2687"/>
                <a:ext cx="165" cy="102"/>
              </a:xfrm>
              <a:custGeom>
                <a:avLst/>
                <a:gdLst/>
                <a:ahLst/>
                <a:cxnLst>
                  <a:cxn ang="0">
                    <a:pos x="30" y="294"/>
                  </a:cxn>
                  <a:cxn ang="0">
                    <a:pos x="987" y="0"/>
                  </a:cxn>
                  <a:cxn ang="0">
                    <a:pos x="379" y="163"/>
                  </a:cxn>
                  <a:cxn ang="0">
                    <a:pos x="2" y="279"/>
                  </a:cxn>
                  <a:cxn ang="0">
                    <a:pos x="0" y="305"/>
                  </a:cxn>
                  <a:cxn ang="0">
                    <a:pos x="30" y="294"/>
                  </a:cxn>
                  <a:cxn ang="0">
                    <a:pos x="30" y="294"/>
                  </a:cxn>
                </a:cxnLst>
                <a:rect l="0" t="0" r="r" b="b"/>
                <a:pathLst>
                  <a:path w="987" h="305">
                    <a:moveTo>
                      <a:pt x="30" y="294"/>
                    </a:moveTo>
                    <a:lnTo>
                      <a:pt x="987" y="0"/>
                    </a:lnTo>
                    <a:lnTo>
                      <a:pt x="379" y="163"/>
                    </a:lnTo>
                    <a:lnTo>
                      <a:pt x="2" y="279"/>
                    </a:lnTo>
                    <a:lnTo>
                      <a:pt x="0" y="305"/>
                    </a:lnTo>
                    <a:lnTo>
                      <a:pt x="30" y="294"/>
                    </a:lnTo>
                    <a:lnTo>
                      <a:pt x="30" y="294"/>
                    </a:lnTo>
                    <a:close/>
                  </a:path>
                </a:pathLst>
              </a:custGeom>
              <a:solidFill>
                <a:srgbClr val="000000"/>
              </a:solidFill>
              <a:ln w="9525">
                <a:noFill/>
                <a:round/>
                <a:headEnd/>
                <a:tailEnd/>
              </a:ln>
            </p:spPr>
            <p:txBody>
              <a:bodyPr/>
              <a:lstStyle/>
              <a:p>
                <a:endParaRPr lang="en-GB" sz="1200"/>
              </a:p>
            </p:txBody>
          </p:sp>
          <p:sp>
            <p:nvSpPr>
              <p:cNvPr id="46" name="Freeform 167"/>
              <p:cNvSpPr>
                <a:spLocks/>
              </p:cNvSpPr>
              <p:nvPr/>
            </p:nvSpPr>
            <p:spPr bwMode="auto">
              <a:xfrm>
                <a:off x="2120" y="2682"/>
                <a:ext cx="26" cy="32"/>
              </a:xfrm>
              <a:custGeom>
                <a:avLst/>
                <a:gdLst/>
                <a:ahLst/>
                <a:cxnLst>
                  <a:cxn ang="0">
                    <a:pos x="44" y="94"/>
                  </a:cxn>
                  <a:cxn ang="0">
                    <a:pos x="12" y="85"/>
                  </a:cxn>
                  <a:cxn ang="0">
                    <a:pos x="0" y="48"/>
                  </a:cxn>
                  <a:cxn ang="0">
                    <a:pos x="17" y="14"/>
                  </a:cxn>
                  <a:cxn ang="0">
                    <a:pos x="56" y="0"/>
                  </a:cxn>
                  <a:cxn ang="0">
                    <a:pos x="118" y="2"/>
                  </a:cxn>
                  <a:cxn ang="0">
                    <a:pos x="150" y="14"/>
                  </a:cxn>
                  <a:cxn ang="0">
                    <a:pos x="94" y="12"/>
                  </a:cxn>
                  <a:cxn ang="0">
                    <a:pos x="48" y="21"/>
                  </a:cxn>
                  <a:cxn ang="0">
                    <a:pos x="26" y="46"/>
                  </a:cxn>
                  <a:cxn ang="0">
                    <a:pos x="157" y="25"/>
                  </a:cxn>
                  <a:cxn ang="0">
                    <a:pos x="154" y="43"/>
                  </a:cxn>
                  <a:cxn ang="0">
                    <a:pos x="114" y="57"/>
                  </a:cxn>
                  <a:cxn ang="0">
                    <a:pos x="38" y="60"/>
                  </a:cxn>
                  <a:cxn ang="0">
                    <a:pos x="32" y="73"/>
                  </a:cxn>
                  <a:cxn ang="0">
                    <a:pos x="72" y="85"/>
                  </a:cxn>
                  <a:cxn ang="0">
                    <a:pos x="116" y="89"/>
                  </a:cxn>
                  <a:cxn ang="0">
                    <a:pos x="68" y="97"/>
                  </a:cxn>
                  <a:cxn ang="0">
                    <a:pos x="44" y="94"/>
                  </a:cxn>
                  <a:cxn ang="0">
                    <a:pos x="44" y="94"/>
                  </a:cxn>
                </a:cxnLst>
                <a:rect l="0" t="0" r="r" b="b"/>
                <a:pathLst>
                  <a:path w="157" h="97">
                    <a:moveTo>
                      <a:pt x="44" y="94"/>
                    </a:moveTo>
                    <a:lnTo>
                      <a:pt x="12" y="85"/>
                    </a:lnTo>
                    <a:lnTo>
                      <a:pt x="0" y="48"/>
                    </a:lnTo>
                    <a:lnTo>
                      <a:pt x="17" y="14"/>
                    </a:lnTo>
                    <a:lnTo>
                      <a:pt x="56" y="0"/>
                    </a:lnTo>
                    <a:lnTo>
                      <a:pt x="118" y="2"/>
                    </a:lnTo>
                    <a:lnTo>
                      <a:pt x="150" y="14"/>
                    </a:lnTo>
                    <a:lnTo>
                      <a:pt x="94" y="12"/>
                    </a:lnTo>
                    <a:lnTo>
                      <a:pt x="48" y="21"/>
                    </a:lnTo>
                    <a:lnTo>
                      <a:pt x="26" y="46"/>
                    </a:lnTo>
                    <a:lnTo>
                      <a:pt x="157" y="25"/>
                    </a:lnTo>
                    <a:lnTo>
                      <a:pt x="154" y="43"/>
                    </a:lnTo>
                    <a:lnTo>
                      <a:pt x="114" y="57"/>
                    </a:lnTo>
                    <a:lnTo>
                      <a:pt x="38" y="60"/>
                    </a:lnTo>
                    <a:lnTo>
                      <a:pt x="32" y="73"/>
                    </a:lnTo>
                    <a:lnTo>
                      <a:pt x="72" y="85"/>
                    </a:lnTo>
                    <a:lnTo>
                      <a:pt x="116" y="89"/>
                    </a:lnTo>
                    <a:lnTo>
                      <a:pt x="68" y="97"/>
                    </a:lnTo>
                    <a:lnTo>
                      <a:pt x="44" y="94"/>
                    </a:lnTo>
                    <a:lnTo>
                      <a:pt x="44" y="94"/>
                    </a:lnTo>
                    <a:close/>
                  </a:path>
                </a:pathLst>
              </a:custGeom>
              <a:solidFill>
                <a:srgbClr val="000000"/>
              </a:solidFill>
              <a:ln w="9525">
                <a:noFill/>
                <a:round/>
                <a:headEnd/>
                <a:tailEnd/>
              </a:ln>
            </p:spPr>
            <p:txBody>
              <a:bodyPr/>
              <a:lstStyle/>
              <a:p>
                <a:endParaRPr lang="en-GB" sz="1200"/>
              </a:p>
            </p:txBody>
          </p:sp>
          <p:sp>
            <p:nvSpPr>
              <p:cNvPr id="47" name="Freeform 168"/>
              <p:cNvSpPr>
                <a:spLocks/>
              </p:cNvSpPr>
              <p:nvPr/>
            </p:nvSpPr>
            <p:spPr bwMode="auto">
              <a:xfrm>
                <a:off x="2130" y="2681"/>
                <a:ext cx="18" cy="27"/>
              </a:xfrm>
              <a:custGeom>
                <a:avLst/>
                <a:gdLst/>
                <a:ahLst/>
                <a:cxnLst>
                  <a:cxn ang="0">
                    <a:pos x="88" y="46"/>
                  </a:cxn>
                  <a:cxn ang="0">
                    <a:pos x="96" y="63"/>
                  </a:cxn>
                  <a:cxn ang="0">
                    <a:pos x="85" y="82"/>
                  </a:cxn>
                  <a:cxn ang="0">
                    <a:pos x="106" y="68"/>
                  </a:cxn>
                  <a:cxn ang="0">
                    <a:pos x="107" y="35"/>
                  </a:cxn>
                  <a:cxn ang="0">
                    <a:pos x="94" y="15"/>
                  </a:cxn>
                  <a:cxn ang="0">
                    <a:pos x="64" y="6"/>
                  </a:cxn>
                  <a:cxn ang="0">
                    <a:pos x="28" y="0"/>
                  </a:cxn>
                  <a:cxn ang="0">
                    <a:pos x="0" y="1"/>
                  </a:cxn>
                  <a:cxn ang="0">
                    <a:pos x="50" y="9"/>
                  </a:cxn>
                  <a:cxn ang="0">
                    <a:pos x="84" y="30"/>
                  </a:cxn>
                  <a:cxn ang="0">
                    <a:pos x="88" y="46"/>
                  </a:cxn>
                  <a:cxn ang="0">
                    <a:pos x="88" y="46"/>
                  </a:cxn>
                </a:cxnLst>
                <a:rect l="0" t="0" r="r" b="b"/>
                <a:pathLst>
                  <a:path w="107" h="82">
                    <a:moveTo>
                      <a:pt x="88" y="46"/>
                    </a:moveTo>
                    <a:lnTo>
                      <a:pt x="96" y="63"/>
                    </a:lnTo>
                    <a:lnTo>
                      <a:pt x="85" y="82"/>
                    </a:lnTo>
                    <a:lnTo>
                      <a:pt x="106" y="68"/>
                    </a:lnTo>
                    <a:lnTo>
                      <a:pt x="107" y="35"/>
                    </a:lnTo>
                    <a:lnTo>
                      <a:pt x="94" y="15"/>
                    </a:lnTo>
                    <a:lnTo>
                      <a:pt x="64" y="6"/>
                    </a:lnTo>
                    <a:lnTo>
                      <a:pt x="28" y="0"/>
                    </a:lnTo>
                    <a:lnTo>
                      <a:pt x="0" y="1"/>
                    </a:lnTo>
                    <a:lnTo>
                      <a:pt x="50" y="9"/>
                    </a:lnTo>
                    <a:lnTo>
                      <a:pt x="84" y="30"/>
                    </a:lnTo>
                    <a:lnTo>
                      <a:pt x="88" y="46"/>
                    </a:lnTo>
                    <a:lnTo>
                      <a:pt x="88" y="46"/>
                    </a:lnTo>
                    <a:close/>
                  </a:path>
                </a:pathLst>
              </a:custGeom>
              <a:solidFill>
                <a:srgbClr val="000000"/>
              </a:solidFill>
              <a:ln w="9525">
                <a:noFill/>
                <a:round/>
                <a:headEnd/>
                <a:tailEnd/>
              </a:ln>
            </p:spPr>
            <p:txBody>
              <a:bodyPr/>
              <a:lstStyle/>
              <a:p>
                <a:endParaRPr lang="en-GB" sz="1200"/>
              </a:p>
            </p:txBody>
          </p:sp>
          <p:sp>
            <p:nvSpPr>
              <p:cNvPr id="48" name="Freeform 169"/>
              <p:cNvSpPr>
                <a:spLocks/>
              </p:cNvSpPr>
              <p:nvPr/>
            </p:nvSpPr>
            <p:spPr bwMode="auto">
              <a:xfrm>
                <a:off x="2109" y="2572"/>
                <a:ext cx="289" cy="148"/>
              </a:xfrm>
              <a:custGeom>
                <a:avLst/>
                <a:gdLst/>
                <a:ahLst/>
                <a:cxnLst>
                  <a:cxn ang="0">
                    <a:pos x="26" y="321"/>
                  </a:cxn>
                  <a:cxn ang="0">
                    <a:pos x="804" y="145"/>
                  </a:cxn>
                  <a:cxn ang="0">
                    <a:pos x="1144" y="76"/>
                  </a:cxn>
                  <a:cxn ang="0">
                    <a:pos x="1397" y="32"/>
                  </a:cxn>
                  <a:cxn ang="0">
                    <a:pos x="1551" y="11"/>
                  </a:cxn>
                  <a:cxn ang="0">
                    <a:pos x="1671" y="4"/>
                  </a:cxn>
                  <a:cxn ang="0">
                    <a:pos x="1722" y="0"/>
                  </a:cxn>
                  <a:cxn ang="0">
                    <a:pos x="1735" y="17"/>
                  </a:cxn>
                  <a:cxn ang="0">
                    <a:pos x="1264" y="177"/>
                  </a:cxn>
                  <a:cxn ang="0">
                    <a:pos x="897" y="287"/>
                  </a:cxn>
                  <a:cxn ang="0">
                    <a:pos x="1608" y="48"/>
                  </a:cxn>
                  <a:cxn ang="0">
                    <a:pos x="1589" y="32"/>
                  </a:cxn>
                  <a:cxn ang="0">
                    <a:pos x="1510" y="41"/>
                  </a:cxn>
                  <a:cxn ang="0">
                    <a:pos x="394" y="340"/>
                  </a:cxn>
                  <a:cxn ang="0">
                    <a:pos x="355" y="368"/>
                  </a:cxn>
                  <a:cxn ang="0">
                    <a:pos x="337" y="387"/>
                  </a:cxn>
                  <a:cxn ang="0">
                    <a:pos x="328" y="416"/>
                  </a:cxn>
                  <a:cxn ang="0">
                    <a:pos x="350" y="421"/>
                  </a:cxn>
                  <a:cxn ang="0">
                    <a:pos x="724" y="340"/>
                  </a:cxn>
                  <a:cxn ang="0">
                    <a:pos x="346" y="437"/>
                  </a:cxn>
                  <a:cxn ang="0">
                    <a:pos x="236" y="446"/>
                  </a:cxn>
                  <a:cxn ang="0">
                    <a:pos x="288" y="418"/>
                  </a:cxn>
                  <a:cxn ang="0">
                    <a:pos x="294" y="401"/>
                  </a:cxn>
                  <a:cxn ang="0">
                    <a:pos x="271" y="355"/>
                  </a:cxn>
                  <a:cxn ang="0">
                    <a:pos x="241" y="330"/>
                  </a:cxn>
                  <a:cxn ang="0">
                    <a:pos x="1332" y="58"/>
                  </a:cxn>
                  <a:cxn ang="0">
                    <a:pos x="1137" y="96"/>
                  </a:cxn>
                  <a:cxn ang="0">
                    <a:pos x="698" y="192"/>
                  </a:cxn>
                  <a:cxn ang="0">
                    <a:pos x="190" y="314"/>
                  </a:cxn>
                  <a:cxn ang="0">
                    <a:pos x="142" y="314"/>
                  </a:cxn>
                  <a:cxn ang="0">
                    <a:pos x="76" y="324"/>
                  </a:cxn>
                  <a:cxn ang="0">
                    <a:pos x="0" y="347"/>
                  </a:cxn>
                  <a:cxn ang="0">
                    <a:pos x="26" y="321"/>
                  </a:cxn>
                  <a:cxn ang="0">
                    <a:pos x="26" y="321"/>
                  </a:cxn>
                </a:cxnLst>
                <a:rect l="0" t="0" r="r" b="b"/>
                <a:pathLst>
                  <a:path w="1735" h="446">
                    <a:moveTo>
                      <a:pt x="26" y="321"/>
                    </a:moveTo>
                    <a:lnTo>
                      <a:pt x="804" y="145"/>
                    </a:lnTo>
                    <a:lnTo>
                      <a:pt x="1144" y="76"/>
                    </a:lnTo>
                    <a:lnTo>
                      <a:pt x="1397" y="32"/>
                    </a:lnTo>
                    <a:lnTo>
                      <a:pt x="1551" y="11"/>
                    </a:lnTo>
                    <a:lnTo>
                      <a:pt x="1671" y="4"/>
                    </a:lnTo>
                    <a:lnTo>
                      <a:pt x="1722" y="0"/>
                    </a:lnTo>
                    <a:lnTo>
                      <a:pt x="1735" y="17"/>
                    </a:lnTo>
                    <a:lnTo>
                      <a:pt x="1264" y="177"/>
                    </a:lnTo>
                    <a:lnTo>
                      <a:pt x="897" y="287"/>
                    </a:lnTo>
                    <a:lnTo>
                      <a:pt x="1608" y="48"/>
                    </a:lnTo>
                    <a:lnTo>
                      <a:pt x="1589" y="32"/>
                    </a:lnTo>
                    <a:lnTo>
                      <a:pt x="1510" y="41"/>
                    </a:lnTo>
                    <a:lnTo>
                      <a:pt x="394" y="340"/>
                    </a:lnTo>
                    <a:lnTo>
                      <a:pt x="355" y="368"/>
                    </a:lnTo>
                    <a:lnTo>
                      <a:pt x="337" y="387"/>
                    </a:lnTo>
                    <a:lnTo>
                      <a:pt x="328" y="416"/>
                    </a:lnTo>
                    <a:lnTo>
                      <a:pt x="350" y="421"/>
                    </a:lnTo>
                    <a:lnTo>
                      <a:pt x="724" y="340"/>
                    </a:lnTo>
                    <a:lnTo>
                      <a:pt x="346" y="437"/>
                    </a:lnTo>
                    <a:lnTo>
                      <a:pt x="236" y="446"/>
                    </a:lnTo>
                    <a:lnTo>
                      <a:pt x="288" y="418"/>
                    </a:lnTo>
                    <a:lnTo>
                      <a:pt x="294" y="401"/>
                    </a:lnTo>
                    <a:lnTo>
                      <a:pt x="271" y="355"/>
                    </a:lnTo>
                    <a:lnTo>
                      <a:pt x="241" y="330"/>
                    </a:lnTo>
                    <a:lnTo>
                      <a:pt x="1332" y="58"/>
                    </a:lnTo>
                    <a:lnTo>
                      <a:pt x="1137" y="96"/>
                    </a:lnTo>
                    <a:lnTo>
                      <a:pt x="698" y="192"/>
                    </a:lnTo>
                    <a:lnTo>
                      <a:pt x="190" y="314"/>
                    </a:lnTo>
                    <a:lnTo>
                      <a:pt x="142" y="314"/>
                    </a:lnTo>
                    <a:lnTo>
                      <a:pt x="76" y="324"/>
                    </a:lnTo>
                    <a:lnTo>
                      <a:pt x="0" y="347"/>
                    </a:lnTo>
                    <a:lnTo>
                      <a:pt x="26" y="321"/>
                    </a:lnTo>
                    <a:lnTo>
                      <a:pt x="26" y="321"/>
                    </a:lnTo>
                    <a:close/>
                  </a:path>
                </a:pathLst>
              </a:custGeom>
              <a:solidFill>
                <a:srgbClr val="000000"/>
              </a:solidFill>
              <a:ln w="9525">
                <a:noFill/>
                <a:round/>
                <a:headEnd/>
                <a:tailEnd/>
              </a:ln>
            </p:spPr>
            <p:txBody>
              <a:bodyPr/>
              <a:lstStyle/>
              <a:p>
                <a:endParaRPr lang="en-GB" sz="1200"/>
              </a:p>
            </p:txBody>
          </p:sp>
          <p:sp>
            <p:nvSpPr>
              <p:cNvPr id="49" name="Freeform 170"/>
              <p:cNvSpPr>
                <a:spLocks/>
              </p:cNvSpPr>
              <p:nvPr/>
            </p:nvSpPr>
            <p:spPr bwMode="auto">
              <a:xfrm>
                <a:off x="2061" y="2709"/>
                <a:ext cx="97" cy="58"/>
              </a:xfrm>
              <a:custGeom>
                <a:avLst/>
                <a:gdLst/>
                <a:ahLst/>
                <a:cxnLst>
                  <a:cxn ang="0">
                    <a:pos x="77" y="172"/>
                  </a:cxn>
                  <a:cxn ang="0">
                    <a:pos x="188" y="131"/>
                  </a:cxn>
                  <a:cxn ang="0">
                    <a:pos x="367" y="77"/>
                  </a:cxn>
                  <a:cxn ang="0">
                    <a:pos x="550" y="30"/>
                  </a:cxn>
                  <a:cxn ang="0">
                    <a:pos x="582" y="0"/>
                  </a:cxn>
                  <a:cxn ang="0">
                    <a:pos x="537" y="18"/>
                  </a:cxn>
                  <a:cxn ang="0">
                    <a:pos x="264" y="91"/>
                  </a:cxn>
                  <a:cxn ang="0">
                    <a:pos x="438" y="25"/>
                  </a:cxn>
                  <a:cxn ang="0">
                    <a:pos x="137" y="91"/>
                  </a:cxn>
                  <a:cxn ang="0">
                    <a:pos x="0" y="125"/>
                  </a:cxn>
                  <a:cxn ang="0">
                    <a:pos x="59" y="175"/>
                  </a:cxn>
                  <a:cxn ang="0">
                    <a:pos x="77" y="172"/>
                  </a:cxn>
                  <a:cxn ang="0">
                    <a:pos x="77" y="172"/>
                  </a:cxn>
                </a:cxnLst>
                <a:rect l="0" t="0" r="r" b="b"/>
                <a:pathLst>
                  <a:path w="582" h="175">
                    <a:moveTo>
                      <a:pt x="77" y="172"/>
                    </a:moveTo>
                    <a:lnTo>
                      <a:pt x="188" y="131"/>
                    </a:lnTo>
                    <a:lnTo>
                      <a:pt x="367" y="77"/>
                    </a:lnTo>
                    <a:lnTo>
                      <a:pt x="550" y="30"/>
                    </a:lnTo>
                    <a:lnTo>
                      <a:pt x="582" y="0"/>
                    </a:lnTo>
                    <a:lnTo>
                      <a:pt x="537" y="18"/>
                    </a:lnTo>
                    <a:lnTo>
                      <a:pt x="264" y="91"/>
                    </a:lnTo>
                    <a:lnTo>
                      <a:pt x="438" y="25"/>
                    </a:lnTo>
                    <a:lnTo>
                      <a:pt x="137" y="91"/>
                    </a:lnTo>
                    <a:lnTo>
                      <a:pt x="0" y="125"/>
                    </a:lnTo>
                    <a:lnTo>
                      <a:pt x="59" y="175"/>
                    </a:lnTo>
                    <a:lnTo>
                      <a:pt x="77" y="172"/>
                    </a:lnTo>
                    <a:lnTo>
                      <a:pt x="77" y="172"/>
                    </a:lnTo>
                    <a:close/>
                  </a:path>
                </a:pathLst>
              </a:custGeom>
              <a:solidFill>
                <a:srgbClr val="000000"/>
              </a:solidFill>
              <a:ln w="9525">
                <a:noFill/>
                <a:round/>
                <a:headEnd/>
                <a:tailEnd/>
              </a:ln>
            </p:spPr>
            <p:txBody>
              <a:bodyPr/>
              <a:lstStyle/>
              <a:p>
                <a:endParaRPr lang="en-GB" sz="1200"/>
              </a:p>
            </p:txBody>
          </p:sp>
          <p:sp>
            <p:nvSpPr>
              <p:cNvPr id="50" name="Freeform 171"/>
              <p:cNvSpPr>
                <a:spLocks/>
              </p:cNvSpPr>
              <p:nvPr/>
            </p:nvSpPr>
            <p:spPr bwMode="auto">
              <a:xfrm>
                <a:off x="2159" y="2572"/>
                <a:ext cx="240" cy="156"/>
              </a:xfrm>
              <a:custGeom>
                <a:avLst/>
                <a:gdLst/>
                <a:ahLst/>
                <a:cxnLst>
                  <a:cxn ang="0">
                    <a:pos x="1426" y="20"/>
                  </a:cxn>
                  <a:cxn ang="0">
                    <a:pos x="1401" y="44"/>
                  </a:cxn>
                  <a:cxn ang="0">
                    <a:pos x="668" y="277"/>
                  </a:cxn>
                  <a:cxn ang="0">
                    <a:pos x="268" y="390"/>
                  </a:cxn>
                  <a:cxn ang="0">
                    <a:pos x="0" y="470"/>
                  </a:cxn>
                  <a:cxn ang="0">
                    <a:pos x="58" y="463"/>
                  </a:cxn>
                  <a:cxn ang="0">
                    <a:pos x="634" y="296"/>
                  </a:cxn>
                  <a:cxn ang="0">
                    <a:pos x="1414" y="52"/>
                  </a:cxn>
                  <a:cxn ang="0">
                    <a:pos x="1440" y="14"/>
                  </a:cxn>
                  <a:cxn ang="0">
                    <a:pos x="1422" y="0"/>
                  </a:cxn>
                  <a:cxn ang="0">
                    <a:pos x="1374" y="9"/>
                  </a:cxn>
                  <a:cxn ang="0">
                    <a:pos x="1426" y="20"/>
                  </a:cxn>
                  <a:cxn ang="0">
                    <a:pos x="1426" y="20"/>
                  </a:cxn>
                </a:cxnLst>
                <a:rect l="0" t="0" r="r" b="b"/>
                <a:pathLst>
                  <a:path w="1440" h="470">
                    <a:moveTo>
                      <a:pt x="1426" y="20"/>
                    </a:moveTo>
                    <a:lnTo>
                      <a:pt x="1401" y="44"/>
                    </a:lnTo>
                    <a:lnTo>
                      <a:pt x="668" y="277"/>
                    </a:lnTo>
                    <a:lnTo>
                      <a:pt x="268" y="390"/>
                    </a:lnTo>
                    <a:lnTo>
                      <a:pt x="0" y="470"/>
                    </a:lnTo>
                    <a:lnTo>
                      <a:pt x="58" y="463"/>
                    </a:lnTo>
                    <a:lnTo>
                      <a:pt x="634" y="296"/>
                    </a:lnTo>
                    <a:lnTo>
                      <a:pt x="1414" y="52"/>
                    </a:lnTo>
                    <a:lnTo>
                      <a:pt x="1440" y="14"/>
                    </a:lnTo>
                    <a:lnTo>
                      <a:pt x="1422" y="0"/>
                    </a:lnTo>
                    <a:lnTo>
                      <a:pt x="1374" y="9"/>
                    </a:lnTo>
                    <a:lnTo>
                      <a:pt x="1426" y="20"/>
                    </a:lnTo>
                    <a:lnTo>
                      <a:pt x="1426" y="20"/>
                    </a:lnTo>
                    <a:close/>
                  </a:path>
                </a:pathLst>
              </a:custGeom>
              <a:solidFill>
                <a:srgbClr val="000000"/>
              </a:solidFill>
              <a:ln w="9525">
                <a:noFill/>
                <a:round/>
                <a:headEnd/>
                <a:tailEnd/>
              </a:ln>
            </p:spPr>
            <p:txBody>
              <a:bodyPr/>
              <a:lstStyle/>
              <a:p>
                <a:endParaRPr lang="en-GB" sz="1200"/>
              </a:p>
            </p:txBody>
          </p:sp>
          <p:sp>
            <p:nvSpPr>
              <p:cNvPr id="51" name="Freeform 172"/>
              <p:cNvSpPr>
                <a:spLocks/>
              </p:cNvSpPr>
              <p:nvPr/>
            </p:nvSpPr>
            <p:spPr bwMode="auto">
              <a:xfrm>
                <a:off x="2159" y="2684"/>
                <a:ext cx="277" cy="49"/>
              </a:xfrm>
              <a:custGeom>
                <a:avLst/>
                <a:gdLst/>
                <a:ahLst/>
                <a:cxnLst>
                  <a:cxn ang="0">
                    <a:pos x="5" y="146"/>
                  </a:cxn>
                  <a:cxn ang="0">
                    <a:pos x="1002" y="148"/>
                  </a:cxn>
                  <a:cxn ang="0">
                    <a:pos x="1566" y="137"/>
                  </a:cxn>
                  <a:cxn ang="0">
                    <a:pos x="1601" y="127"/>
                  </a:cxn>
                  <a:cxn ang="0">
                    <a:pos x="1663" y="45"/>
                  </a:cxn>
                  <a:cxn ang="0">
                    <a:pos x="1657" y="32"/>
                  </a:cxn>
                  <a:cxn ang="0">
                    <a:pos x="487" y="0"/>
                  </a:cxn>
                  <a:cxn ang="0">
                    <a:pos x="1400" y="124"/>
                  </a:cxn>
                  <a:cxn ang="0">
                    <a:pos x="256" y="125"/>
                  </a:cxn>
                  <a:cxn ang="0">
                    <a:pos x="362" y="61"/>
                  </a:cxn>
                  <a:cxn ang="0">
                    <a:pos x="452" y="8"/>
                  </a:cxn>
                  <a:cxn ang="0">
                    <a:pos x="379" y="42"/>
                  </a:cxn>
                  <a:cxn ang="0">
                    <a:pos x="90" y="132"/>
                  </a:cxn>
                  <a:cxn ang="0">
                    <a:pos x="57" y="121"/>
                  </a:cxn>
                  <a:cxn ang="0">
                    <a:pos x="0" y="135"/>
                  </a:cxn>
                  <a:cxn ang="0">
                    <a:pos x="5" y="146"/>
                  </a:cxn>
                  <a:cxn ang="0">
                    <a:pos x="5" y="146"/>
                  </a:cxn>
                </a:cxnLst>
                <a:rect l="0" t="0" r="r" b="b"/>
                <a:pathLst>
                  <a:path w="1663" h="148">
                    <a:moveTo>
                      <a:pt x="5" y="146"/>
                    </a:moveTo>
                    <a:lnTo>
                      <a:pt x="1002" y="148"/>
                    </a:lnTo>
                    <a:lnTo>
                      <a:pt x="1566" y="137"/>
                    </a:lnTo>
                    <a:lnTo>
                      <a:pt x="1601" y="127"/>
                    </a:lnTo>
                    <a:lnTo>
                      <a:pt x="1663" y="45"/>
                    </a:lnTo>
                    <a:lnTo>
                      <a:pt x="1657" y="32"/>
                    </a:lnTo>
                    <a:lnTo>
                      <a:pt x="487" y="0"/>
                    </a:lnTo>
                    <a:lnTo>
                      <a:pt x="1400" y="124"/>
                    </a:lnTo>
                    <a:lnTo>
                      <a:pt x="256" y="125"/>
                    </a:lnTo>
                    <a:lnTo>
                      <a:pt x="362" y="61"/>
                    </a:lnTo>
                    <a:lnTo>
                      <a:pt x="452" y="8"/>
                    </a:lnTo>
                    <a:lnTo>
                      <a:pt x="379" y="42"/>
                    </a:lnTo>
                    <a:lnTo>
                      <a:pt x="90" y="132"/>
                    </a:lnTo>
                    <a:lnTo>
                      <a:pt x="57" y="121"/>
                    </a:lnTo>
                    <a:lnTo>
                      <a:pt x="0" y="135"/>
                    </a:lnTo>
                    <a:lnTo>
                      <a:pt x="5" y="146"/>
                    </a:lnTo>
                    <a:lnTo>
                      <a:pt x="5" y="146"/>
                    </a:lnTo>
                    <a:close/>
                  </a:path>
                </a:pathLst>
              </a:custGeom>
              <a:solidFill>
                <a:srgbClr val="000000"/>
              </a:solidFill>
              <a:ln w="9525">
                <a:noFill/>
                <a:round/>
                <a:headEnd/>
                <a:tailEnd/>
              </a:ln>
            </p:spPr>
            <p:txBody>
              <a:bodyPr/>
              <a:lstStyle/>
              <a:p>
                <a:endParaRPr lang="en-GB" sz="1200"/>
              </a:p>
            </p:txBody>
          </p:sp>
          <p:sp>
            <p:nvSpPr>
              <p:cNvPr id="52" name="Freeform 173"/>
              <p:cNvSpPr>
                <a:spLocks/>
              </p:cNvSpPr>
              <p:nvPr/>
            </p:nvSpPr>
            <p:spPr bwMode="auto">
              <a:xfrm>
                <a:off x="2141" y="2696"/>
                <a:ext cx="295" cy="50"/>
              </a:xfrm>
              <a:custGeom>
                <a:avLst/>
                <a:gdLst/>
                <a:ahLst/>
                <a:cxnLst>
                  <a:cxn ang="0">
                    <a:pos x="12" y="140"/>
                  </a:cxn>
                  <a:cxn ang="0">
                    <a:pos x="118" y="149"/>
                  </a:cxn>
                  <a:cxn ang="0">
                    <a:pos x="1672" y="132"/>
                  </a:cxn>
                  <a:cxn ang="0">
                    <a:pos x="1705" y="132"/>
                  </a:cxn>
                  <a:cxn ang="0">
                    <a:pos x="1767" y="37"/>
                  </a:cxn>
                  <a:cxn ang="0">
                    <a:pos x="1767" y="0"/>
                  </a:cxn>
                  <a:cxn ang="0">
                    <a:pos x="1755" y="43"/>
                  </a:cxn>
                  <a:cxn ang="0">
                    <a:pos x="1699" y="121"/>
                  </a:cxn>
                  <a:cxn ang="0">
                    <a:pos x="1699" y="103"/>
                  </a:cxn>
                  <a:cxn ang="0">
                    <a:pos x="997" y="132"/>
                  </a:cxn>
                  <a:cxn ang="0">
                    <a:pos x="120" y="140"/>
                  </a:cxn>
                  <a:cxn ang="0">
                    <a:pos x="75" y="115"/>
                  </a:cxn>
                  <a:cxn ang="0">
                    <a:pos x="0" y="132"/>
                  </a:cxn>
                  <a:cxn ang="0">
                    <a:pos x="12" y="140"/>
                  </a:cxn>
                  <a:cxn ang="0">
                    <a:pos x="12" y="140"/>
                  </a:cxn>
                </a:cxnLst>
                <a:rect l="0" t="0" r="r" b="b"/>
                <a:pathLst>
                  <a:path w="1767" h="149">
                    <a:moveTo>
                      <a:pt x="12" y="140"/>
                    </a:moveTo>
                    <a:lnTo>
                      <a:pt x="118" y="149"/>
                    </a:lnTo>
                    <a:lnTo>
                      <a:pt x="1672" y="132"/>
                    </a:lnTo>
                    <a:lnTo>
                      <a:pt x="1705" y="132"/>
                    </a:lnTo>
                    <a:lnTo>
                      <a:pt x="1767" y="37"/>
                    </a:lnTo>
                    <a:lnTo>
                      <a:pt x="1767" y="0"/>
                    </a:lnTo>
                    <a:lnTo>
                      <a:pt x="1755" y="43"/>
                    </a:lnTo>
                    <a:lnTo>
                      <a:pt x="1699" y="121"/>
                    </a:lnTo>
                    <a:lnTo>
                      <a:pt x="1699" y="103"/>
                    </a:lnTo>
                    <a:lnTo>
                      <a:pt x="997" y="132"/>
                    </a:lnTo>
                    <a:lnTo>
                      <a:pt x="120" y="140"/>
                    </a:lnTo>
                    <a:lnTo>
                      <a:pt x="75" y="115"/>
                    </a:lnTo>
                    <a:lnTo>
                      <a:pt x="0" y="132"/>
                    </a:lnTo>
                    <a:lnTo>
                      <a:pt x="12" y="140"/>
                    </a:lnTo>
                    <a:lnTo>
                      <a:pt x="12" y="140"/>
                    </a:lnTo>
                    <a:close/>
                  </a:path>
                </a:pathLst>
              </a:custGeom>
              <a:solidFill>
                <a:srgbClr val="000000"/>
              </a:solidFill>
              <a:ln w="9525">
                <a:noFill/>
                <a:round/>
                <a:headEnd/>
                <a:tailEnd/>
              </a:ln>
            </p:spPr>
            <p:txBody>
              <a:bodyPr/>
              <a:lstStyle/>
              <a:p>
                <a:endParaRPr lang="en-GB" sz="1200"/>
              </a:p>
            </p:txBody>
          </p:sp>
          <p:sp>
            <p:nvSpPr>
              <p:cNvPr id="53" name="Freeform 174"/>
              <p:cNvSpPr>
                <a:spLocks/>
              </p:cNvSpPr>
              <p:nvPr/>
            </p:nvSpPr>
            <p:spPr bwMode="auto">
              <a:xfrm>
                <a:off x="1864" y="2565"/>
                <a:ext cx="62" cy="24"/>
              </a:xfrm>
              <a:custGeom>
                <a:avLst/>
                <a:gdLst/>
                <a:ahLst/>
                <a:cxnLst>
                  <a:cxn ang="0">
                    <a:pos x="23" y="61"/>
                  </a:cxn>
                  <a:cxn ang="0">
                    <a:pos x="106" y="29"/>
                  </a:cxn>
                  <a:cxn ang="0">
                    <a:pos x="176" y="13"/>
                  </a:cxn>
                  <a:cxn ang="0">
                    <a:pos x="258" y="3"/>
                  </a:cxn>
                  <a:cxn ang="0">
                    <a:pos x="315" y="0"/>
                  </a:cxn>
                  <a:cxn ang="0">
                    <a:pos x="352" y="1"/>
                  </a:cxn>
                  <a:cxn ang="0">
                    <a:pos x="373" y="12"/>
                  </a:cxn>
                  <a:cxn ang="0">
                    <a:pos x="273" y="16"/>
                  </a:cxn>
                  <a:cxn ang="0">
                    <a:pos x="173" y="29"/>
                  </a:cxn>
                  <a:cxn ang="0">
                    <a:pos x="88" y="49"/>
                  </a:cxn>
                  <a:cxn ang="0">
                    <a:pos x="0" y="73"/>
                  </a:cxn>
                  <a:cxn ang="0">
                    <a:pos x="23" y="61"/>
                  </a:cxn>
                  <a:cxn ang="0">
                    <a:pos x="23" y="61"/>
                  </a:cxn>
                </a:cxnLst>
                <a:rect l="0" t="0" r="r" b="b"/>
                <a:pathLst>
                  <a:path w="373" h="73">
                    <a:moveTo>
                      <a:pt x="23" y="61"/>
                    </a:moveTo>
                    <a:lnTo>
                      <a:pt x="106" y="29"/>
                    </a:lnTo>
                    <a:lnTo>
                      <a:pt x="176" y="13"/>
                    </a:lnTo>
                    <a:lnTo>
                      <a:pt x="258" y="3"/>
                    </a:lnTo>
                    <a:lnTo>
                      <a:pt x="315" y="0"/>
                    </a:lnTo>
                    <a:lnTo>
                      <a:pt x="352" y="1"/>
                    </a:lnTo>
                    <a:lnTo>
                      <a:pt x="373" y="12"/>
                    </a:lnTo>
                    <a:lnTo>
                      <a:pt x="273" y="16"/>
                    </a:lnTo>
                    <a:lnTo>
                      <a:pt x="173" y="29"/>
                    </a:lnTo>
                    <a:lnTo>
                      <a:pt x="88" y="49"/>
                    </a:lnTo>
                    <a:lnTo>
                      <a:pt x="0" y="73"/>
                    </a:lnTo>
                    <a:lnTo>
                      <a:pt x="23" y="61"/>
                    </a:lnTo>
                    <a:lnTo>
                      <a:pt x="23" y="61"/>
                    </a:lnTo>
                    <a:close/>
                  </a:path>
                </a:pathLst>
              </a:custGeom>
              <a:solidFill>
                <a:schemeClr val="tx1"/>
              </a:solidFill>
              <a:ln w="9525">
                <a:noFill/>
                <a:round/>
                <a:headEnd/>
                <a:tailEnd/>
              </a:ln>
            </p:spPr>
            <p:txBody>
              <a:bodyPr/>
              <a:lstStyle/>
              <a:p>
                <a:endParaRPr lang="en-GB" sz="1200"/>
              </a:p>
            </p:txBody>
          </p:sp>
          <p:sp>
            <p:nvSpPr>
              <p:cNvPr id="54" name="Freeform 175"/>
              <p:cNvSpPr>
                <a:spLocks/>
              </p:cNvSpPr>
              <p:nvPr/>
            </p:nvSpPr>
            <p:spPr bwMode="auto">
              <a:xfrm>
                <a:off x="1868" y="2671"/>
                <a:ext cx="46" cy="22"/>
              </a:xfrm>
              <a:custGeom>
                <a:avLst/>
                <a:gdLst/>
                <a:ahLst/>
                <a:cxnLst>
                  <a:cxn ang="0">
                    <a:pos x="19" y="2"/>
                  </a:cxn>
                  <a:cxn ang="0">
                    <a:pos x="0" y="17"/>
                  </a:cxn>
                  <a:cxn ang="0">
                    <a:pos x="14" y="31"/>
                  </a:cxn>
                  <a:cxn ang="0">
                    <a:pos x="154" y="54"/>
                  </a:cxn>
                  <a:cxn ang="0">
                    <a:pos x="278" y="68"/>
                  </a:cxn>
                  <a:cxn ang="0">
                    <a:pos x="174" y="48"/>
                  </a:cxn>
                  <a:cxn ang="0">
                    <a:pos x="111" y="36"/>
                  </a:cxn>
                  <a:cxn ang="0">
                    <a:pos x="76" y="24"/>
                  </a:cxn>
                  <a:cxn ang="0">
                    <a:pos x="58" y="17"/>
                  </a:cxn>
                  <a:cxn ang="0">
                    <a:pos x="61" y="0"/>
                  </a:cxn>
                  <a:cxn ang="0">
                    <a:pos x="19" y="2"/>
                  </a:cxn>
                  <a:cxn ang="0">
                    <a:pos x="19" y="2"/>
                  </a:cxn>
                </a:cxnLst>
                <a:rect l="0" t="0" r="r" b="b"/>
                <a:pathLst>
                  <a:path w="278" h="68">
                    <a:moveTo>
                      <a:pt x="19" y="2"/>
                    </a:moveTo>
                    <a:lnTo>
                      <a:pt x="0" y="17"/>
                    </a:lnTo>
                    <a:lnTo>
                      <a:pt x="14" y="31"/>
                    </a:lnTo>
                    <a:lnTo>
                      <a:pt x="154" y="54"/>
                    </a:lnTo>
                    <a:lnTo>
                      <a:pt x="278" y="68"/>
                    </a:lnTo>
                    <a:lnTo>
                      <a:pt x="174" y="48"/>
                    </a:lnTo>
                    <a:lnTo>
                      <a:pt x="111" y="36"/>
                    </a:lnTo>
                    <a:lnTo>
                      <a:pt x="76" y="24"/>
                    </a:lnTo>
                    <a:lnTo>
                      <a:pt x="58" y="17"/>
                    </a:lnTo>
                    <a:lnTo>
                      <a:pt x="61" y="0"/>
                    </a:lnTo>
                    <a:lnTo>
                      <a:pt x="19" y="2"/>
                    </a:lnTo>
                    <a:lnTo>
                      <a:pt x="19" y="2"/>
                    </a:lnTo>
                    <a:close/>
                  </a:path>
                </a:pathLst>
              </a:custGeom>
              <a:solidFill>
                <a:schemeClr val="tx1"/>
              </a:solidFill>
              <a:ln w="9525">
                <a:noFill/>
                <a:round/>
                <a:headEnd/>
                <a:tailEnd/>
              </a:ln>
            </p:spPr>
            <p:txBody>
              <a:bodyPr/>
              <a:lstStyle/>
              <a:p>
                <a:endParaRPr lang="en-GB" sz="1200"/>
              </a:p>
            </p:txBody>
          </p:sp>
          <p:sp>
            <p:nvSpPr>
              <p:cNvPr id="55" name="Freeform 176"/>
              <p:cNvSpPr>
                <a:spLocks/>
              </p:cNvSpPr>
              <p:nvPr/>
            </p:nvSpPr>
            <p:spPr bwMode="auto">
              <a:xfrm>
                <a:off x="1949" y="2674"/>
                <a:ext cx="13" cy="15"/>
              </a:xfrm>
              <a:custGeom>
                <a:avLst/>
                <a:gdLst/>
                <a:ahLst/>
                <a:cxnLst>
                  <a:cxn ang="0">
                    <a:pos x="3" y="22"/>
                  </a:cxn>
                  <a:cxn ang="0">
                    <a:pos x="43" y="0"/>
                  </a:cxn>
                  <a:cxn ang="0">
                    <a:pos x="75" y="0"/>
                  </a:cxn>
                  <a:cxn ang="0">
                    <a:pos x="36" y="24"/>
                  </a:cxn>
                  <a:cxn ang="0">
                    <a:pos x="0" y="45"/>
                  </a:cxn>
                  <a:cxn ang="0">
                    <a:pos x="3" y="22"/>
                  </a:cxn>
                  <a:cxn ang="0">
                    <a:pos x="3" y="22"/>
                  </a:cxn>
                </a:cxnLst>
                <a:rect l="0" t="0" r="r" b="b"/>
                <a:pathLst>
                  <a:path w="75" h="45">
                    <a:moveTo>
                      <a:pt x="3" y="22"/>
                    </a:moveTo>
                    <a:lnTo>
                      <a:pt x="43" y="0"/>
                    </a:lnTo>
                    <a:lnTo>
                      <a:pt x="75" y="0"/>
                    </a:lnTo>
                    <a:lnTo>
                      <a:pt x="36" y="24"/>
                    </a:lnTo>
                    <a:lnTo>
                      <a:pt x="0" y="45"/>
                    </a:lnTo>
                    <a:lnTo>
                      <a:pt x="3" y="22"/>
                    </a:lnTo>
                    <a:lnTo>
                      <a:pt x="3" y="22"/>
                    </a:lnTo>
                    <a:close/>
                  </a:path>
                </a:pathLst>
              </a:custGeom>
              <a:solidFill>
                <a:schemeClr val="tx1"/>
              </a:solidFill>
              <a:ln w="9525">
                <a:noFill/>
                <a:round/>
                <a:headEnd/>
                <a:tailEnd/>
              </a:ln>
            </p:spPr>
            <p:txBody>
              <a:bodyPr/>
              <a:lstStyle/>
              <a:p>
                <a:endParaRPr lang="en-GB" sz="1200"/>
              </a:p>
            </p:txBody>
          </p:sp>
          <p:sp>
            <p:nvSpPr>
              <p:cNvPr id="56" name="Freeform 177"/>
              <p:cNvSpPr>
                <a:spLocks/>
              </p:cNvSpPr>
              <p:nvPr/>
            </p:nvSpPr>
            <p:spPr bwMode="auto">
              <a:xfrm>
                <a:off x="1939" y="2704"/>
                <a:ext cx="6" cy="10"/>
              </a:xfrm>
              <a:custGeom>
                <a:avLst/>
                <a:gdLst/>
                <a:ahLst/>
                <a:cxnLst>
                  <a:cxn ang="0">
                    <a:pos x="35" y="0"/>
                  </a:cxn>
                  <a:cxn ang="0">
                    <a:pos x="14" y="6"/>
                  </a:cxn>
                  <a:cxn ang="0">
                    <a:pos x="0" y="16"/>
                  </a:cxn>
                  <a:cxn ang="0">
                    <a:pos x="2" y="27"/>
                  </a:cxn>
                  <a:cxn ang="0">
                    <a:pos x="18" y="30"/>
                  </a:cxn>
                  <a:cxn ang="0">
                    <a:pos x="36" y="23"/>
                  </a:cxn>
                  <a:cxn ang="0">
                    <a:pos x="35" y="0"/>
                  </a:cxn>
                  <a:cxn ang="0">
                    <a:pos x="35" y="0"/>
                  </a:cxn>
                </a:cxnLst>
                <a:rect l="0" t="0" r="r" b="b"/>
                <a:pathLst>
                  <a:path w="36" h="30">
                    <a:moveTo>
                      <a:pt x="35" y="0"/>
                    </a:moveTo>
                    <a:lnTo>
                      <a:pt x="14" y="6"/>
                    </a:lnTo>
                    <a:lnTo>
                      <a:pt x="0" y="16"/>
                    </a:lnTo>
                    <a:lnTo>
                      <a:pt x="2" y="27"/>
                    </a:lnTo>
                    <a:lnTo>
                      <a:pt x="18" y="30"/>
                    </a:lnTo>
                    <a:lnTo>
                      <a:pt x="36" y="23"/>
                    </a:lnTo>
                    <a:lnTo>
                      <a:pt x="35" y="0"/>
                    </a:lnTo>
                    <a:lnTo>
                      <a:pt x="35" y="0"/>
                    </a:lnTo>
                    <a:close/>
                  </a:path>
                </a:pathLst>
              </a:custGeom>
              <a:solidFill>
                <a:schemeClr val="tx1"/>
              </a:solidFill>
              <a:ln w="9525">
                <a:noFill/>
                <a:round/>
                <a:headEnd/>
                <a:tailEnd/>
              </a:ln>
            </p:spPr>
            <p:txBody>
              <a:bodyPr/>
              <a:lstStyle/>
              <a:p>
                <a:endParaRPr lang="en-GB" sz="1200"/>
              </a:p>
            </p:txBody>
          </p:sp>
          <p:sp>
            <p:nvSpPr>
              <p:cNvPr id="57" name="Freeform 178"/>
              <p:cNvSpPr>
                <a:spLocks/>
              </p:cNvSpPr>
              <p:nvPr/>
            </p:nvSpPr>
            <p:spPr bwMode="auto">
              <a:xfrm>
                <a:off x="1971" y="2665"/>
                <a:ext cx="80" cy="16"/>
              </a:xfrm>
              <a:custGeom>
                <a:avLst/>
                <a:gdLst/>
                <a:ahLst/>
                <a:cxnLst>
                  <a:cxn ang="0">
                    <a:pos x="0" y="24"/>
                  </a:cxn>
                  <a:cxn ang="0">
                    <a:pos x="210" y="23"/>
                  </a:cxn>
                  <a:cxn ang="0">
                    <a:pos x="326" y="24"/>
                  </a:cxn>
                  <a:cxn ang="0">
                    <a:pos x="424" y="25"/>
                  </a:cxn>
                  <a:cxn ang="0">
                    <a:pos x="450" y="18"/>
                  </a:cxn>
                  <a:cxn ang="0">
                    <a:pos x="465" y="0"/>
                  </a:cxn>
                  <a:cxn ang="0">
                    <a:pos x="480" y="17"/>
                  </a:cxn>
                  <a:cxn ang="0">
                    <a:pos x="481" y="35"/>
                  </a:cxn>
                  <a:cxn ang="0">
                    <a:pos x="460" y="49"/>
                  </a:cxn>
                  <a:cxn ang="0">
                    <a:pos x="38" y="35"/>
                  </a:cxn>
                  <a:cxn ang="0">
                    <a:pos x="0" y="24"/>
                  </a:cxn>
                  <a:cxn ang="0">
                    <a:pos x="0" y="24"/>
                  </a:cxn>
                </a:cxnLst>
                <a:rect l="0" t="0" r="r" b="b"/>
                <a:pathLst>
                  <a:path w="481" h="49">
                    <a:moveTo>
                      <a:pt x="0" y="24"/>
                    </a:moveTo>
                    <a:lnTo>
                      <a:pt x="210" y="23"/>
                    </a:lnTo>
                    <a:lnTo>
                      <a:pt x="326" y="24"/>
                    </a:lnTo>
                    <a:lnTo>
                      <a:pt x="424" y="25"/>
                    </a:lnTo>
                    <a:lnTo>
                      <a:pt x="450" y="18"/>
                    </a:lnTo>
                    <a:lnTo>
                      <a:pt x="465" y="0"/>
                    </a:lnTo>
                    <a:lnTo>
                      <a:pt x="480" y="17"/>
                    </a:lnTo>
                    <a:lnTo>
                      <a:pt x="481" y="35"/>
                    </a:lnTo>
                    <a:lnTo>
                      <a:pt x="460" y="49"/>
                    </a:lnTo>
                    <a:lnTo>
                      <a:pt x="38" y="35"/>
                    </a:lnTo>
                    <a:lnTo>
                      <a:pt x="0" y="24"/>
                    </a:lnTo>
                    <a:lnTo>
                      <a:pt x="0" y="24"/>
                    </a:lnTo>
                    <a:close/>
                  </a:path>
                </a:pathLst>
              </a:custGeom>
              <a:solidFill>
                <a:schemeClr val="tx1"/>
              </a:solidFill>
              <a:ln w="9525">
                <a:noFill/>
                <a:round/>
                <a:headEnd/>
                <a:tailEnd/>
              </a:ln>
            </p:spPr>
            <p:txBody>
              <a:bodyPr/>
              <a:lstStyle/>
              <a:p>
                <a:endParaRPr lang="en-GB" sz="1200"/>
              </a:p>
            </p:txBody>
          </p:sp>
          <p:sp>
            <p:nvSpPr>
              <p:cNvPr id="58" name="Freeform 179"/>
              <p:cNvSpPr>
                <a:spLocks/>
              </p:cNvSpPr>
              <p:nvPr/>
            </p:nvSpPr>
            <p:spPr bwMode="auto">
              <a:xfrm>
                <a:off x="1940" y="2904"/>
                <a:ext cx="62" cy="55"/>
              </a:xfrm>
              <a:custGeom>
                <a:avLst/>
                <a:gdLst/>
                <a:ahLst/>
                <a:cxnLst>
                  <a:cxn ang="0">
                    <a:pos x="0" y="161"/>
                  </a:cxn>
                  <a:cxn ang="0">
                    <a:pos x="113" y="164"/>
                  </a:cxn>
                  <a:cxn ang="0">
                    <a:pos x="211" y="144"/>
                  </a:cxn>
                  <a:cxn ang="0">
                    <a:pos x="283" y="113"/>
                  </a:cxn>
                  <a:cxn ang="0">
                    <a:pos x="337" y="76"/>
                  </a:cxn>
                  <a:cxn ang="0">
                    <a:pos x="358" y="38"/>
                  </a:cxn>
                  <a:cxn ang="0">
                    <a:pos x="370" y="0"/>
                  </a:cxn>
                  <a:cxn ang="0">
                    <a:pos x="303" y="49"/>
                  </a:cxn>
                  <a:cxn ang="0">
                    <a:pos x="236" y="90"/>
                  </a:cxn>
                  <a:cxn ang="0">
                    <a:pos x="150" y="124"/>
                  </a:cxn>
                  <a:cxn ang="0">
                    <a:pos x="66" y="147"/>
                  </a:cxn>
                  <a:cxn ang="0">
                    <a:pos x="0" y="161"/>
                  </a:cxn>
                  <a:cxn ang="0">
                    <a:pos x="0" y="161"/>
                  </a:cxn>
                </a:cxnLst>
                <a:rect l="0" t="0" r="r" b="b"/>
                <a:pathLst>
                  <a:path w="370" h="164">
                    <a:moveTo>
                      <a:pt x="0" y="161"/>
                    </a:moveTo>
                    <a:lnTo>
                      <a:pt x="113" y="164"/>
                    </a:lnTo>
                    <a:lnTo>
                      <a:pt x="211" y="144"/>
                    </a:lnTo>
                    <a:lnTo>
                      <a:pt x="283" y="113"/>
                    </a:lnTo>
                    <a:lnTo>
                      <a:pt x="337" y="76"/>
                    </a:lnTo>
                    <a:lnTo>
                      <a:pt x="358" y="38"/>
                    </a:lnTo>
                    <a:lnTo>
                      <a:pt x="370" y="0"/>
                    </a:lnTo>
                    <a:lnTo>
                      <a:pt x="303" y="49"/>
                    </a:lnTo>
                    <a:lnTo>
                      <a:pt x="236" y="90"/>
                    </a:lnTo>
                    <a:lnTo>
                      <a:pt x="150" y="124"/>
                    </a:lnTo>
                    <a:lnTo>
                      <a:pt x="66" y="147"/>
                    </a:lnTo>
                    <a:lnTo>
                      <a:pt x="0" y="161"/>
                    </a:lnTo>
                    <a:lnTo>
                      <a:pt x="0" y="161"/>
                    </a:lnTo>
                    <a:close/>
                  </a:path>
                </a:pathLst>
              </a:custGeom>
              <a:solidFill>
                <a:schemeClr val="tx1"/>
              </a:solidFill>
              <a:ln w="9525">
                <a:noFill/>
                <a:round/>
                <a:headEnd/>
                <a:tailEnd/>
              </a:ln>
            </p:spPr>
            <p:txBody>
              <a:bodyPr/>
              <a:lstStyle/>
              <a:p>
                <a:endParaRPr lang="en-GB" sz="1200"/>
              </a:p>
            </p:txBody>
          </p:sp>
          <p:sp>
            <p:nvSpPr>
              <p:cNvPr id="59" name="Freeform 180"/>
              <p:cNvSpPr>
                <a:spLocks/>
              </p:cNvSpPr>
              <p:nvPr/>
            </p:nvSpPr>
            <p:spPr bwMode="auto">
              <a:xfrm>
                <a:off x="1965" y="2912"/>
                <a:ext cx="33" cy="36"/>
              </a:xfrm>
              <a:custGeom>
                <a:avLst/>
                <a:gdLst/>
                <a:ahLst/>
                <a:cxnLst>
                  <a:cxn ang="0">
                    <a:pos x="182" y="30"/>
                  </a:cxn>
                  <a:cxn ang="0">
                    <a:pos x="143" y="60"/>
                  </a:cxn>
                  <a:cxn ang="0">
                    <a:pos x="105" y="84"/>
                  </a:cxn>
                  <a:cxn ang="0">
                    <a:pos x="54" y="104"/>
                  </a:cxn>
                  <a:cxn ang="0">
                    <a:pos x="0" y="108"/>
                  </a:cxn>
                  <a:cxn ang="0">
                    <a:pos x="82" y="76"/>
                  </a:cxn>
                  <a:cxn ang="0">
                    <a:pos x="138" y="47"/>
                  </a:cxn>
                  <a:cxn ang="0">
                    <a:pos x="197" y="0"/>
                  </a:cxn>
                  <a:cxn ang="0">
                    <a:pos x="182" y="30"/>
                  </a:cxn>
                  <a:cxn ang="0">
                    <a:pos x="182" y="30"/>
                  </a:cxn>
                </a:cxnLst>
                <a:rect l="0" t="0" r="r" b="b"/>
                <a:pathLst>
                  <a:path w="197" h="108">
                    <a:moveTo>
                      <a:pt x="182" y="30"/>
                    </a:moveTo>
                    <a:lnTo>
                      <a:pt x="143" y="60"/>
                    </a:lnTo>
                    <a:lnTo>
                      <a:pt x="105" y="84"/>
                    </a:lnTo>
                    <a:lnTo>
                      <a:pt x="54" y="104"/>
                    </a:lnTo>
                    <a:lnTo>
                      <a:pt x="0" y="108"/>
                    </a:lnTo>
                    <a:lnTo>
                      <a:pt x="82" y="76"/>
                    </a:lnTo>
                    <a:lnTo>
                      <a:pt x="138" y="47"/>
                    </a:lnTo>
                    <a:lnTo>
                      <a:pt x="197" y="0"/>
                    </a:lnTo>
                    <a:lnTo>
                      <a:pt x="182" y="30"/>
                    </a:lnTo>
                    <a:lnTo>
                      <a:pt x="182" y="30"/>
                    </a:lnTo>
                    <a:close/>
                  </a:path>
                </a:pathLst>
              </a:custGeom>
              <a:solidFill>
                <a:schemeClr val="tx1"/>
              </a:solidFill>
              <a:ln w="9525">
                <a:noFill/>
                <a:round/>
                <a:headEnd/>
                <a:tailEnd/>
              </a:ln>
            </p:spPr>
            <p:txBody>
              <a:bodyPr/>
              <a:lstStyle/>
              <a:p>
                <a:endParaRPr lang="en-GB" sz="1200"/>
              </a:p>
            </p:txBody>
          </p:sp>
          <p:sp>
            <p:nvSpPr>
              <p:cNvPr id="60" name="Freeform 181"/>
              <p:cNvSpPr>
                <a:spLocks/>
              </p:cNvSpPr>
              <p:nvPr/>
            </p:nvSpPr>
            <p:spPr bwMode="auto">
              <a:xfrm>
                <a:off x="1912" y="2809"/>
                <a:ext cx="46" cy="41"/>
              </a:xfrm>
              <a:custGeom>
                <a:avLst/>
                <a:gdLst/>
                <a:ahLst/>
                <a:cxnLst>
                  <a:cxn ang="0">
                    <a:pos x="281" y="0"/>
                  </a:cxn>
                  <a:cxn ang="0">
                    <a:pos x="214" y="28"/>
                  </a:cxn>
                  <a:cxn ang="0">
                    <a:pos x="147" y="48"/>
                  </a:cxn>
                  <a:cxn ang="0">
                    <a:pos x="85" y="73"/>
                  </a:cxn>
                  <a:cxn ang="0">
                    <a:pos x="36" y="99"/>
                  </a:cxn>
                  <a:cxn ang="0">
                    <a:pos x="0" y="122"/>
                  </a:cxn>
                  <a:cxn ang="0">
                    <a:pos x="40" y="85"/>
                  </a:cxn>
                  <a:cxn ang="0">
                    <a:pos x="85" y="52"/>
                  </a:cxn>
                  <a:cxn ang="0">
                    <a:pos x="159" y="25"/>
                  </a:cxn>
                  <a:cxn ang="0">
                    <a:pos x="231" y="0"/>
                  </a:cxn>
                  <a:cxn ang="0">
                    <a:pos x="281" y="0"/>
                  </a:cxn>
                  <a:cxn ang="0">
                    <a:pos x="281" y="0"/>
                  </a:cxn>
                </a:cxnLst>
                <a:rect l="0" t="0" r="r" b="b"/>
                <a:pathLst>
                  <a:path w="281" h="122">
                    <a:moveTo>
                      <a:pt x="281" y="0"/>
                    </a:moveTo>
                    <a:lnTo>
                      <a:pt x="214" y="28"/>
                    </a:lnTo>
                    <a:lnTo>
                      <a:pt x="147" y="48"/>
                    </a:lnTo>
                    <a:lnTo>
                      <a:pt x="85" y="73"/>
                    </a:lnTo>
                    <a:lnTo>
                      <a:pt x="36" y="99"/>
                    </a:lnTo>
                    <a:lnTo>
                      <a:pt x="0" y="122"/>
                    </a:lnTo>
                    <a:lnTo>
                      <a:pt x="40" y="85"/>
                    </a:lnTo>
                    <a:lnTo>
                      <a:pt x="85" y="52"/>
                    </a:lnTo>
                    <a:lnTo>
                      <a:pt x="159" y="25"/>
                    </a:lnTo>
                    <a:lnTo>
                      <a:pt x="231" y="0"/>
                    </a:lnTo>
                    <a:lnTo>
                      <a:pt x="281" y="0"/>
                    </a:lnTo>
                    <a:lnTo>
                      <a:pt x="281" y="0"/>
                    </a:lnTo>
                    <a:close/>
                  </a:path>
                </a:pathLst>
              </a:custGeom>
              <a:solidFill>
                <a:schemeClr val="tx1"/>
              </a:solidFill>
              <a:ln w="9525">
                <a:noFill/>
                <a:round/>
                <a:headEnd/>
                <a:tailEnd/>
              </a:ln>
            </p:spPr>
            <p:txBody>
              <a:bodyPr/>
              <a:lstStyle/>
              <a:p>
                <a:endParaRPr lang="en-GB" sz="1200"/>
              </a:p>
            </p:txBody>
          </p:sp>
          <p:sp>
            <p:nvSpPr>
              <p:cNvPr id="61" name="Freeform 182"/>
              <p:cNvSpPr>
                <a:spLocks/>
              </p:cNvSpPr>
              <p:nvPr/>
            </p:nvSpPr>
            <p:spPr bwMode="auto">
              <a:xfrm>
                <a:off x="1979" y="2835"/>
                <a:ext cx="41" cy="123"/>
              </a:xfrm>
              <a:custGeom>
                <a:avLst/>
                <a:gdLst/>
                <a:ahLst/>
                <a:cxnLst>
                  <a:cxn ang="0">
                    <a:pos x="159" y="222"/>
                  </a:cxn>
                  <a:cxn ang="0">
                    <a:pos x="221" y="133"/>
                  </a:cxn>
                  <a:cxn ang="0">
                    <a:pos x="237" y="83"/>
                  </a:cxn>
                  <a:cxn ang="0">
                    <a:pos x="239" y="0"/>
                  </a:cxn>
                  <a:cxn ang="0">
                    <a:pos x="247" y="73"/>
                  </a:cxn>
                  <a:cxn ang="0">
                    <a:pos x="232" y="136"/>
                  </a:cxn>
                  <a:cxn ang="0">
                    <a:pos x="201" y="191"/>
                  </a:cxn>
                  <a:cxn ang="0">
                    <a:pos x="163" y="248"/>
                  </a:cxn>
                  <a:cxn ang="0">
                    <a:pos x="122" y="293"/>
                  </a:cxn>
                  <a:cxn ang="0">
                    <a:pos x="54" y="343"/>
                  </a:cxn>
                  <a:cxn ang="0">
                    <a:pos x="0" y="370"/>
                  </a:cxn>
                  <a:cxn ang="0">
                    <a:pos x="72" y="300"/>
                  </a:cxn>
                  <a:cxn ang="0">
                    <a:pos x="129" y="253"/>
                  </a:cxn>
                  <a:cxn ang="0">
                    <a:pos x="159" y="222"/>
                  </a:cxn>
                  <a:cxn ang="0">
                    <a:pos x="159" y="222"/>
                  </a:cxn>
                </a:cxnLst>
                <a:rect l="0" t="0" r="r" b="b"/>
                <a:pathLst>
                  <a:path w="247" h="370">
                    <a:moveTo>
                      <a:pt x="159" y="222"/>
                    </a:moveTo>
                    <a:lnTo>
                      <a:pt x="221" y="133"/>
                    </a:lnTo>
                    <a:lnTo>
                      <a:pt x="237" y="83"/>
                    </a:lnTo>
                    <a:lnTo>
                      <a:pt x="239" y="0"/>
                    </a:lnTo>
                    <a:lnTo>
                      <a:pt x="247" y="73"/>
                    </a:lnTo>
                    <a:lnTo>
                      <a:pt x="232" y="136"/>
                    </a:lnTo>
                    <a:lnTo>
                      <a:pt x="201" y="191"/>
                    </a:lnTo>
                    <a:lnTo>
                      <a:pt x="163" y="248"/>
                    </a:lnTo>
                    <a:lnTo>
                      <a:pt x="122" y="293"/>
                    </a:lnTo>
                    <a:lnTo>
                      <a:pt x="54" y="343"/>
                    </a:lnTo>
                    <a:lnTo>
                      <a:pt x="0" y="370"/>
                    </a:lnTo>
                    <a:lnTo>
                      <a:pt x="72" y="300"/>
                    </a:lnTo>
                    <a:lnTo>
                      <a:pt x="129" y="253"/>
                    </a:lnTo>
                    <a:lnTo>
                      <a:pt x="159" y="222"/>
                    </a:lnTo>
                    <a:lnTo>
                      <a:pt x="159" y="222"/>
                    </a:lnTo>
                    <a:close/>
                  </a:path>
                </a:pathLst>
              </a:custGeom>
              <a:solidFill>
                <a:schemeClr val="tx1"/>
              </a:solidFill>
              <a:ln w="9525">
                <a:noFill/>
                <a:round/>
                <a:headEnd/>
                <a:tailEnd/>
              </a:ln>
            </p:spPr>
            <p:txBody>
              <a:bodyPr/>
              <a:lstStyle/>
              <a:p>
                <a:endParaRPr lang="en-GB" sz="1200"/>
              </a:p>
            </p:txBody>
          </p:sp>
          <p:sp>
            <p:nvSpPr>
              <p:cNvPr id="62" name="Freeform 183"/>
              <p:cNvSpPr>
                <a:spLocks/>
              </p:cNvSpPr>
              <p:nvPr/>
            </p:nvSpPr>
            <p:spPr bwMode="auto">
              <a:xfrm>
                <a:off x="2022" y="2772"/>
                <a:ext cx="43" cy="27"/>
              </a:xfrm>
              <a:custGeom>
                <a:avLst/>
                <a:gdLst/>
                <a:ahLst/>
                <a:cxnLst>
                  <a:cxn ang="0">
                    <a:pos x="39" y="61"/>
                  </a:cxn>
                  <a:cxn ang="0">
                    <a:pos x="177" y="25"/>
                  </a:cxn>
                  <a:cxn ang="0">
                    <a:pos x="223" y="17"/>
                  </a:cxn>
                  <a:cxn ang="0">
                    <a:pos x="247" y="0"/>
                  </a:cxn>
                  <a:cxn ang="0">
                    <a:pos x="256" y="11"/>
                  </a:cxn>
                  <a:cxn ang="0">
                    <a:pos x="243" y="24"/>
                  </a:cxn>
                  <a:cxn ang="0">
                    <a:pos x="215" y="32"/>
                  </a:cxn>
                  <a:cxn ang="0">
                    <a:pos x="0" y="82"/>
                  </a:cxn>
                  <a:cxn ang="0">
                    <a:pos x="39" y="61"/>
                  </a:cxn>
                  <a:cxn ang="0">
                    <a:pos x="39" y="61"/>
                  </a:cxn>
                </a:cxnLst>
                <a:rect l="0" t="0" r="r" b="b"/>
                <a:pathLst>
                  <a:path w="256" h="82">
                    <a:moveTo>
                      <a:pt x="39" y="61"/>
                    </a:moveTo>
                    <a:lnTo>
                      <a:pt x="177" y="25"/>
                    </a:lnTo>
                    <a:lnTo>
                      <a:pt x="223" y="17"/>
                    </a:lnTo>
                    <a:lnTo>
                      <a:pt x="247" y="0"/>
                    </a:lnTo>
                    <a:lnTo>
                      <a:pt x="256" y="11"/>
                    </a:lnTo>
                    <a:lnTo>
                      <a:pt x="243" y="24"/>
                    </a:lnTo>
                    <a:lnTo>
                      <a:pt x="215" y="32"/>
                    </a:lnTo>
                    <a:lnTo>
                      <a:pt x="0" y="82"/>
                    </a:lnTo>
                    <a:lnTo>
                      <a:pt x="39" y="61"/>
                    </a:lnTo>
                    <a:lnTo>
                      <a:pt x="39" y="61"/>
                    </a:lnTo>
                    <a:close/>
                  </a:path>
                </a:pathLst>
              </a:custGeom>
              <a:solidFill>
                <a:schemeClr val="tx1"/>
              </a:solidFill>
              <a:ln w="9525">
                <a:noFill/>
                <a:round/>
                <a:headEnd/>
                <a:tailEnd/>
              </a:ln>
            </p:spPr>
            <p:txBody>
              <a:bodyPr/>
              <a:lstStyle/>
              <a:p>
                <a:endParaRPr lang="en-GB" sz="1200"/>
              </a:p>
            </p:txBody>
          </p:sp>
          <p:sp>
            <p:nvSpPr>
              <p:cNvPr id="63" name="Freeform 184"/>
              <p:cNvSpPr>
                <a:spLocks/>
              </p:cNvSpPr>
              <p:nvPr/>
            </p:nvSpPr>
            <p:spPr bwMode="auto">
              <a:xfrm>
                <a:off x="2058" y="2768"/>
                <a:ext cx="7" cy="11"/>
              </a:xfrm>
              <a:custGeom>
                <a:avLst/>
                <a:gdLst/>
                <a:ahLst/>
                <a:cxnLst>
                  <a:cxn ang="0">
                    <a:pos x="40" y="11"/>
                  </a:cxn>
                  <a:cxn ang="0">
                    <a:pos x="40" y="25"/>
                  </a:cxn>
                  <a:cxn ang="0">
                    <a:pos x="22" y="33"/>
                  </a:cxn>
                  <a:cxn ang="0">
                    <a:pos x="0" y="33"/>
                  </a:cxn>
                  <a:cxn ang="0">
                    <a:pos x="21" y="17"/>
                  </a:cxn>
                  <a:cxn ang="0">
                    <a:pos x="31" y="0"/>
                  </a:cxn>
                  <a:cxn ang="0">
                    <a:pos x="40" y="11"/>
                  </a:cxn>
                  <a:cxn ang="0">
                    <a:pos x="40" y="11"/>
                  </a:cxn>
                </a:cxnLst>
                <a:rect l="0" t="0" r="r" b="b"/>
                <a:pathLst>
                  <a:path w="40" h="33">
                    <a:moveTo>
                      <a:pt x="40" y="11"/>
                    </a:moveTo>
                    <a:lnTo>
                      <a:pt x="40" y="25"/>
                    </a:lnTo>
                    <a:lnTo>
                      <a:pt x="22" y="33"/>
                    </a:lnTo>
                    <a:lnTo>
                      <a:pt x="0" y="33"/>
                    </a:lnTo>
                    <a:lnTo>
                      <a:pt x="21" y="17"/>
                    </a:lnTo>
                    <a:lnTo>
                      <a:pt x="31" y="0"/>
                    </a:lnTo>
                    <a:lnTo>
                      <a:pt x="40" y="11"/>
                    </a:lnTo>
                    <a:lnTo>
                      <a:pt x="40" y="11"/>
                    </a:lnTo>
                    <a:close/>
                  </a:path>
                </a:pathLst>
              </a:custGeom>
              <a:solidFill>
                <a:schemeClr val="tx1"/>
              </a:solidFill>
              <a:ln w="9525">
                <a:noFill/>
                <a:round/>
                <a:headEnd/>
                <a:tailEnd/>
              </a:ln>
            </p:spPr>
            <p:txBody>
              <a:bodyPr/>
              <a:lstStyle/>
              <a:p>
                <a:endParaRPr lang="en-GB" sz="1200"/>
              </a:p>
            </p:txBody>
          </p:sp>
          <p:sp>
            <p:nvSpPr>
              <p:cNvPr id="64" name="Freeform 185"/>
              <p:cNvSpPr>
                <a:spLocks/>
              </p:cNvSpPr>
              <p:nvPr/>
            </p:nvSpPr>
            <p:spPr bwMode="auto">
              <a:xfrm>
                <a:off x="2002" y="2677"/>
                <a:ext cx="87" cy="29"/>
              </a:xfrm>
              <a:custGeom>
                <a:avLst/>
                <a:gdLst/>
                <a:ahLst/>
                <a:cxnLst>
                  <a:cxn ang="0">
                    <a:pos x="361" y="0"/>
                  </a:cxn>
                  <a:cxn ang="0">
                    <a:pos x="356" y="38"/>
                  </a:cxn>
                  <a:cxn ang="0">
                    <a:pos x="344" y="57"/>
                  </a:cxn>
                  <a:cxn ang="0">
                    <a:pos x="330" y="73"/>
                  </a:cxn>
                  <a:cxn ang="0">
                    <a:pos x="0" y="71"/>
                  </a:cxn>
                  <a:cxn ang="0">
                    <a:pos x="312" y="82"/>
                  </a:cxn>
                  <a:cxn ang="0">
                    <a:pos x="393" y="86"/>
                  </a:cxn>
                  <a:cxn ang="0">
                    <a:pos x="522" y="21"/>
                  </a:cxn>
                  <a:cxn ang="0">
                    <a:pos x="361" y="0"/>
                  </a:cxn>
                  <a:cxn ang="0">
                    <a:pos x="361" y="0"/>
                  </a:cxn>
                </a:cxnLst>
                <a:rect l="0" t="0" r="r" b="b"/>
                <a:pathLst>
                  <a:path w="522" h="86">
                    <a:moveTo>
                      <a:pt x="361" y="0"/>
                    </a:moveTo>
                    <a:lnTo>
                      <a:pt x="356" y="38"/>
                    </a:lnTo>
                    <a:lnTo>
                      <a:pt x="344" y="57"/>
                    </a:lnTo>
                    <a:lnTo>
                      <a:pt x="330" y="73"/>
                    </a:lnTo>
                    <a:lnTo>
                      <a:pt x="0" y="71"/>
                    </a:lnTo>
                    <a:lnTo>
                      <a:pt x="312" y="82"/>
                    </a:lnTo>
                    <a:lnTo>
                      <a:pt x="393" y="86"/>
                    </a:lnTo>
                    <a:lnTo>
                      <a:pt x="522" y="21"/>
                    </a:lnTo>
                    <a:lnTo>
                      <a:pt x="361" y="0"/>
                    </a:lnTo>
                    <a:lnTo>
                      <a:pt x="361" y="0"/>
                    </a:lnTo>
                    <a:close/>
                  </a:path>
                </a:pathLst>
              </a:custGeom>
              <a:solidFill>
                <a:srgbClr val="E5E5FF"/>
              </a:solidFill>
              <a:ln w="9525">
                <a:noFill/>
                <a:round/>
                <a:headEnd/>
                <a:tailEnd/>
              </a:ln>
            </p:spPr>
            <p:txBody>
              <a:bodyPr/>
              <a:lstStyle/>
              <a:p>
                <a:endParaRPr lang="en-GB" sz="1200"/>
              </a:p>
            </p:txBody>
          </p:sp>
          <p:sp>
            <p:nvSpPr>
              <p:cNvPr id="65" name="Freeform 186"/>
              <p:cNvSpPr>
                <a:spLocks/>
              </p:cNvSpPr>
              <p:nvPr/>
            </p:nvSpPr>
            <p:spPr bwMode="auto">
              <a:xfrm>
                <a:off x="2073" y="2688"/>
                <a:ext cx="43" cy="52"/>
              </a:xfrm>
              <a:custGeom>
                <a:avLst/>
                <a:gdLst/>
                <a:ahLst/>
                <a:cxnLst>
                  <a:cxn ang="0">
                    <a:pos x="253" y="0"/>
                  </a:cxn>
                  <a:cxn ang="0">
                    <a:pos x="239" y="40"/>
                  </a:cxn>
                  <a:cxn ang="0">
                    <a:pos x="250" y="66"/>
                  </a:cxn>
                  <a:cxn ang="0">
                    <a:pos x="0" y="154"/>
                  </a:cxn>
                  <a:cxn ang="0">
                    <a:pos x="92" y="91"/>
                  </a:cxn>
                  <a:cxn ang="0">
                    <a:pos x="180" y="44"/>
                  </a:cxn>
                  <a:cxn ang="0">
                    <a:pos x="253" y="0"/>
                  </a:cxn>
                  <a:cxn ang="0">
                    <a:pos x="253" y="0"/>
                  </a:cxn>
                </a:cxnLst>
                <a:rect l="0" t="0" r="r" b="b"/>
                <a:pathLst>
                  <a:path w="253" h="154">
                    <a:moveTo>
                      <a:pt x="253" y="0"/>
                    </a:moveTo>
                    <a:lnTo>
                      <a:pt x="239" y="40"/>
                    </a:lnTo>
                    <a:lnTo>
                      <a:pt x="250" y="66"/>
                    </a:lnTo>
                    <a:lnTo>
                      <a:pt x="0" y="154"/>
                    </a:lnTo>
                    <a:lnTo>
                      <a:pt x="92" y="91"/>
                    </a:lnTo>
                    <a:lnTo>
                      <a:pt x="180" y="44"/>
                    </a:lnTo>
                    <a:lnTo>
                      <a:pt x="253" y="0"/>
                    </a:lnTo>
                    <a:lnTo>
                      <a:pt x="253" y="0"/>
                    </a:lnTo>
                    <a:close/>
                  </a:path>
                </a:pathLst>
              </a:custGeom>
              <a:solidFill>
                <a:srgbClr val="B8B8D9"/>
              </a:solidFill>
              <a:ln w="9525">
                <a:noFill/>
                <a:round/>
                <a:headEnd/>
                <a:tailEnd/>
              </a:ln>
            </p:spPr>
            <p:txBody>
              <a:bodyPr/>
              <a:lstStyle/>
              <a:p>
                <a:endParaRPr lang="en-GB" sz="1200"/>
              </a:p>
            </p:txBody>
          </p:sp>
          <p:sp>
            <p:nvSpPr>
              <p:cNvPr id="66" name="Freeform 187"/>
              <p:cNvSpPr>
                <a:spLocks/>
              </p:cNvSpPr>
              <p:nvPr/>
            </p:nvSpPr>
            <p:spPr bwMode="auto">
              <a:xfrm>
                <a:off x="2134" y="2701"/>
                <a:ext cx="10" cy="9"/>
              </a:xfrm>
              <a:custGeom>
                <a:avLst/>
                <a:gdLst/>
                <a:ahLst/>
                <a:cxnLst>
                  <a:cxn ang="0">
                    <a:pos x="56" y="0"/>
                  </a:cxn>
                  <a:cxn ang="0">
                    <a:pos x="34" y="6"/>
                  </a:cxn>
                  <a:cxn ang="0">
                    <a:pos x="0" y="13"/>
                  </a:cxn>
                  <a:cxn ang="0">
                    <a:pos x="14" y="25"/>
                  </a:cxn>
                  <a:cxn ang="0">
                    <a:pos x="40" y="25"/>
                  </a:cxn>
                  <a:cxn ang="0">
                    <a:pos x="58" y="15"/>
                  </a:cxn>
                  <a:cxn ang="0">
                    <a:pos x="56" y="0"/>
                  </a:cxn>
                  <a:cxn ang="0">
                    <a:pos x="56" y="0"/>
                  </a:cxn>
                </a:cxnLst>
                <a:rect l="0" t="0" r="r" b="b"/>
                <a:pathLst>
                  <a:path w="58" h="25">
                    <a:moveTo>
                      <a:pt x="56" y="0"/>
                    </a:moveTo>
                    <a:lnTo>
                      <a:pt x="34" y="6"/>
                    </a:lnTo>
                    <a:lnTo>
                      <a:pt x="0" y="13"/>
                    </a:lnTo>
                    <a:lnTo>
                      <a:pt x="14" y="25"/>
                    </a:lnTo>
                    <a:lnTo>
                      <a:pt x="40" y="25"/>
                    </a:lnTo>
                    <a:lnTo>
                      <a:pt x="58" y="15"/>
                    </a:lnTo>
                    <a:lnTo>
                      <a:pt x="56" y="0"/>
                    </a:lnTo>
                    <a:lnTo>
                      <a:pt x="56" y="0"/>
                    </a:lnTo>
                    <a:close/>
                  </a:path>
                </a:pathLst>
              </a:custGeom>
              <a:solidFill>
                <a:srgbClr val="E5E5FF"/>
              </a:solidFill>
              <a:ln w="9525">
                <a:noFill/>
                <a:round/>
                <a:headEnd/>
                <a:tailEnd/>
              </a:ln>
            </p:spPr>
            <p:txBody>
              <a:bodyPr/>
              <a:lstStyle/>
              <a:p>
                <a:endParaRPr lang="en-GB" sz="1200"/>
              </a:p>
            </p:txBody>
          </p:sp>
          <p:sp>
            <p:nvSpPr>
              <p:cNvPr id="67" name="Freeform 188"/>
              <p:cNvSpPr>
                <a:spLocks/>
              </p:cNvSpPr>
              <p:nvPr/>
            </p:nvSpPr>
            <p:spPr bwMode="auto">
              <a:xfrm>
                <a:off x="2074" y="2707"/>
                <a:ext cx="119" cy="68"/>
              </a:xfrm>
              <a:custGeom>
                <a:avLst/>
                <a:gdLst/>
                <a:ahLst/>
                <a:cxnLst>
                  <a:cxn ang="0">
                    <a:pos x="4" y="186"/>
                  </a:cxn>
                  <a:cxn ang="0">
                    <a:pos x="243" y="111"/>
                  </a:cxn>
                  <a:cxn ang="0">
                    <a:pos x="483" y="45"/>
                  </a:cxn>
                  <a:cxn ang="0">
                    <a:pos x="710" y="0"/>
                  </a:cxn>
                  <a:cxn ang="0">
                    <a:pos x="0" y="206"/>
                  </a:cxn>
                  <a:cxn ang="0">
                    <a:pos x="4" y="186"/>
                  </a:cxn>
                  <a:cxn ang="0">
                    <a:pos x="4" y="186"/>
                  </a:cxn>
                </a:cxnLst>
                <a:rect l="0" t="0" r="r" b="b"/>
                <a:pathLst>
                  <a:path w="710" h="206">
                    <a:moveTo>
                      <a:pt x="4" y="186"/>
                    </a:moveTo>
                    <a:lnTo>
                      <a:pt x="243" y="111"/>
                    </a:lnTo>
                    <a:lnTo>
                      <a:pt x="483" y="45"/>
                    </a:lnTo>
                    <a:lnTo>
                      <a:pt x="710" y="0"/>
                    </a:lnTo>
                    <a:lnTo>
                      <a:pt x="0" y="206"/>
                    </a:lnTo>
                    <a:lnTo>
                      <a:pt x="4" y="186"/>
                    </a:lnTo>
                    <a:lnTo>
                      <a:pt x="4" y="186"/>
                    </a:lnTo>
                    <a:close/>
                  </a:path>
                </a:pathLst>
              </a:custGeom>
              <a:solidFill>
                <a:srgbClr val="E5E5FF"/>
              </a:solidFill>
              <a:ln w="9525">
                <a:noFill/>
                <a:round/>
                <a:headEnd/>
                <a:tailEnd/>
              </a:ln>
            </p:spPr>
            <p:txBody>
              <a:bodyPr/>
              <a:lstStyle/>
              <a:p>
                <a:endParaRPr lang="en-GB" sz="1200"/>
              </a:p>
            </p:txBody>
          </p:sp>
          <p:sp>
            <p:nvSpPr>
              <p:cNvPr id="68" name="Freeform 189"/>
              <p:cNvSpPr>
                <a:spLocks/>
              </p:cNvSpPr>
              <p:nvPr/>
            </p:nvSpPr>
            <p:spPr bwMode="auto">
              <a:xfrm>
                <a:off x="2171" y="2604"/>
                <a:ext cx="174" cy="96"/>
              </a:xfrm>
              <a:custGeom>
                <a:avLst/>
                <a:gdLst/>
                <a:ahLst/>
                <a:cxnLst>
                  <a:cxn ang="0">
                    <a:pos x="0" y="289"/>
                  </a:cxn>
                  <a:cxn ang="0">
                    <a:pos x="51" y="260"/>
                  </a:cxn>
                  <a:cxn ang="0">
                    <a:pos x="753" y="70"/>
                  </a:cxn>
                  <a:cxn ang="0">
                    <a:pos x="1044" y="0"/>
                  </a:cxn>
                  <a:cxn ang="0">
                    <a:pos x="480" y="201"/>
                  </a:cxn>
                  <a:cxn ang="0">
                    <a:pos x="617" y="168"/>
                  </a:cxn>
                  <a:cxn ang="0">
                    <a:pos x="424" y="221"/>
                  </a:cxn>
                  <a:cxn ang="0">
                    <a:pos x="279" y="243"/>
                  </a:cxn>
                  <a:cxn ang="0">
                    <a:pos x="45" y="287"/>
                  </a:cxn>
                  <a:cxn ang="0">
                    <a:pos x="0" y="289"/>
                  </a:cxn>
                  <a:cxn ang="0">
                    <a:pos x="0" y="289"/>
                  </a:cxn>
                </a:cxnLst>
                <a:rect l="0" t="0" r="r" b="b"/>
                <a:pathLst>
                  <a:path w="1044" h="289">
                    <a:moveTo>
                      <a:pt x="0" y="289"/>
                    </a:moveTo>
                    <a:lnTo>
                      <a:pt x="51" y="260"/>
                    </a:lnTo>
                    <a:lnTo>
                      <a:pt x="753" y="70"/>
                    </a:lnTo>
                    <a:lnTo>
                      <a:pt x="1044" y="0"/>
                    </a:lnTo>
                    <a:lnTo>
                      <a:pt x="480" y="201"/>
                    </a:lnTo>
                    <a:lnTo>
                      <a:pt x="617" y="168"/>
                    </a:lnTo>
                    <a:lnTo>
                      <a:pt x="424" y="221"/>
                    </a:lnTo>
                    <a:lnTo>
                      <a:pt x="279" y="243"/>
                    </a:lnTo>
                    <a:lnTo>
                      <a:pt x="45" y="287"/>
                    </a:lnTo>
                    <a:lnTo>
                      <a:pt x="0" y="289"/>
                    </a:lnTo>
                    <a:lnTo>
                      <a:pt x="0" y="289"/>
                    </a:lnTo>
                    <a:close/>
                  </a:path>
                </a:pathLst>
              </a:custGeom>
              <a:solidFill>
                <a:srgbClr val="E5E5FF"/>
              </a:solidFill>
              <a:ln w="9525">
                <a:noFill/>
                <a:round/>
                <a:headEnd/>
                <a:tailEnd/>
              </a:ln>
            </p:spPr>
            <p:txBody>
              <a:bodyPr/>
              <a:lstStyle/>
              <a:p>
                <a:endParaRPr lang="en-GB" sz="1200"/>
              </a:p>
            </p:txBody>
          </p:sp>
          <p:sp>
            <p:nvSpPr>
              <p:cNvPr id="69" name="Freeform 190"/>
              <p:cNvSpPr>
                <a:spLocks/>
              </p:cNvSpPr>
              <p:nvPr/>
            </p:nvSpPr>
            <p:spPr bwMode="auto">
              <a:xfrm>
                <a:off x="2169" y="2734"/>
                <a:ext cx="177" cy="7"/>
              </a:xfrm>
              <a:custGeom>
                <a:avLst/>
                <a:gdLst/>
                <a:ahLst/>
                <a:cxnLst>
                  <a:cxn ang="0">
                    <a:pos x="0" y="0"/>
                  </a:cxn>
                  <a:cxn ang="0">
                    <a:pos x="22" y="19"/>
                  </a:cxn>
                  <a:cxn ang="0">
                    <a:pos x="862" y="11"/>
                  </a:cxn>
                  <a:cxn ang="0">
                    <a:pos x="1059" y="4"/>
                  </a:cxn>
                  <a:cxn ang="0">
                    <a:pos x="0" y="0"/>
                  </a:cxn>
                  <a:cxn ang="0">
                    <a:pos x="0" y="0"/>
                  </a:cxn>
                </a:cxnLst>
                <a:rect l="0" t="0" r="r" b="b"/>
                <a:pathLst>
                  <a:path w="1059" h="19">
                    <a:moveTo>
                      <a:pt x="0" y="0"/>
                    </a:moveTo>
                    <a:lnTo>
                      <a:pt x="22" y="19"/>
                    </a:lnTo>
                    <a:lnTo>
                      <a:pt x="862" y="11"/>
                    </a:lnTo>
                    <a:lnTo>
                      <a:pt x="1059" y="4"/>
                    </a:lnTo>
                    <a:lnTo>
                      <a:pt x="0" y="0"/>
                    </a:lnTo>
                    <a:lnTo>
                      <a:pt x="0" y="0"/>
                    </a:lnTo>
                    <a:close/>
                  </a:path>
                </a:pathLst>
              </a:custGeom>
              <a:solidFill>
                <a:srgbClr val="E5E5FF"/>
              </a:solidFill>
              <a:ln w="9525">
                <a:noFill/>
                <a:round/>
                <a:headEnd/>
                <a:tailEnd/>
              </a:ln>
            </p:spPr>
            <p:txBody>
              <a:bodyPr/>
              <a:lstStyle/>
              <a:p>
                <a:endParaRPr lang="en-GB" sz="1200"/>
              </a:p>
            </p:txBody>
          </p:sp>
        </p:grpSp>
        <p:grpSp>
          <p:nvGrpSpPr>
            <p:cNvPr id="18" name="Group 194"/>
            <p:cNvGrpSpPr>
              <a:grpSpLocks/>
            </p:cNvGrpSpPr>
            <p:nvPr/>
          </p:nvGrpSpPr>
          <p:grpSpPr bwMode="auto">
            <a:xfrm>
              <a:off x="6836212" y="2084413"/>
              <a:ext cx="1840176" cy="3316288"/>
              <a:chOff x="3934" y="1295"/>
              <a:chExt cx="1070" cy="2089"/>
            </a:xfrm>
          </p:grpSpPr>
          <p:cxnSp>
            <p:nvCxnSpPr>
              <p:cNvPr id="21" name="AutoShape 81"/>
              <p:cNvCxnSpPr>
                <a:cxnSpLocks noChangeShapeType="1"/>
                <a:stCxn id="102" idx="2"/>
                <a:endCxn id="11" idx="0"/>
              </p:cNvCxnSpPr>
              <p:nvPr/>
            </p:nvCxnSpPr>
            <p:spPr bwMode="auto">
              <a:xfrm rot="5400000" flipH="1" flipV="1">
                <a:off x="3084" y="2145"/>
                <a:ext cx="2089" cy="389"/>
              </a:xfrm>
              <a:prstGeom prst="bentConnector5">
                <a:avLst>
                  <a:gd name="adj1" fmla="val -10340"/>
                  <a:gd name="adj2" fmla="val 236968"/>
                  <a:gd name="adj3" fmla="val 106893"/>
                </a:avLst>
              </a:prstGeom>
              <a:noFill/>
              <a:ln w="38100">
                <a:solidFill>
                  <a:srgbClr val="808000"/>
                </a:solidFill>
                <a:miter lim="800000"/>
                <a:headEnd/>
                <a:tailEnd type="triangle" w="med" len="med"/>
              </a:ln>
              <a:effectLst/>
            </p:spPr>
          </p:cxnSp>
          <p:sp>
            <p:nvSpPr>
              <p:cNvPr id="22" name="Rectangle 192"/>
              <p:cNvSpPr>
                <a:spLocks noChangeArrowheads="1"/>
              </p:cNvSpPr>
              <p:nvPr/>
            </p:nvSpPr>
            <p:spPr bwMode="auto">
              <a:xfrm rot="-10800000">
                <a:off x="4756" y="1924"/>
                <a:ext cx="248" cy="1013"/>
              </a:xfrm>
              <a:prstGeom prst="rect">
                <a:avLst/>
              </a:prstGeom>
              <a:solidFill>
                <a:srgbClr val="99CC00"/>
              </a:solidFill>
              <a:ln w="25400">
                <a:solidFill>
                  <a:srgbClr val="808000"/>
                </a:solidFill>
                <a:miter lim="800000"/>
                <a:headEnd/>
                <a:tailEnd/>
              </a:ln>
              <a:effectLst/>
            </p:spPr>
            <p:txBody>
              <a:bodyPr vert="eaVert" wrap="none" anchor="ctr"/>
              <a:lstStyle/>
              <a:p>
                <a:r>
                  <a:rPr lang="en-GB" sz="1200" b="0">
                    <a:solidFill>
                      <a:schemeClr val="bg1"/>
                    </a:solidFill>
                  </a:rPr>
                  <a:t>Deposition</a:t>
                </a:r>
              </a:p>
            </p:txBody>
          </p:sp>
        </p:grpSp>
        <p:sp>
          <p:nvSpPr>
            <p:cNvPr id="19" name="Rectangle 196"/>
            <p:cNvSpPr>
              <a:spLocks noChangeArrowheads="1"/>
            </p:cNvSpPr>
            <p:nvPr/>
          </p:nvSpPr>
          <p:spPr bwMode="auto">
            <a:xfrm>
              <a:off x="1814421" y="5351487"/>
              <a:ext cx="3107663" cy="850900"/>
            </a:xfrm>
            <a:prstGeom prst="rect">
              <a:avLst/>
            </a:prstGeom>
            <a:solidFill>
              <a:srgbClr val="000080"/>
            </a:solidFill>
            <a:ln w="9525">
              <a:solidFill>
                <a:schemeClr val="tx1"/>
              </a:solidFill>
              <a:miter lim="800000"/>
              <a:headEnd/>
              <a:tailEnd/>
            </a:ln>
            <a:effectLst/>
          </p:spPr>
          <p:txBody>
            <a:bodyPr wrap="none" anchor="ctr"/>
            <a:lstStyle/>
            <a:p>
              <a:r>
                <a:rPr lang="en-GB" sz="1200">
                  <a:solidFill>
                    <a:schemeClr val="bg1"/>
                  </a:solidFill>
                </a:rPr>
                <a:t>Molecular </a:t>
              </a:r>
            </a:p>
            <a:p>
              <a:r>
                <a:rPr lang="en-GB" sz="1200">
                  <a:solidFill>
                    <a:schemeClr val="bg1"/>
                  </a:solidFill>
                </a:rPr>
                <a:t>Replacement</a:t>
              </a:r>
            </a:p>
          </p:txBody>
        </p:sp>
        <p:sp>
          <p:nvSpPr>
            <p:cNvPr id="20" name="Rectangle 19"/>
            <p:cNvSpPr/>
            <p:nvPr/>
          </p:nvSpPr>
          <p:spPr bwMode="auto">
            <a:xfrm>
              <a:off x="4088904" y="1772816"/>
              <a:ext cx="144016" cy="216024"/>
            </a:xfrm>
            <a:prstGeom prst="rect">
              <a:avLst/>
            </a:prstGeom>
            <a:no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endParaRPr lang="en-GB" sz="1200" b="0"/>
            </a:p>
          </p:txBody>
        </p:sp>
      </p:gr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Packing Function</a:t>
            </a:r>
          </a:p>
        </p:txBody>
      </p:sp>
      <p:sp>
        <p:nvSpPr>
          <p:cNvPr id="10" name="Content Placeholder 9"/>
          <p:cNvSpPr>
            <a:spLocks noGrp="1"/>
          </p:cNvSpPr>
          <p:nvPr>
            <p:ph idx="1"/>
          </p:nvPr>
        </p:nvSpPr>
        <p:spPr/>
        <p:txBody>
          <a:bodyPr/>
          <a:lstStyle/>
          <a:p>
            <a:r>
              <a:rPr lang="en-US" dirty="0"/>
              <a:t>Small – Medium – Large</a:t>
            </a:r>
          </a:p>
          <a:p>
            <a:r>
              <a:rPr lang="en-US" dirty="0"/>
              <a:t>all atoms – C</a:t>
            </a:r>
            <a:r>
              <a:rPr lang="en-GB" dirty="0">
                <a:latin typeface="Symbol" pitchFamily="18" charset="2"/>
              </a:rPr>
              <a:t>a</a:t>
            </a:r>
            <a:r>
              <a:rPr lang="en-US" dirty="0"/>
              <a:t> atoms – Hexagonal Grid</a:t>
            </a:r>
          </a:p>
          <a:p>
            <a:endParaRPr lang="en-US" dirty="0"/>
          </a:p>
        </p:txBody>
      </p:sp>
      <p:sp>
        <p:nvSpPr>
          <p:cNvPr id="9" name="Oval 8"/>
          <p:cNvSpPr/>
          <p:nvPr/>
        </p:nvSpPr>
        <p:spPr>
          <a:xfrm rot="967405">
            <a:off x="7247225" y="2844592"/>
            <a:ext cx="2320678" cy="3138255"/>
          </a:xfrm>
          <a:prstGeom prst="ellipse">
            <a:avLst/>
          </a:prstGeom>
          <a:blipFill rotWithShape="1">
            <a:blip r:embed="rId2">
              <a:extLst>
                <a:ext uri="{28A0092B-C50C-407E-A947-70E740481C1C}">
                  <a14:useLocalDpi xmlns:a14="http://schemas.microsoft.com/office/drawing/2010/main" val="0"/>
                </a:ext>
              </a:extLst>
            </a:blip>
            <a:tile tx="0" ty="0" sx="100000" sy="100000" flip="none" algn="tl"/>
          </a:blip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1" name="Group 7"/>
          <p:cNvGrpSpPr>
            <a:grpSpLocks/>
          </p:cNvGrpSpPr>
          <p:nvPr/>
        </p:nvGrpSpPr>
        <p:grpSpPr bwMode="auto">
          <a:xfrm>
            <a:off x="4084063" y="3112108"/>
            <a:ext cx="2133369" cy="2261166"/>
            <a:chOff x="1311" y="1423"/>
            <a:chExt cx="444" cy="550"/>
          </a:xfrm>
        </p:grpSpPr>
        <p:sp>
          <p:nvSpPr>
            <p:cNvPr id="12" name="Freeform 8"/>
            <p:cNvSpPr>
              <a:spLocks/>
            </p:cNvSpPr>
            <p:nvPr/>
          </p:nvSpPr>
          <p:spPr bwMode="auto">
            <a:xfrm rot="-21600000">
              <a:off x="1396" y="1519"/>
              <a:ext cx="75" cy="352"/>
            </a:xfrm>
            <a:custGeom>
              <a:avLst/>
              <a:gdLst/>
              <a:ahLst/>
              <a:cxnLst>
                <a:cxn ang="0">
                  <a:pos x="87" y="0"/>
                </a:cxn>
                <a:cxn ang="0">
                  <a:pos x="65" y="15"/>
                </a:cxn>
                <a:cxn ang="0">
                  <a:pos x="51" y="33"/>
                </a:cxn>
                <a:cxn ang="0">
                  <a:pos x="44" y="59"/>
                </a:cxn>
                <a:cxn ang="0">
                  <a:pos x="53" y="246"/>
                </a:cxn>
                <a:cxn ang="0">
                  <a:pos x="60" y="314"/>
                </a:cxn>
                <a:cxn ang="0">
                  <a:pos x="83" y="344"/>
                </a:cxn>
                <a:cxn ang="0">
                  <a:pos x="75" y="377"/>
                </a:cxn>
                <a:cxn ang="0">
                  <a:pos x="39" y="341"/>
                </a:cxn>
                <a:cxn ang="0">
                  <a:pos x="33" y="327"/>
                </a:cxn>
                <a:cxn ang="0">
                  <a:pos x="27" y="308"/>
                </a:cxn>
                <a:cxn ang="0">
                  <a:pos x="21" y="287"/>
                </a:cxn>
                <a:cxn ang="0">
                  <a:pos x="15" y="269"/>
                </a:cxn>
                <a:cxn ang="0">
                  <a:pos x="9" y="251"/>
                </a:cxn>
                <a:cxn ang="0">
                  <a:pos x="8" y="146"/>
                </a:cxn>
                <a:cxn ang="0">
                  <a:pos x="14" y="53"/>
                </a:cxn>
                <a:cxn ang="0">
                  <a:pos x="20" y="32"/>
                </a:cxn>
                <a:cxn ang="0">
                  <a:pos x="32" y="11"/>
                </a:cxn>
              </a:cxnLst>
              <a:rect l="0" t="0" r="r" b="b"/>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13" name="Group 9"/>
            <p:cNvGrpSpPr>
              <a:grpSpLocks/>
            </p:cNvGrpSpPr>
            <p:nvPr/>
          </p:nvGrpSpPr>
          <p:grpSpPr bwMode="auto">
            <a:xfrm rot="-21600000">
              <a:off x="1311" y="1718"/>
              <a:ext cx="92" cy="69"/>
              <a:chOff x="101" y="1265"/>
              <a:chExt cx="112" cy="84"/>
            </a:xfrm>
          </p:grpSpPr>
          <p:sp>
            <p:nvSpPr>
              <p:cNvPr id="63" name="Freeform 1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4" name="Freeform 1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5" name="Freeform 1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14" name="Group 13"/>
            <p:cNvGrpSpPr>
              <a:grpSpLocks/>
            </p:cNvGrpSpPr>
            <p:nvPr/>
          </p:nvGrpSpPr>
          <p:grpSpPr bwMode="auto">
            <a:xfrm rot="-21600000">
              <a:off x="1355" y="1680"/>
              <a:ext cx="92" cy="69"/>
              <a:chOff x="101" y="1265"/>
              <a:chExt cx="112" cy="84"/>
            </a:xfrm>
          </p:grpSpPr>
          <p:sp>
            <p:nvSpPr>
              <p:cNvPr id="60" name="Freeform 1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1" name="Freeform 1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62" name="Freeform 1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15" name="Freeform 17"/>
            <p:cNvSpPr>
              <a:spLocks/>
            </p:cNvSpPr>
            <p:nvPr/>
          </p:nvSpPr>
          <p:spPr bwMode="auto">
            <a:xfrm rot="-21600000">
              <a:off x="1443" y="1513"/>
              <a:ext cx="61" cy="341"/>
            </a:xfrm>
            <a:custGeom>
              <a:avLst/>
              <a:gdLst/>
              <a:ahLst/>
              <a:cxnLst>
                <a:cxn ang="0">
                  <a:pos x="46" y="10"/>
                </a:cxn>
                <a:cxn ang="0">
                  <a:pos x="32" y="84"/>
                </a:cxn>
                <a:cxn ang="0">
                  <a:pos x="37" y="127"/>
                </a:cxn>
                <a:cxn ang="0">
                  <a:pos x="32" y="187"/>
                </a:cxn>
                <a:cxn ang="0">
                  <a:pos x="31" y="234"/>
                </a:cxn>
                <a:cxn ang="0">
                  <a:pos x="28" y="285"/>
                </a:cxn>
                <a:cxn ang="0">
                  <a:pos x="38" y="403"/>
                </a:cxn>
                <a:cxn ang="0">
                  <a:pos x="58" y="396"/>
                </a:cxn>
                <a:cxn ang="0">
                  <a:pos x="53" y="381"/>
                </a:cxn>
                <a:cxn ang="0">
                  <a:pos x="64" y="268"/>
                </a:cxn>
                <a:cxn ang="0">
                  <a:pos x="70" y="130"/>
                </a:cxn>
                <a:cxn ang="0">
                  <a:pos x="68" y="45"/>
                </a:cxn>
                <a:cxn ang="0">
                  <a:pos x="70" y="9"/>
                </a:cxn>
                <a:cxn ang="0">
                  <a:pos x="73" y="0"/>
                </a:cxn>
              </a:cxnLst>
              <a:rect l="0" t="0" r="r" b="b"/>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16" name="Group 18"/>
            <p:cNvGrpSpPr>
              <a:grpSpLocks/>
            </p:cNvGrpSpPr>
            <p:nvPr/>
          </p:nvGrpSpPr>
          <p:grpSpPr bwMode="auto">
            <a:xfrm rot="-21600000">
              <a:off x="1399" y="1641"/>
              <a:ext cx="92" cy="69"/>
              <a:chOff x="101" y="1265"/>
              <a:chExt cx="112" cy="84"/>
            </a:xfrm>
          </p:grpSpPr>
          <p:sp>
            <p:nvSpPr>
              <p:cNvPr id="57" name="Freeform 19"/>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8" name="Freeform 20"/>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9" name="Freeform 21"/>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17" name="Freeform 22"/>
            <p:cNvSpPr>
              <a:spLocks/>
            </p:cNvSpPr>
            <p:nvPr/>
          </p:nvSpPr>
          <p:spPr bwMode="auto">
            <a:xfrm rot="-21600000">
              <a:off x="1502" y="1480"/>
              <a:ext cx="61" cy="376"/>
            </a:xfrm>
            <a:custGeom>
              <a:avLst/>
              <a:gdLst/>
              <a:ahLst/>
              <a:cxnLst>
                <a:cxn ang="0">
                  <a:pos x="46" y="10"/>
                </a:cxn>
                <a:cxn ang="0">
                  <a:pos x="32" y="84"/>
                </a:cxn>
                <a:cxn ang="0">
                  <a:pos x="37" y="127"/>
                </a:cxn>
                <a:cxn ang="0">
                  <a:pos x="32" y="187"/>
                </a:cxn>
                <a:cxn ang="0">
                  <a:pos x="31" y="234"/>
                </a:cxn>
                <a:cxn ang="0">
                  <a:pos x="28" y="285"/>
                </a:cxn>
                <a:cxn ang="0">
                  <a:pos x="38" y="403"/>
                </a:cxn>
                <a:cxn ang="0">
                  <a:pos x="58" y="396"/>
                </a:cxn>
                <a:cxn ang="0">
                  <a:pos x="53" y="381"/>
                </a:cxn>
                <a:cxn ang="0">
                  <a:pos x="64" y="268"/>
                </a:cxn>
                <a:cxn ang="0">
                  <a:pos x="70" y="130"/>
                </a:cxn>
                <a:cxn ang="0">
                  <a:pos x="68" y="45"/>
                </a:cxn>
                <a:cxn ang="0">
                  <a:pos x="70" y="9"/>
                </a:cxn>
                <a:cxn ang="0">
                  <a:pos x="73" y="0"/>
                </a:cxn>
              </a:cxnLst>
              <a:rect l="0" t="0" r="r" b="b"/>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8" name="Freeform 23"/>
            <p:cNvSpPr>
              <a:spLocks/>
            </p:cNvSpPr>
            <p:nvPr/>
          </p:nvSpPr>
          <p:spPr bwMode="auto">
            <a:xfrm rot="-21600000">
              <a:off x="1540" y="1423"/>
              <a:ext cx="107" cy="381"/>
            </a:xfrm>
            <a:custGeom>
              <a:avLst/>
              <a:gdLst/>
              <a:ahLst/>
              <a:cxnLst>
                <a:cxn ang="0">
                  <a:pos x="114" y="0"/>
                </a:cxn>
                <a:cxn ang="0">
                  <a:pos x="97" y="27"/>
                </a:cxn>
                <a:cxn ang="0">
                  <a:pos x="91" y="33"/>
                </a:cxn>
                <a:cxn ang="0">
                  <a:pos x="75" y="60"/>
                </a:cxn>
                <a:cxn ang="0">
                  <a:pos x="90" y="65"/>
                </a:cxn>
                <a:cxn ang="0">
                  <a:pos x="85" y="90"/>
                </a:cxn>
                <a:cxn ang="0">
                  <a:pos x="79" y="126"/>
                </a:cxn>
                <a:cxn ang="0">
                  <a:pos x="73" y="150"/>
                </a:cxn>
                <a:cxn ang="0">
                  <a:pos x="61" y="281"/>
                </a:cxn>
                <a:cxn ang="0">
                  <a:pos x="55" y="332"/>
                </a:cxn>
                <a:cxn ang="0">
                  <a:pos x="49" y="357"/>
                </a:cxn>
                <a:cxn ang="0">
                  <a:pos x="43" y="375"/>
                </a:cxn>
                <a:cxn ang="0">
                  <a:pos x="37" y="396"/>
                </a:cxn>
                <a:cxn ang="0">
                  <a:pos x="31" y="417"/>
                </a:cxn>
                <a:cxn ang="0">
                  <a:pos x="21" y="434"/>
                </a:cxn>
                <a:cxn ang="0">
                  <a:pos x="3" y="458"/>
                </a:cxn>
                <a:cxn ang="0">
                  <a:pos x="1" y="462"/>
                </a:cxn>
                <a:cxn ang="0">
                  <a:pos x="13" y="452"/>
                </a:cxn>
                <a:cxn ang="0">
                  <a:pos x="36" y="438"/>
                </a:cxn>
                <a:cxn ang="0">
                  <a:pos x="48" y="426"/>
                </a:cxn>
                <a:cxn ang="0">
                  <a:pos x="61" y="411"/>
                </a:cxn>
                <a:cxn ang="0">
                  <a:pos x="75" y="389"/>
                </a:cxn>
                <a:cxn ang="0">
                  <a:pos x="81" y="371"/>
                </a:cxn>
                <a:cxn ang="0">
                  <a:pos x="87" y="338"/>
                </a:cxn>
                <a:cxn ang="0">
                  <a:pos x="90" y="294"/>
                </a:cxn>
                <a:cxn ang="0">
                  <a:pos x="96" y="254"/>
                </a:cxn>
                <a:cxn ang="0">
                  <a:pos x="105" y="191"/>
                </a:cxn>
                <a:cxn ang="0">
                  <a:pos x="111" y="159"/>
                </a:cxn>
                <a:cxn ang="0">
                  <a:pos x="117" y="137"/>
                </a:cxn>
                <a:cxn ang="0">
                  <a:pos x="115" y="80"/>
                </a:cxn>
                <a:cxn ang="0">
                  <a:pos x="127" y="62"/>
                </a:cxn>
                <a:cxn ang="0">
                  <a:pos x="130" y="57"/>
                </a:cxn>
                <a:cxn ang="0">
                  <a:pos x="124" y="45"/>
                </a:cxn>
                <a:cxn ang="0">
                  <a:pos x="118" y="20"/>
                </a:cxn>
                <a:cxn ang="0">
                  <a:pos x="114" y="0"/>
                </a:cxn>
              </a:cxnLst>
              <a:rect l="0" t="0" r="r" b="b"/>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19" name="Freeform 24"/>
            <p:cNvSpPr>
              <a:spLocks/>
            </p:cNvSpPr>
            <p:nvPr/>
          </p:nvSpPr>
          <p:spPr bwMode="auto">
            <a:xfrm rot="-21600000">
              <a:off x="1690" y="1590"/>
              <a:ext cx="65" cy="205"/>
            </a:xfrm>
            <a:custGeom>
              <a:avLst/>
              <a:gdLst/>
              <a:ahLst/>
              <a:cxnLst>
                <a:cxn ang="0">
                  <a:pos x="22" y="4"/>
                </a:cxn>
                <a:cxn ang="0">
                  <a:pos x="58" y="0"/>
                </a:cxn>
                <a:cxn ang="0">
                  <a:pos x="58" y="93"/>
                </a:cxn>
                <a:cxn ang="0">
                  <a:pos x="56" y="135"/>
                </a:cxn>
                <a:cxn ang="0">
                  <a:pos x="53" y="156"/>
                </a:cxn>
                <a:cxn ang="0">
                  <a:pos x="58" y="184"/>
                </a:cxn>
                <a:cxn ang="0">
                  <a:pos x="47" y="196"/>
                </a:cxn>
                <a:cxn ang="0">
                  <a:pos x="35" y="219"/>
                </a:cxn>
                <a:cxn ang="0">
                  <a:pos x="29" y="234"/>
                </a:cxn>
                <a:cxn ang="0">
                  <a:pos x="23" y="240"/>
                </a:cxn>
                <a:cxn ang="0">
                  <a:pos x="2" y="199"/>
                </a:cxn>
                <a:cxn ang="0">
                  <a:pos x="13" y="184"/>
                </a:cxn>
                <a:cxn ang="0">
                  <a:pos x="19" y="141"/>
                </a:cxn>
                <a:cxn ang="0">
                  <a:pos x="26" y="76"/>
                </a:cxn>
                <a:cxn ang="0">
                  <a:pos x="22" y="19"/>
                </a:cxn>
                <a:cxn ang="0">
                  <a:pos x="22" y="4"/>
                </a:cxn>
              </a:cxnLst>
              <a:rect l="0" t="0" r="r" b="b"/>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20" name="Group 25"/>
            <p:cNvGrpSpPr>
              <a:grpSpLocks/>
            </p:cNvGrpSpPr>
            <p:nvPr/>
          </p:nvGrpSpPr>
          <p:grpSpPr bwMode="auto">
            <a:xfrm rot="-21600000">
              <a:off x="1443" y="1601"/>
              <a:ext cx="92" cy="69"/>
              <a:chOff x="101" y="1265"/>
              <a:chExt cx="112" cy="84"/>
            </a:xfrm>
          </p:grpSpPr>
          <p:sp>
            <p:nvSpPr>
              <p:cNvPr id="54" name="Freeform 26"/>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5" name="Freeform 27"/>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6" name="Freeform 28"/>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1" name="Group 29"/>
            <p:cNvGrpSpPr>
              <a:grpSpLocks/>
            </p:cNvGrpSpPr>
            <p:nvPr/>
          </p:nvGrpSpPr>
          <p:grpSpPr bwMode="auto">
            <a:xfrm rot="-25105034">
              <a:off x="1527" y="1732"/>
              <a:ext cx="92" cy="69"/>
              <a:chOff x="101" y="1265"/>
              <a:chExt cx="112" cy="84"/>
            </a:xfrm>
          </p:grpSpPr>
          <p:sp>
            <p:nvSpPr>
              <p:cNvPr id="51" name="Freeform 3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2" name="Freeform 3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3" name="Freeform 3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2" name="Group 33"/>
            <p:cNvGrpSpPr>
              <a:grpSpLocks/>
            </p:cNvGrpSpPr>
            <p:nvPr/>
          </p:nvGrpSpPr>
          <p:grpSpPr bwMode="auto">
            <a:xfrm rot="-25105034">
              <a:off x="1523" y="1665"/>
              <a:ext cx="92" cy="69"/>
              <a:chOff x="101" y="1265"/>
              <a:chExt cx="112" cy="84"/>
            </a:xfrm>
          </p:grpSpPr>
          <p:sp>
            <p:nvSpPr>
              <p:cNvPr id="48" name="Freeform 3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9" name="Freeform 3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50" name="Freeform 3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23" name="Freeform 37"/>
            <p:cNvSpPr>
              <a:spLocks/>
            </p:cNvSpPr>
            <p:nvPr/>
          </p:nvSpPr>
          <p:spPr bwMode="auto">
            <a:xfrm rot="-21600000">
              <a:off x="1568" y="1773"/>
              <a:ext cx="89" cy="76"/>
            </a:xfrm>
            <a:custGeom>
              <a:avLst/>
              <a:gdLst/>
              <a:ahLst/>
              <a:cxnLst>
                <a:cxn ang="0">
                  <a:pos x="0" y="44"/>
                </a:cxn>
                <a:cxn ang="0">
                  <a:pos x="8" y="63"/>
                </a:cxn>
                <a:cxn ang="0">
                  <a:pos x="42" y="87"/>
                </a:cxn>
                <a:cxn ang="0">
                  <a:pos x="57" y="92"/>
                </a:cxn>
                <a:cxn ang="0">
                  <a:pos x="78" y="86"/>
                </a:cxn>
                <a:cxn ang="0">
                  <a:pos x="92" y="68"/>
                </a:cxn>
                <a:cxn ang="0">
                  <a:pos x="98" y="50"/>
                </a:cxn>
                <a:cxn ang="0">
                  <a:pos x="107" y="11"/>
                </a:cxn>
                <a:cxn ang="0">
                  <a:pos x="108" y="0"/>
                </a:cxn>
              </a:cxnLst>
              <a:rect l="0" t="0" r="r" b="b"/>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4" name="Freeform 38"/>
            <p:cNvSpPr>
              <a:spLocks/>
            </p:cNvSpPr>
            <p:nvPr/>
          </p:nvSpPr>
          <p:spPr bwMode="auto">
            <a:xfrm rot="-21600000">
              <a:off x="1637" y="1550"/>
              <a:ext cx="54" cy="224"/>
            </a:xfrm>
            <a:custGeom>
              <a:avLst/>
              <a:gdLst/>
              <a:ahLst/>
              <a:cxnLst>
                <a:cxn ang="0">
                  <a:pos x="37" y="0"/>
                </a:cxn>
                <a:cxn ang="0">
                  <a:pos x="31" y="19"/>
                </a:cxn>
                <a:cxn ang="0">
                  <a:pos x="25" y="33"/>
                </a:cxn>
                <a:cxn ang="0">
                  <a:pos x="16" y="52"/>
                </a:cxn>
                <a:cxn ang="0">
                  <a:pos x="12" y="67"/>
                </a:cxn>
                <a:cxn ang="0">
                  <a:pos x="24" y="69"/>
                </a:cxn>
                <a:cxn ang="0">
                  <a:pos x="16" y="111"/>
                </a:cxn>
                <a:cxn ang="0">
                  <a:pos x="7" y="175"/>
                </a:cxn>
                <a:cxn ang="0">
                  <a:pos x="9" y="258"/>
                </a:cxn>
                <a:cxn ang="0">
                  <a:pos x="24" y="270"/>
                </a:cxn>
                <a:cxn ang="0">
                  <a:pos x="45" y="264"/>
                </a:cxn>
                <a:cxn ang="0">
                  <a:pos x="45" y="228"/>
                </a:cxn>
                <a:cxn ang="0">
                  <a:pos x="49" y="195"/>
                </a:cxn>
                <a:cxn ang="0">
                  <a:pos x="57" y="88"/>
                </a:cxn>
                <a:cxn ang="0">
                  <a:pos x="66" y="66"/>
                </a:cxn>
                <a:cxn ang="0">
                  <a:pos x="61" y="48"/>
                </a:cxn>
                <a:cxn ang="0">
                  <a:pos x="52" y="28"/>
                </a:cxn>
                <a:cxn ang="0">
                  <a:pos x="37" y="0"/>
                </a:cxn>
              </a:cxnLst>
              <a:rect l="0" t="0" r="r" b="b"/>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25" name="Group 39"/>
            <p:cNvGrpSpPr>
              <a:grpSpLocks/>
            </p:cNvGrpSpPr>
            <p:nvPr/>
          </p:nvGrpSpPr>
          <p:grpSpPr bwMode="auto">
            <a:xfrm rot="-25468781">
              <a:off x="1642" y="1737"/>
              <a:ext cx="92" cy="69"/>
              <a:chOff x="101" y="1265"/>
              <a:chExt cx="112" cy="84"/>
            </a:xfrm>
          </p:grpSpPr>
          <p:sp>
            <p:nvSpPr>
              <p:cNvPr id="45" name="Freeform 40"/>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6" name="Freeform 41"/>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7" name="Freeform 42"/>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grpSp>
          <p:nvGrpSpPr>
            <p:cNvPr id="26" name="Group 43"/>
            <p:cNvGrpSpPr>
              <a:grpSpLocks/>
            </p:cNvGrpSpPr>
            <p:nvPr/>
          </p:nvGrpSpPr>
          <p:grpSpPr bwMode="auto">
            <a:xfrm rot="-25468781">
              <a:off x="1630" y="1679"/>
              <a:ext cx="92" cy="69"/>
              <a:chOff x="101" y="1265"/>
              <a:chExt cx="112" cy="84"/>
            </a:xfrm>
          </p:grpSpPr>
          <p:sp>
            <p:nvSpPr>
              <p:cNvPr id="42" name="Freeform 44"/>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3" name="Freeform 45"/>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4" name="Freeform 46"/>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27" name="Freeform 47"/>
            <p:cNvSpPr>
              <a:spLocks/>
            </p:cNvSpPr>
            <p:nvPr/>
          </p:nvSpPr>
          <p:spPr bwMode="auto">
            <a:xfrm rot="-21600000">
              <a:off x="1415" y="1476"/>
              <a:ext cx="144" cy="66"/>
            </a:xfrm>
            <a:custGeom>
              <a:avLst/>
              <a:gdLst/>
              <a:ahLst/>
              <a:cxnLst>
                <a:cxn ang="0">
                  <a:pos x="165" y="36"/>
                </a:cxn>
                <a:cxn ang="0">
                  <a:pos x="151" y="40"/>
                </a:cxn>
                <a:cxn ang="0">
                  <a:pos x="115" y="46"/>
                </a:cxn>
                <a:cxn ang="0">
                  <a:pos x="57" y="52"/>
                </a:cxn>
                <a:cxn ang="0">
                  <a:pos x="22" y="61"/>
                </a:cxn>
                <a:cxn ang="0">
                  <a:pos x="4" y="73"/>
                </a:cxn>
                <a:cxn ang="0">
                  <a:pos x="1" y="78"/>
                </a:cxn>
                <a:cxn ang="0">
                  <a:pos x="4" y="73"/>
                </a:cxn>
                <a:cxn ang="0">
                  <a:pos x="7" y="69"/>
                </a:cxn>
                <a:cxn ang="0">
                  <a:pos x="10" y="64"/>
                </a:cxn>
                <a:cxn ang="0">
                  <a:pos x="15" y="63"/>
                </a:cxn>
                <a:cxn ang="0">
                  <a:pos x="57" y="45"/>
                </a:cxn>
                <a:cxn ang="0">
                  <a:pos x="102" y="27"/>
                </a:cxn>
                <a:cxn ang="0">
                  <a:pos x="120" y="21"/>
                </a:cxn>
                <a:cxn ang="0">
                  <a:pos x="144" y="12"/>
                </a:cxn>
                <a:cxn ang="0">
                  <a:pos x="159" y="6"/>
                </a:cxn>
                <a:cxn ang="0">
                  <a:pos x="174" y="0"/>
                </a:cxn>
                <a:cxn ang="0">
                  <a:pos x="169" y="21"/>
                </a:cxn>
                <a:cxn ang="0">
                  <a:pos x="165" y="36"/>
                </a:cxn>
              </a:cxnLst>
              <a:rect l="0" t="0" r="r" b="b"/>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8" name="Freeform 48"/>
            <p:cNvSpPr>
              <a:spLocks/>
            </p:cNvSpPr>
            <p:nvPr/>
          </p:nvSpPr>
          <p:spPr bwMode="auto">
            <a:xfrm rot="-21600000">
              <a:off x="1567" y="1502"/>
              <a:ext cx="66" cy="63"/>
            </a:xfrm>
            <a:custGeom>
              <a:avLst/>
              <a:gdLst/>
              <a:ahLst/>
              <a:cxnLst>
                <a:cxn ang="0">
                  <a:pos x="47" y="11"/>
                </a:cxn>
                <a:cxn ang="0">
                  <a:pos x="41" y="36"/>
                </a:cxn>
                <a:cxn ang="0">
                  <a:pos x="17" y="54"/>
                </a:cxn>
                <a:cxn ang="0">
                  <a:pos x="5" y="57"/>
                </a:cxn>
                <a:cxn ang="0">
                  <a:pos x="19" y="77"/>
                </a:cxn>
                <a:cxn ang="0">
                  <a:pos x="58" y="71"/>
                </a:cxn>
                <a:cxn ang="0">
                  <a:pos x="64" y="63"/>
                </a:cxn>
                <a:cxn ang="0">
                  <a:pos x="70" y="48"/>
                </a:cxn>
                <a:cxn ang="0">
                  <a:pos x="62" y="0"/>
                </a:cxn>
                <a:cxn ang="0">
                  <a:pos x="47" y="11"/>
                </a:cxn>
              </a:cxnLst>
              <a:rect l="0" t="0" r="r" b="b"/>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29" name="Freeform 49"/>
            <p:cNvSpPr>
              <a:spLocks/>
            </p:cNvSpPr>
            <p:nvPr/>
          </p:nvSpPr>
          <p:spPr bwMode="auto">
            <a:xfrm rot="-21600000">
              <a:off x="1545" y="1476"/>
              <a:ext cx="49" cy="85"/>
            </a:xfrm>
            <a:custGeom>
              <a:avLst/>
              <a:gdLst/>
              <a:ahLst/>
              <a:cxnLst>
                <a:cxn ang="0">
                  <a:pos x="21" y="5"/>
                </a:cxn>
                <a:cxn ang="0">
                  <a:pos x="7" y="28"/>
                </a:cxn>
                <a:cxn ang="0">
                  <a:pos x="1" y="44"/>
                </a:cxn>
                <a:cxn ang="0">
                  <a:pos x="6" y="80"/>
                </a:cxn>
                <a:cxn ang="0">
                  <a:pos x="39" y="104"/>
                </a:cxn>
                <a:cxn ang="0">
                  <a:pos x="34" y="88"/>
                </a:cxn>
                <a:cxn ang="0">
                  <a:pos x="21" y="5"/>
                </a:cxn>
              </a:cxnLst>
              <a:rect l="0" t="0" r="r" b="b"/>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0" name="Freeform 50"/>
            <p:cNvSpPr>
              <a:spLocks/>
            </p:cNvSpPr>
            <p:nvPr/>
          </p:nvSpPr>
          <p:spPr bwMode="auto">
            <a:xfrm rot="-21600000">
              <a:off x="1593" y="1498"/>
              <a:ext cx="49" cy="85"/>
            </a:xfrm>
            <a:custGeom>
              <a:avLst/>
              <a:gdLst/>
              <a:ahLst/>
              <a:cxnLst>
                <a:cxn ang="0">
                  <a:pos x="21" y="5"/>
                </a:cxn>
                <a:cxn ang="0">
                  <a:pos x="7" y="28"/>
                </a:cxn>
                <a:cxn ang="0">
                  <a:pos x="1" y="44"/>
                </a:cxn>
                <a:cxn ang="0">
                  <a:pos x="6" y="80"/>
                </a:cxn>
                <a:cxn ang="0">
                  <a:pos x="39" y="104"/>
                </a:cxn>
                <a:cxn ang="0">
                  <a:pos x="34" y="88"/>
                </a:cxn>
                <a:cxn ang="0">
                  <a:pos x="21" y="5"/>
                </a:cxn>
              </a:cxnLst>
              <a:rect l="0" t="0" r="r" b="b"/>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nvGrpSpPr>
            <p:cNvPr id="31" name="Group 51"/>
            <p:cNvGrpSpPr>
              <a:grpSpLocks/>
            </p:cNvGrpSpPr>
            <p:nvPr/>
          </p:nvGrpSpPr>
          <p:grpSpPr bwMode="auto">
            <a:xfrm rot="-25468781">
              <a:off x="1617" y="1614"/>
              <a:ext cx="92" cy="69"/>
              <a:chOff x="101" y="1265"/>
              <a:chExt cx="112" cy="84"/>
            </a:xfrm>
          </p:grpSpPr>
          <p:sp>
            <p:nvSpPr>
              <p:cNvPr id="39" name="Freeform 52"/>
              <p:cNvSpPr>
                <a:spLocks/>
              </p:cNvSpPr>
              <p:nvPr/>
            </p:nvSpPr>
            <p:spPr bwMode="auto">
              <a:xfrm>
                <a:off x="118" y="1265"/>
                <a:ext cx="57" cy="57"/>
              </a:xfrm>
              <a:custGeom>
                <a:avLst/>
                <a:gdLst/>
                <a:ahLst/>
                <a:cxnLst>
                  <a:cxn ang="0">
                    <a:pos x="7" y="31"/>
                  </a:cxn>
                  <a:cxn ang="0">
                    <a:pos x="31" y="43"/>
                  </a:cxn>
                  <a:cxn ang="0">
                    <a:pos x="46" y="57"/>
                  </a:cxn>
                  <a:cxn ang="0">
                    <a:pos x="44" y="31"/>
                  </a:cxn>
                  <a:cxn ang="0">
                    <a:pos x="20" y="3"/>
                  </a:cxn>
                  <a:cxn ang="0">
                    <a:pos x="7" y="6"/>
                  </a:cxn>
                  <a:cxn ang="0">
                    <a:pos x="7" y="31"/>
                  </a:cxn>
                </a:cxnLst>
                <a:rect l="0" t="0" r="r" b="b"/>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0" name="Freeform 53"/>
              <p:cNvSpPr>
                <a:spLocks/>
              </p:cNvSpPr>
              <p:nvPr/>
            </p:nvSpPr>
            <p:spPr bwMode="auto">
              <a:xfrm>
                <a:off x="186" y="1296"/>
                <a:ext cx="27" cy="29"/>
              </a:xfrm>
              <a:custGeom>
                <a:avLst/>
                <a:gdLst/>
                <a:ahLst/>
                <a:cxnLst>
                  <a:cxn ang="0">
                    <a:pos x="14" y="29"/>
                  </a:cxn>
                  <a:cxn ang="0">
                    <a:pos x="27" y="6"/>
                  </a:cxn>
                  <a:cxn ang="0">
                    <a:pos x="14" y="0"/>
                  </a:cxn>
                  <a:cxn ang="0">
                    <a:pos x="6" y="15"/>
                  </a:cxn>
                  <a:cxn ang="0">
                    <a:pos x="0" y="29"/>
                  </a:cxn>
                </a:cxnLst>
                <a:rect l="0" t="0" r="r" b="b"/>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41" name="Freeform 54"/>
              <p:cNvSpPr>
                <a:spLocks/>
              </p:cNvSpPr>
              <p:nvPr/>
            </p:nvSpPr>
            <p:spPr bwMode="auto">
              <a:xfrm>
                <a:off x="101" y="1271"/>
                <a:ext cx="103" cy="78"/>
              </a:xfrm>
              <a:custGeom>
                <a:avLst/>
                <a:gdLst/>
                <a:ahLst/>
                <a:cxnLst>
                  <a:cxn ang="0">
                    <a:pos x="30" y="0"/>
                  </a:cxn>
                  <a:cxn ang="0">
                    <a:pos x="19" y="7"/>
                  </a:cxn>
                  <a:cxn ang="0">
                    <a:pos x="7" y="18"/>
                  </a:cxn>
                  <a:cxn ang="0">
                    <a:pos x="0" y="33"/>
                  </a:cxn>
                  <a:cxn ang="0">
                    <a:pos x="30" y="73"/>
                  </a:cxn>
                  <a:cxn ang="0">
                    <a:pos x="61" y="75"/>
                  </a:cxn>
                  <a:cxn ang="0">
                    <a:pos x="84" y="67"/>
                  </a:cxn>
                  <a:cxn ang="0">
                    <a:pos x="96" y="58"/>
                  </a:cxn>
                  <a:cxn ang="0">
                    <a:pos x="91" y="52"/>
                  </a:cxn>
                  <a:cxn ang="0">
                    <a:pos x="67" y="54"/>
                  </a:cxn>
                  <a:cxn ang="0">
                    <a:pos x="40" y="45"/>
                  </a:cxn>
                  <a:cxn ang="0">
                    <a:pos x="24" y="30"/>
                  </a:cxn>
                  <a:cxn ang="0">
                    <a:pos x="30" y="0"/>
                  </a:cxn>
                </a:cxnLst>
                <a:rect l="0" t="0" r="r" b="b"/>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sp>
          <p:nvSpPr>
            <p:cNvPr id="32" name="Freeform 55"/>
            <p:cNvSpPr>
              <a:spLocks/>
            </p:cNvSpPr>
            <p:nvPr/>
          </p:nvSpPr>
          <p:spPr bwMode="auto">
            <a:xfrm rot="-21600000">
              <a:off x="1526" y="1627"/>
              <a:ext cx="56" cy="35"/>
            </a:xfrm>
            <a:custGeom>
              <a:avLst/>
              <a:gdLst/>
              <a:ahLst/>
              <a:cxnLst>
                <a:cxn ang="0">
                  <a:pos x="68" y="43"/>
                </a:cxn>
                <a:cxn ang="0">
                  <a:pos x="54" y="22"/>
                </a:cxn>
                <a:cxn ang="0">
                  <a:pos x="33" y="9"/>
                </a:cxn>
                <a:cxn ang="0">
                  <a:pos x="0" y="0"/>
                </a:cxn>
              </a:cxnLst>
              <a:rect l="0" t="0" r="r" b="b"/>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3" name="Freeform 56"/>
            <p:cNvSpPr>
              <a:spLocks/>
            </p:cNvSpPr>
            <p:nvPr/>
          </p:nvSpPr>
          <p:spPr bwMode="auto">
            <a:xfrm rot="-21600000">
              <a:off x="1490" y="1443"/>
              <a:ext cx="60" cy="53"/>
            </a:xfrm>
            <a:custGeom>
              <a:avLst/>
              <a:gdLst/>
              <a:ahLst/>
              <a:cxnLst>
                <a:cxn ang="0">
                  <a:pos x="73" y="41"/>
                </a:cxn>
                <a:cxn ang="0">
                  <a:pos x="68" y="14"/>
                </a:cxn>
                <a:cxn ang="0">
                  <a:pos x="53" y="0"/>
                </a:cxn>
                <a:cxn ang="0">
                  <a:pos x="14" y="14"/>
                </a:cxn>
                <a:cxn ang="0">
                  <a:pos x="2" y="32"/>
                </a:cxn>
                <a:cxn ang="0">
                  <a:pos x="1" y="65"/>
                </a:cxn>
              </a:cxnLst>
              <a:rect l="0" t="0" r="r" b="b"/>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4" name="Freeform 57"/>
            <p:cNvSpPr>
              <a:spLocks/>
            </p:cNvSpPr>
            <p:nvPr/>
          </p:nvSpPr>
          <p:spPr bwMode="auto">
            <a:xfrm rot="-21600000">
              <a:off x="1662" y="1513"/>
              <a:ext cx="63" cy="79"/>
            </a:xfrm>
            <a:custGeom>
              <a:avLst/>
              <a:gdLst/>
              <a:ahLst/>
              <a:cxnLst>
                <a:cxn ang="0">
                  <a:pos x="8" y="46"/>
                </a:cxn>
                <a:cxn ang="0">
                  <a:pos x="23" y="0"/>
                </a:cxn>
                <a:cxn ang="0">
                  <a:pos x="44" y="9"/>
                </a:cxn>
                <a:cxn ang="0">
                  <a:pos x="56" y="31"/>
                </a:cxn>
                <a:cxn ang="0">
                  <a:pos x="68" y="61"/>
                </a:cxn>
                <a:cxn ang="0">
                  <a:pos x="74" y="79"/>
                </a:cxn>
                <a:cxn ang="0">
                  <a:pos x="77" y="96"/>
                </a:cxn>
              </a:cxnLst>
              <a:rect l="0" t="0" r="r" b="b"/>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5" name="Freeform 58"/>
            <p:cNvSpPr>
              <a:spLocks/>
            </p:cNvSpPr>
            <p:nvPr/>
          </p:nvSpPr>
          <p:spPr bwMode="auto">
            <a:xfrm rot="-21600000">
              <a:off x="1476" y="1846"/>
              <a:ext cx="72" cy="78"/>
            </a:xfrm>
            <a:custGeom>
              <a:avLst/>
              <a:gdLst/>
              <a:ahLst/>
              <a:cxnLst>
                <a:cxn ang="0">
                  <a:pos x="75" y="0"/>
                </a:cxn>
                <a:cxn ang="0">
                  <a:pos x="81" y="22"/>
                </a:cxn>
                <a:cxn ang="0">
                  <a:pos x="79" y="73"/>
                </a:cxn>
                <a:cxn ang="0">
                  <a:pos x="64" y="88"/>
                </a:cxn>
                <a:cxn ang="0">
                  <a:pos x="40" y="90"/>
                </a:cxn>
                <a:cxn ang="0">
                  <a:pos x="16" y="63"/>
                </a:cxn>
                <a:cxn ang="0">
                  <a:pos x="4" y="34"/>
                </a:cxn>
                <a:cxn ang="0">
                  <a:pos x="0" y="18"/>
                </a:cxn>
              </a:cxnLst>
              <a:rect l="0" t="0" r="r" b="b"/>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6" name="Freeform 59"/>
            <p:cNvSpPr>
              <a:spLocks/>
            </p:cNvSpPr>
            <p:nvPr/>
          </p:nvSpPr>
          <p:spPr bwMode="auto">
            <a:xfrm rot="-21600000">
              <a:off x="1627" y="1586"/>
              <a:ext cx="49" cy="22"/>
            </a:xfrm>
            <a:custGeom>
              <a:avLst/>
              <a:gdLst/>
              <a:ahLst/>
              <a:cxnLst>
                <a:cxn ang="0">
                  <a:pos x="0" y="0"/>
                </a:cxn>
                <a:cxn ang="0">
                  <a:pos x="24" y="12"/>
                </a:cxn>
                <a:cxn ang="0">
                  <a:pos x="42" y="18"/>
                </a:cxn>
                <a:cxn ang="0">
                  <a:pos x="51" y="21"/>
                </a:cxn>
                <a:cxn ang="0">
                  <a:pos x="54" y="26"/>
                </a:cxn>
                <a:cxn ang="0">
                  <a:pos x="60" y="27"/>
                </a:cxn>
              </a:cxnLst>
              <a:rect l="0" t="0" r="r" b="b"/>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7" name="Freeform 60"/>
            <p:cNvSpPr>
              <a:spLocks/>
            </p:cNvSpPr>
            <p:nvPr/>
          </p:nvSpPr>
          <p:spPr bwMode="auto">
            <a:xfrm rot="-21600000">
              <a:off x="1415" y="1846"/>
              <a:ext cx="60" cy="127"/>
            </a:xfrm>
            <a:custGeom>
              <a:avLst/>
              <a:gdLst/>
              <a:ahLst/>
              <a:cxnLst>
                <a:cxn ang="0">
                  <a:pos x="73" y="0"/>
                </a:cxn>
                <a:cxn ang="0">
                  <a:pos x="67" y="39"/>
                </a:cxn>
                <a:cxn ang="0">
                  <a:pos x="58" y="102"/>
                </a:cxn>
                <a:cxn ang="0">
                  <a:pos x="49" y="133"/>
                </a:cxn>
                <a:cxn ang="0">
                  <a:pos x="31" y="154"/>
                </a:cxn>
                <a:cxn ang="0">
                  <a:pos x="16" y="150"/>
                </a:cxn>
                <a:cxn ang="0">
                  <a:pos x="4" y="136"/>
                </a:cxn>
                <a:cxn ang="0">
                  <a:pos x="0" y="120"/>
                </a:cxn>
                <a:cxn ang="0">
                  <a:pos x="9" y="76"/>
                </a:cxn>
                <a:cxn ang="0">
                  <a:pos x="40" y="37"/>
                </a:cxn>
                <a:cxn ang="0">
                  <a:pos x="48" y="27"/>
                </a:cxn>
              </a:cxnLst>
              <a:rect l="0" t="0" r="r" b="b"/>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cap="flat" cmpd="sng">
              <a:solidFill>
                <a:schemeClr val="tx1"/>
              </a:solidFill>
              <a:prstDash val="solid"/>
              <a:miter lim="800000"/>
              <a:headEnd type="none" w="med" len="med"/>
              <a:tailEnd type="none" w="med" len="med"/>
            </a:ln>
            <a:effectLst/>
          </p:spPr>
          <p:txBody>
            <a:bodyPr wrap="none"/>
            <a:lstStyle/>
            <a:p>
              <a:endParaRPr lang="en-GB"/>
            </a:p>
          </p:txBody>
        </p:sp>
        <p:sp>
          <p:nvSpPr>
            <p:cNvPr id="38" name="Freeform 61"/>
            <p:cNvSpPr>
              <a:spLocks/>
            </p:cNvSpPr>
            <p:nvPr/>
          </p:nvSpPr>
          <p:spPr bwMode="auto">
            <a:xfrm rot="-21600000">
              <a:off x="1448" y="1805"/>
              <a:ext cx="108" cy="76"/>
            </a:xfrm>
            <a:custGeom>
              <a:avLst/>
              <a:gdLst/>
              <a:ahLst/>
              <a:cxnLst>
                <a:cxn ang="0">
                  <a:pos x="107" y="5"/>
                </a:cxn>
                <a:cxn ang="0">
                  <a:pos x="89" y="17"/>
                </a:cxn>
                <a:cxn ang="0">
                  <a:pos x="38" y="48"/>
                </a:cxn>
                <a:cxn ang="0">
                  <a:pos x="23" y="57"/>
                </a:cxn>
                <a:cxn ang="0">
                  <a:pos x="8" y="63"/>
                </a:cxn>
                <a:cxn ang="0">
                  <a:pos x="7" y="56"/>
                </a:cxn>
                <a:cxn ang="0">
                  <a:pos x="22" y="38"/>
                </a:cxn>
                <a:cxn ang="0">
                  <a:pos x="37" y="32"/>
                </a:cxn>
                <a:cxn ang="0">
                  <a:pos x="55" y="23"/>
                </a:cxn>
                <a:cxn ang="0">
                  <a:pos x="73" y="17"/>
                </a:cxn>
                <a:cxn ang="0">
                  <a:pos x="91" y="8"/>
                </a:cxn>
                <a:cxn ang="0">
                  <a:pos x="98" y="0"/>
                </a:cxn>
              </a:cxnLst>
              <a:rect l="0" t="0" r="r" b="b"/>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cap="flat" cmpd="sng">
              <a:solidFill>
                <a:schemeClr val="tx1"/>
              </a:solidFill>
              <a:prstDash val="solid"/>
              <a:miter lim="800000"/>
              <a:headEnd type="none" w="med" len="med"/>
              <a:tailEnd type="none" w="med" len="med"/>
            </a:ln>
            <a:effectLst/>
          </p:spPr>
          <p:txBody>
            <a:bodyPr wrap="none"/>
            <a:lstStyle/>
            <a:p>
              <a:endParaRPr lang="en-GB"/>
            </a:p>
          </p:txBody>
        </p:sp>
      </p:grpSp>
      <p:pic>
        <p:nvPicPr>
          <p:cNvPr id="66" name="Picture 65"/>
          <p:cNvPicPr>
            <a:picLocks noChangeAspect="1"/>
          </p:cNvPicPr>
          <p:nvPr/>
        </p:nvPicPr>
        <p:blipFill rotWithShape="1">
          <a:blip r:embed="rId3" cstate="screen">
            <a:extLst>
              <a:ext uri="{28A0092B-C50C-407E-A947-70E740481C1C}">
                <a14:useLocalDpi xmlns:a14="http://schemas.microsoft.com/office/drawing/2010/main" val="0"/>
              </a:ext>
            </a:extLst>
          </a:blip>
          <a:srcRect/>
          <a:stretch/>
        </p:blipFill>
        <p:spPr>
          <a:xfrm>
            <a:off x="2638777" y="3697112"/>
            <a:ext cx="705126" cy="1538111"/>
          </a:xfrm>
          <a:prstGeom prst="rect">
            <a:avLst/>
          </a:prstGeom>
        </p:spPr>
      </p:pic>
    </p:spTree>
    <p:extLst>
      <p:ext uri="{BB962C8B-B14F-4D97-AF65-F5344CB8AC3E}">
        <p14:creationId xmlns:p14="http://schemas.microsoft.com/office/powerpoint/2010/main" val="174778110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rotWithShape="1">
          <a:blip r:embed="rId2" cstate="screen">
            <a:extLst>
              <a:ext uri="{28A0092B-C50C-407E-A947-70E740481C1C}">
                <a14:useLocalDpi xmlns:a14="http://schemas.microsoft.com/office/drawing/2010/main" val="0"/>
              </a:ext>
            </a:extLst>
          </a:blip>
          <a:srcRect r="-1618"/>
          <a:stretch/>
        </p:blipFill>
        <p:spPr>
          <a:xfrm>
            <a:off x="2619756" y="2224544"/>
            <a:ext cx="2951724" cy="2857255"/>
          </a:xfrm>
          <a:prstGeom prst="rect">
            <a:avLst/>
          </a:prstGeom>
        </p:spPr>
      </p:pic>
      <p:sp>
        <p:nvSpPr>
          <p:cNvPr id="2" name="Title 1"/>
          <p:cNvSpPr>
            <a:spLocks noGrp="1"/>
          </p:cNvSpPr>
          <p:nvPr>
            <p:ph type="title"/>
          </p:nvPr>
        </p:nvSpPr>
        <p:spPr/>
        <p:txBody>
          <a:bodyPr/>
          <a:lstStyle/>
          <a:p>
            <a:r>
              <a:rPr lang="en-US" dirty="0"/>
              <a:t>refinement</a:t>
            </a:r>
          </a:p>
        </p:txBody>
      </p:sp>
      <p:sp>
        <p:nvSpPr>
          <p:cNvPr id="3" name="Content Placeholder 2"/>
          <p:cNvSpPr>
            <a:spLocks noGrp="1"/>
          </p:cNvSpPr>
          <p:nvPr>
            <p:ph idx="1"/>
          </p:nvPr>
        </p:nvSpPr>
        <p:spPr/>
        <p:txBody>
          <a:bodyPr/>
          <a:lstStyle/>
          <a:p>
            <a:r>
              <a:rPr lang="en-US" dirty="0"/>
              <a:t>Rotation and Translation searches are scored  on a grid</a:t>
            </a:r>
          </a:p>
          <a:p>
            <a:r>
              <a:rPr lang="en-US" dirty="0"/>
              <a:t>Refine with a minimization</a:t>
            </a:r>
          </a:p>
        </p:txBody>
      </p:sp>
      <p:pic>
        <p:nvPicPr>
          <p:cNvPr id="6" name="Picture 5"/>
          <p:cNvPicPr>
            <a:picLocks noChangeAspect="1"/>
          </p:cNvPicPr>
          <p:nvPr/>
        </p:nvPicPr>
        <p:blipFill>
          <a:blip r:embed="rId3" cstate="screen">
            <a:extLst>
              <a:ext uri="{28A0092B-C50C-407E-A947-70E740481C1C}">
                <a14:useLocalDpi xmlns:a14="http://schemas.microsoft.com/office/drawing/2010/main" val="0"/>
              </a:ext>
            </a:extLst>
          </a:blip>
          <a:stretch>
            <a:fillRect/>
          </a:stretch>
        </p:blipFill>
        <p:spPr>
          <a:xfrm>
            <a:off x="6611087" y="2085142"/>
            <a:ext cx="2687715" cy="2687715"/>
          </a:xfrm>
          <a:prstGeom prst="rect">
            <a:avLst/>
          </a:prstGeom>
        </p:spPr>
      </p:pic>
      <p:sp>
        <p:nvSpPr>
          <p:cNvPr id="7" name="Oval 6"/>
          <p:cNvSpPr/>
          <p:nvPr/>
        </p:nvSpPr>
        <p:spPr>
          <a:xfrm>
            <a:off x="3802242" y="3676184"/>
            <a:ext cx="72008" cy="72008"/>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 name="Oval 7"/>
          <p:cNvSpPr/>
          <p:nvPr/>
        </p:nvSpPr>
        <p:spPr>
          <a:xfrm>
            <a:off x="3951467" y="3838109"/>
            <a:ext cx="72008" cy="72008"/>
          </a:xfrm>
          <a:prstGeom prst="ellipse">
            <a:avLst/>
          </a:prstGeom>
          <a:solidFill>
            <a:srgbClr val="C0504D"/>
          </a:solidFill>
          <a:ln>
            <a:solidFill>
              <a:schemeClr val="accent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Oval 9"/>
          <p:cNvSpPr/>
          <p:nvPr/>
        </p:nvSpPr>
        <p:spPr>
          <a:xfrm>
            <a:off x="7705763" y="4263630"/>
            <a:ext cx="72008" cy="72008"/>
          </a:xfrm>
          <a:prstGeom prst="ellipse">
            <a:avLst/>
          </a:prstGeom>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Oval 10"/>
          <p:cNvSpPr/>
          <p:nvPr/>
        </p:nvSpPr>
        <p:spPr>
          <a:xfrm>
            <a:off x="7836879" y="4336899"/>
            <a:ext cx="72008" cy="72008"/>
          </a:xfrm>
          <a:prstGeom prst="ellipse">
            <a:avLst/>
          </a:prstGeom>
          <a:solidFill>
            <a:srgbClr val="C0504D"/>
          </a:solidFill>
          <a:ln>
            <a:solidFill>
              <a:schemeClr val="accent2"/>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aphicFrame>
        <p:nvGraphicFramePr>
          <p:cNvPr id="13" name="Object 4">
            <a:extLst>
              <a:ext uri="{FF2B5EF4-FFF2-40B4-BE49-F238E27FC236}">
                <a16:creationId xmlns:a16="http://schemas.microsoft.com/office/drawing/2014/main" id="{6C69943F-D38B-AB46-B469-BC0434A2BCD4}"/>
              </a:ext>
            </a:extLst>
          </p:cNvPr>
          <p:cNvGraphicFramePr>
            <a:graphicFrameLocks noChangeAspect="1"/>
          </p:cNvGraphicFramePr>
          <p:nvPr/>
        </p:nvGraphicFramePr>
        <p:xfrm>
          <a:off x="2170113" y="5767097"/>
          <a:ext cx="7851775" cy="1063625"/>
        </p:xfrm>
        <a:graphic>
          <a:graphicData uri="http://schemas.openxmlformats.org/presentationml/2006/ole">
            <mc:AlternateContent xmlns:mc="http://schemas.openxmlformats.org/markup-compatibility/2006">
              <mc:Choice xmlns:v="urn:schemas-microsoft-com:vml" Requires="v">
                <p:oleObj name="Equation" r:id="rId4" imgW="4025900" imgH="546100" progId="Equation.3">
                  <p:embed/>
                </p:oleObj>
              </mc:Choice>
              <mc:Fallback>
                <p:oleObj name="Equation" r:id="rId4" imgW="4025900" imgH="546100" progId="Equation.3">
                  <p:embed/>
                  <p:pic>
                    <p:nvPicPr>
                      <p:cNvPr id="62" name="Object 4">
                        <a:extLst>
                          <a:ext uri="{FF2B5EF4-FFF2-40B4-BE49-F238E27FC236}">
                            <a16:creationId xmlns:a16="http://schemas.microsoft.com/office/drawing/2014/main" id="{F64F4F63-9102-1843-B39D-D84E8764EA15}"/>
                          </a:ext>
                        </a:extLst>
                      </p:cNvPr>
                      <p:cNvPicPr>
                        <a:picLocks noChangeAspect="1" noChangeArrowheads="1"/>
                      </p:cNvPicPr>
                      <p:nvPr/>
                    </p:nvPicPr>
                    <p:blipFill>
                      <a:blip r:embed="rId5"/>
                      <a:srcRect/>
                      <a:stretch>
                        <a:fillRect/>
                      </a:stretch>
                    </p:blipFill>
                    <p:spPr bwMode="auto">
                      <a:xfrm>
                        <a:off x="2170113" y="5767097"/>
                        <a:ext cx="7851775" cy="1063625"/>
                      </a:xfrm>
                      <a:prstGeom prst="rect">
                        <a:avLst/>
                      </a:prstGeom>
                      <a:noFill/>
                    </p:spPr>
                  </p:pic>
                </p:oleObj>
              </mc:Fallback>
            </mc:AlternateContent>
          </a:graphicData>
        </a:graphic>
      </p:graphicFrame>
    </p:spTree>
    <p:extLst>
      <p:ext uri="{BB962C8B-B14F-4D97-AF65-F5344CB8AC3E}">
        <p14:creationId xmlns:p14="http://schemas.microsoft.com/office/powerpoint/2010/main" val="257458603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10000" accel="50000" decel="50000" fill="remove" grpId="0" nodeType="withEffect">
                                  <p:stCondLst>
                                    <p:cond delay="1000"/>
                                  </p:stCondLst>
                                  <p:childTnLst>
                                    <p:animMotion origin="layout" path="M -3.54167E-6 0.0007 C 0.00052 -0.00648 0.00118 -0.01342 0.00456 -0.01551 C 0.00782 -0.01759 0.01706 -0.01597 0.0198 -0.01226 C 0.02253 -0.00856 0.01719 -0.00023 0.02084 0.00625 C 0.02448 0.01274 0.0418 0.02061 0.04167 0.02709 C 0.04154 0.03357 0.02435 0.04537 0.02019 0.04468 C 0.01602 0.04399 0.01615 0.03311 0.01628 0.02246 " pathEditMode="relative" rAng="0" ptsTypes="AAAAAAA">
                                      <p:cBhvr>
                                        <p:cTn id="6" dur="2000" fill="hold"/>
                                        <p:tgtEl>
                                          <p:spTgt spid="7"/>
                                        </p:tgtEl>
                                        <p:attrNameLst>
                                          <p:attrName>ppt_x</p:attrName>
                                          <p:attrName>ppt_y</p:attrName>
                                        </p:attrNameLst>
                                      </p:cBhvr>
                                      <p:rCtr x="2083" y="1343"/>
                                    </p:animMotion>
                                  </p:childTnLst>
                                </p:cTn>
                              </p:par>
                              <p:par>
                                <p:cTn id="7" presetID="0" presetClass="path" presetSubtype="0" repeatCount="10000" accel="50000" decel="50000" fill="hold" grpId="0" nodeType="withEffect">
                                  <p:stCondLst>
                                    <p:cond delay="1000"/>
                                  </p:stCondLst>
                                  <p:childTnLst>
                                    <p:animMotion origin="layout" path="M 4.16667E-6 -1.85185E-6 C -0.00105 -0.00833 -0.00209 -0.01643 -0.00521 -0.01759 C -0.00834 -0.01875 -0.01784 -0.0125 -0.01836 -0.00694 C -0.01888 -0.00139 -0.01198 0.01273 -0.00795 0.01621 C -0.00404 0.01968 0.00143 0.01505 0.0052 0.01435 C 0.00898 0.01366 0.01184 0.0125 0.01458 0.01158 " pathEditMode="relative" rAng="0" ptsTypes="AAAAAA">
                                      <p:cBhvr>
                                        <p:cTn id="8" dur="2000" fill="hold"/>
                                        <p:tgtEl>
                                          <p:spTgt spid="10"/>
                                        </p:tgtEl>
                                        <p:attrNameLst>
                                          <p:attrName>ppt_x</p:attrName>
                                          <p:attrName>ppt_y</p:attrName>
                                        </p:attrNameLst>
                                      </p:cBhvr>
                                      <p:rCtr x="-195" y="-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Straight Connector 34"/>
          <p:cNvCxnSpPr/>
          <p:nvPr/>
        </p:nvCxnSpPr>
        <p:spPr>
          <a:xfrm>
            <a:off x="2612384" y="2256138"/>
            <a:ext cx="2817432" cy="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37" name="Straight Connector 36"/>
          <p:cNvCxnSpPr/>
          <p:nvPr/>
        </p:nvCxnSpPr>
        <p:spPr>
          <a:xfrm flipV="1">
            <a:off x="4566308" y="672124"/>
            <a:ext cx="9600" cy="1584781"/>
          </a:xfrm>
          <a:prstGeom prst="line">
            <a:avLst/>
          </a:prstGeom>
          <a:ln w="12700" cmpd="sng"/>
        </p:spPr>
        <p:style>
          <a:lnRef idx="2">
            <a:schemeClr val="accent1"/>
          </a:lnRef>
          <a:fillRef idx="0">
            <a:schemeClr val="accent1"/>
          </a:fillRef>
          <a:effectRef idx="1">
            <a:schemeClr val="accent1"/>
          </a:effectRef>
          <a:fontRef idx="minor">
            <a:schemeClr val="tx1"/>
          </a:fontRef>
        </p:style>
      </p:cxnSp>
      <p:sp>
        <p:nvSpPr>
          <p:cNvPr id="39" name="Rectangle 38"/>
          <p:cNvSpPr/>
          <p:nvPr/>
        </p:nvSpPr>
        <p:spPr>
          <a:xfrm>
            <a:off x="4497757" y="799796"/>
            <a:ext cx="144016" cy="1008112"/>
          </a:xfrm>
          <a:prstGeom prst="rect">
            <a:avLst/>
          </a:prstGeom>
          <a:solidFill>
            <a:schemeClr val="accent6"/>
          </a:solidFill>
          <a:ln>
            <a:solidFill>
              <a:srgbClr val="4F81BD"/>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46" name="Straight Connector 45"/>
          <p:cNvCxnSpPr/>
          <p:nvPr/>
        </p:nvCxnSpPr>
        <p:spPr>
          <a:xfrm>
            <a:off x="4569766" y="672503"/>
            <a:ext cx="4296135" cy="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48" name="Straight Connector 47"/>
          <p:cNvCxnSpPr/>
          <p:nvPr/>
        </p:nvCxnSpPr>
        <p:spPr>
          <a:xfrm flipV="1">
            <a:off x="6009925" y="980730"/>
            <a:ext cx="0" cy="1275408"/>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49" name="Straight Connector 48"/>
          <p:cNvCxnSpPr/>
          <p:nvPr/>
        </p:nvCxnSpPr>
        <p:spPr>
          <a:xfrm flipV="1">
            <a:off x="7437913" y="672504"/>
            <a:ext cx="0" cy="216024"/>
          </a:xfrm>
          <a:prstGeom prst="line">
            <a:avLst/>
          </a:prstGeom>
          <a:ln w="12700" cmpd="sng">
            <a:solidFill>
              <a:srgbClr val="4F81BD"/>
            </a:solidFill>
          </a:ln>
        </p:spPr>
        <p:style>
          <a:lnRef idx="2">
            <a:schemeClr val="accent1"/>
          </a:lnRef>
          <a:fillRef idx="0">
            <a:schemeClr val="accent1"/>
          </a:fillRef>
          <a:effectRef idx="1">
            <a:schemeClr val="accent1"/>
          </a:effectRef>
          <a:fontRef idx="minor">
            <a:schemeClr val="tx1"/>
          </a:fontRef>
        </p:style>
      </p:cxnSp>
      <p:cxnSp>
        <p:nvCxnSpPr>
          <p:cNvPr id="50" name="Straight Connector 49"/>
          <p:cNvCxnSpPr/>
          <p:nvPr/>
        </p:nvCxnSpPr>
        <p:spPr>
          <a:xfrm flipV="1">
            <a:off x="8865900" y="672504"/>
            <a:ext cx="0" cy="216024"/>
          </a:xfrm>
          <a:prstGeom prst="line">
            <a:avLst/>
          </a:prstGeom>
          <a:ln w="12700" cmpd="sng">
            <a:solidFill>
              <a:srgbClr val="4F81BD"/>
            </a:solidFill>
          </a:ln>
        </p:spPr>
        <p:style>
          <a:lnRef idx="2">
            <a:schemeClr val="accent1"/>
          </a:lnRef>
          <a:fillRef idx="0">
            <a:schemeClr val="accent1"/>
          </a:fillRef>
          <a:effectRef idx="1">
            <a:schemeClr val="accent1"/>
          </a:effectRef>
          <a:fontRef idx="minor">
            <a:schemeClr val="tx1"/>
          </a:fontRef>
        </p:style>
      </p:cxnSp>
      <p:cxnSp>
        <p:nvCxnSpPr>
          <p:cNvPr id="10" name="Straight Connector 9"/>
          <p:cNvCxnSpPr>
            <a:endCxn id="74" idx="0"/>
          </p:cNvCxnSpPr>
          <p:nvPr/>
        </p:nvCxnSpPr>
        <p:spPr>
          <a:xfrm flipH="1">
            <a:off x="2614011" y="2256138"/>
            <a:ext cx="14342" cy="73606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52" name="Straight Connector 51"/>
          <p:cNvCxnSpPr>
            <a:stCxn id="73" idx="0"/>
          </p:cNvCxnSpPr>
          <p:nvPr/>
        </p:nvCxnSpPr>
        <p:spPr>
          <a:xfrm flipH="1" flipV="1">
            <a:off x="2476791" y="2784354"/>
            <a:ext cx="1" cy="20784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53" name="Straight Connector 52"/>
          <p:cNvCxnSpPr>
            <a:stCxn id="75" idx="0"/>
          </p:cNvCxnSpPr>
          <p:nvPr/>
        </p:nvCxnSpPr>
        <p:spPr>
          <a:xfrm flipV="1">
            <a:off x="2751232" y="2795332"/>
            <a:ext cx="6265" cy="196867"/>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a:off x="2476792" y="2795331"/>
            <a:ext cx="280705" cy="0"/>
          </a:xfrm>
          <a:prstGeom prst="line">
            <a:avLst/>
          </a:prstGeom>
          <a:ln w="12700" cmpd="sng"/>
        </p:spPr>
        <p:style>
          <a:lnRef idx="2">
            <a:schemeClr val="accent1"/>
          </a:lnRef>
          <a:fillRef idx="0">
            <a:schemeClr val="accent1"/>
          </a:fillRef>
          <a:effectRef idx="1">
            <a:schemeClr val="accent1"/>
          </a:effectRef>
          <a:fontRef idx="minor">
            <a:schemeClr val="tx1"/>
          </a:fontRef>
        </p:style>
      </p:cxnSp>
      <p:sp>
        <p:nvSpPr>
          <p:cNvPr id="73" name="Rectangle 72"/>
          <p:cNvSpPr/>
          <p:nvPr/>
        </p:nvSpPr>
        <p:spPr>
          <a:xfrm>
            <a:off x="2440026" y="2992198"/>
            <a:ext cx="73531" cy="197220"/>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4" name="Rectangle 73"/>
          <p:cNvSpPr/>
          <p:nvPr/>
        </p:nvSpPr>
        <p:spPr>
          <a:xfrm>
            <a:off x="2577246" y="2992198"/>
            <a:ext cx="73531" cy="129158"/>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 name="Rectangle 74"/>
          <p:cNvSpPr/>
          <p:nvPr/>
        </p:nvSpPr>
        <p:spPr>
          <a:xfrm>
            <a:off x="2714466" y="2992198"/>
            <a:ext cx="73531" cy="57150"/>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19" name="Straight Connector 18"/>
          <p:cNvCxnSpPr>
            <a:endCxn id="81" idx="0"/>
          </p:cNvCxnSpPr>
          <p:nvPr/>
        </p:nvCxnSpPr>
        <p:spPr>
          <a:xfrm>
            <a:off x="4469760" y="2256138"/>
            <a:ext cx="0" cy="744066"/>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56" name="Straight Connector 55"/>
          <p:cNvCxnSpPr>
            <a:stCxn id="80" idx="0"/>
          </p:cNvCxnSpPr>
          <p:nvPr/>
        </p:nvCxnSpPr>
        <p:spPr>
          <a:xfrm flipV="1">
            <a:off x="4334828" y="2797320"/>
            <a:ext cx="5157" cy="20288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57" name="Straight Connector 56"/>
          <p:cNvCxnSpPr/>
          <p:nvPr/>
        </p:nvCxnSpPr>
        <p:spPr>
          <a:xfrm flipV="1">
            <a:off x="4603481" y="2792360"/>
            <a:ext cx="0" cy="20784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63" name="Straight Connector 62"/>
          <p:cNvCxnSpPr/>
          <p:nvPr/>
        </p:nvCxnSpPr>
        <p:spPr>
          <a:xfrm flipV="1">
            <a:off x="4339985" y="2797321"/>
            <a:ext cx="263497" cy="6017"/>
          </a:xfrm>
          <a:prstGeom prst="line">
            <a:avLst/>
          </a:prstGeom>
          <a:ln w="12700" cmpd="sng"/>
        </p:spPr>
        <p:style>
          <a:lnRef idx="2">
            <a:schemeClr val="accent1"/>
          </a:lnRef>
          <a:fillRef idx="0">
            <a:schemeClr val="accent1"/>
          </a:fillRef>
          <a:effectRef idx="1">
            <a:schemeClr val="accent1"/>
          </a:effectRef>
          <a:fontRef idx="minor">
            <a:schemeClr val="tx1"/>
          </a:fontRef>
        </p:style>
      </p:cxnSp>
      <p:sp>
        <p:nvSpPr>
          <p:cNvPr id="78" name="Rectangle 77"/>
          <p:cNvSpPr/>
          <p:nvPr/>
        </p:nvSpPr>
        <p:spPr>
          <a:xfrm>
            <a:off x="4570215" y="3000205"/>
            <a:ext cx="73531" cy="45719"/>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0" name="Rectangle 79"/>
          <p:cNvSpPr/>
          <p:nvPr/>
        </p:nvSpPr>
        <p:spPr>
          <a:xfrm>
            <a:off x="4300349" y="3000204"/>
            <a:ext cx="68957" cy="121152"/>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 name="Rectangle 80"/>
          <p:cNvSpPr/>
          <p:nvPr/>
        </p:nvSpPr>
        <p:spPr>
          <a:xfrm>
            <a:off x="4432995" y="3000204"/>
            <a:ext cx="73531" cy="55240"/>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 name="Rectangle 42"/>
          <p:cNvSpPr/>
          <p:nvPr/>
        </p:nvSpPr>
        <p:spPr>
          <a:xfrm>
            <a:off x="5937917" y="799796"/>
            <a:ext cx="144016" cy="690440"/>
          </a:xfrm>
          <a:prstGeom prst="rect">
            <a:avLst/>
          </a:prstGeom>
          <a:solidFill>
            <a:schemeClr val="accent6"/>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4" name="Rectangle 43"/>
          <p:cNvSpPr/>
          <p:nvPr/>
        </p:nvSpPr>
        <p:spPr>
          <a:xfrm>
            <a:off x="7361847" y="799797"/>
            <a:ext cx="144016" cy="240549"/>
          </a:xfrm>
          <a:prstGeom prst="rect">
            <a:avLst/>
          </a:prstGeom>
          <a:solidFill>
            <a:schemeClr val="accent6">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5" name="Rectangle 44"/>
          <p:cNvSpPr/>
          <p:nvPr/>
        </p:nvSpPr>
        <p:spPr>
          <a:xfrm>
            <a:off x="8793892" y="799796"/>
            <a:ext cx="144016" cy="144016"/>
          </a:xfrm>
          <a:prstGeom prst="rect">
            <a:avLst/>
          </a:prstGeom>
          <a:solidFill>
            <a:schemeClr val="accent6">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128" name="Straight Connector 127"/>
          <p:cNvCxnSpPr>
            <a:endCxn id="146" idx="0"/>
          </p:cNvCxnSpPr>
          <p:nvPr/>
        </p:nvCxnSpPr>
        <p:spPr>
          <a:xfrm>
            <a:off x="7767154" y="2260812"/>
            <a:ext cx="0" cy="731386"/>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29" name="Straight Connector 128"/>
          <p:cNvCxnSpPr>
            <a:endCxn id="150" idx="0"/>
          </p:cNvCxnSpPr>
          <p:nvPr/>
        </p:nvCxnSpPr>
        <p:spPr>
          <a:xfrm>
            <a:off x="6839329" y="2260812"/>
            <a:ext cx="0" cy="72235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0" name="Straight Connector 129"/>
          <p:cNvCxnSpPr>
            <a:endCxn id="156" idx="0"/>
          </p:cNvCxnSpPr>
          <p:nvPr/>
        </p:nvCxnSpPr>
        <p:spPr>
          <a:xfrm>
            <a:off x="8703532" y="2256138"/>
            <a:ext cx="0" cy="73606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1" name="Straight Connector 130"/>
          <p:cNvCxnSpPr>
            <a:endCxn id="152" idx="0"/>
          </p:cNvCxnSpPr>
          <p:nvPr/>
        </p:nvCxnSpPr>
        <p:spPr>
          <a:xfrm>
            <a:off x="9625485" y="2256138"/>
            <a:ext cx="0" cy="72206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2" name="Straight Connector 131"/>
          <p:cNvCxnSpPr/>
          <p:nvPr/>
        </p:nvCxnSpPr>
        <p:spPr>
          <a:xfrm>
            <a:off x="6009925" y="2256138"/>
            <a:ext cx="3615560" cy="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3" name="Straight Connector 132"/>
          <p:cNvCxnSpPr>
            <a:stCxn id="149" idx="0"/>
          </p:cNvCxnSpPr>
          <p:nvPr/>
        </p:nvCxnSpPr>
        <p:spPr>
          <a:xfrm flipH="1" flipV="1">
            <a:off x="6702109" y="2775318"/>
            <a:ext cx="1" cy="20784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4" name="Straight Connector 133"/>
          <p:cNvCxnSpPr>
            <a:stCxn id="151" idx="0"/>
          </p:cNvCxnSpPr>
          <p:nvPr/>
        </p:nvCxnSpPr>
        <p:spPr>
          <a:xfrm flipV="1">
            <a:off x="6976550" y="2786296"/>
            <a:ext cx="6265" cy="196867"/>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5" name="Straight Connector 134"/>
          <p:cNvCxnSpPr>
            <a:stCxn id="175" idx="2"/>
          </p:cNvCxnSpPr>
          <p:nvPr/>
        </p:nvCxnSpPr>
        <p:spPr>
          <a:xfrm flipV="1">
            <a:off x="7610063" y="2803337"/>
            <a:ext cx="9936" cy="272116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6" name="Straight Connector 135"/>
          <p:cNvCxnSpPr>
            <a:stCxn id="148" idx="0"/>
          </p:cNvCxnSpPr>
          <p:nvPr/>
        </p:nvCxnSpPr>
        <p:spPr>
          <a:xfrm flipH="1" flipV="1">
            <a:off x="7901588" y="2789314"/>
            <a:ext cx="2786" cy="20288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7" name="Straight Connector 136"/>
          <p:cNvCxnSpPr>
            <a:stCxn id="155" idx="0"/>
          </p:cNvCxnSpPr>
          <p:nvPr/>
        </p:nvCxnSpPr>
        <p:spPr>
          <a:xfrm flipV="1">
            <a:off x="8568600" y="2789314"/>
            <a:ext cx="5157" cy="20288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8" name="Straight Connector 137"/>
          <p:cNvCxnSpPr/>
          <p:nvPr/>
        </p:nvCxnSpPr>
        <p:spPr>
          <a:xfrm flipV="1">
            <a:off x="8837253" y="2784354"/>
            <a:ext cx="0" cy="20784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39" name="Straight Connector 138"/>
          <p:cNvCxnSpPr>
            <a:stCxn id="153" idx="0"/>
          </p:cNvCxnSpPr>
          <p:nvPr/>
        </p:nvCxnSpPr>
        <p:spPr>
          <a:xfrm flipV="1">
            <a:off x="9762700" y="2775318"/>
            <a:ext cx="0" cy="20288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40" name="Straight Connector 139"/>
          <p:cNvCxnSpPr>
            <a:stCxn id="147" idx="0"/>
          </p:cNvCxnSpPr>
          <p:nvPr/>
        </p:nvCxnSpPr>
        <p:spPr>
          <a:xfrm flipV="1">
            <a:off x="9488265" y="2775318"/>
            <a:ext cx="0" cy="20288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41" name="Straight Connector 140"/>
          <p:cNvCxnSpPr/>
          <p:nvPr/>
        </p:nvCxnSpPr>
        <p:spPr>
          <a:xfrm>
            <a:off x="9488266" y="2775318"/>
            <a:ext cx="274435" cy="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42" name="Straight Connector 141"/>
          <p:cNvCxnSpPr/>
          <p:nvPr/>
        </p:nvCxnSpPr>
        <p:spPr>
          <a:xfrm flipV="1">
            <a:off x="8573757" y="2789315"/>
            <a:ext cx="263497" cy="6017"/>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43" name="Straight Connector 142"/>
          <p:cNvCxnSpPr/>
          <p:nvPr/>
        </p:nvCxnSpPr>
        <p:spPr>
          <a:xfrm>
            <a:off x="6702110" y="2786295"/>
            <a:ext cx="280705" cy="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44" name="Straight Connector 143"/>
          <p:cNvCxnSpPr/>
          <p:nvPr/>
        </p:nvCxnSpPr>
        <p:spPr>
          <a:xfrm flipV="1">
            <a:off x="7610064" y="2795332"/>
            <a:ext cx="291525" cy="1989"/>
          </a:xfrm>
          <a:prstGeom prst="line">
            <a:avLst/>
          </a:prstGeom>
          <a:ln w="12700" cmpd="sng"/>
        </p:spPr>
        <p:style>
          <a:lnRef idx="2">
            <a:schemeClr val="accent1"/>
          </a:lnRef>
          <a:fillRef idx="0">
            <a:schemeClr val="accent1"/>
          </a:fillRef>
          <a:effectRef idx="1">
            <a:schemeClr val="accent1"/>
          </a:effectRef>
          <a:fontRef idx="minor">
            <a:schemeClr val="tx1"/>
          </a:fontRef>
        </p:style>
      </p:cxnSp>
      <p:sp>
        <p:nvSpPr>
          <p:cNvPr id="145" name="Rectangle 144"/>
          <p:cNvSpPr/>
          <p:nvPr/>
        </p:nvSpPr>
        <p:spPr>
          <a:xfrm>
            <a:off x="7579259" y="2992198"/>
            <a:ext cx="73531" cy="711696"/>
          </a:xfrm>
          <a:prstGeom prst="rect">
            <a:avLst/>
          </a:prstGeom>
          <a:solidFill>
            <a:schemeClr val="accent3">
              <a:lumMod val="5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6" name="Rectangle 145"/>
          <p:cNvSpPr/>
          <p:nvPr/>
        </p:nvSpPr>
        <p:spPr>
          <a:xfrm>
            <a:off x="7730389" y="2992198"/>
            <a:ext cx="73531" cy="289940"/>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7" name="Rectangle 146"/>
          <p:cNvSpPr/>
          <p:nvPr/>
        </p:nvSpPr>
        <p:spPr>
          <a:xfrm>
            <a:off x="9451500" y="2978202"/>
            <a:ext cx="73531" cy="289940"/>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8" name="Rectangle 147"/>
          <p:cNvSpPr/>
          <p:nvPr/>
        </p:nvSpPr>
        <p:spPr>
          <a:xfrm>
            <a:off x="7867609" y="2992198"/>
            <a:ext cx="73531" cy="55240"/>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9" name="Rectangle 148"/>
          <p:cNvSpPr/>
          <p:nvPr/>
        </p:nvSpPr>
        <p:spPr>
          <a:xfrm>
            <a:off x="6665344" y="2983162"/>
            <a:ext cx="73531" cy="197220"/>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0" name="Rectangle 149"/>
          <p:cNvSpPr/>
          <p:nvPr/>
        </p:nvSpPr>
        <p:spPr>
          <a:xfrm>
            <a:off x="6802564" y="2983162"/>
            <a:ext cx="73531" cy="129158"/>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1" name="Rectangle 150"/>
          <p:cNvSpPr/>
          <p:nvPr/>
        </p:nvSpPr>
        <p:spPr>
          <a:xfrm>
            <a:off x="6939784" y="2983162"/>
            <a:ext cx="73531" cy="57150"/>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2" name="Rectangle 151"/>
          <p:cNvSpPr/>
          <p:nvPr/>
        </p:nvSpPr>
        <p:spPr>
          <a:xfrm>
            <a:off x="9588720" y="2978202"/>
            <a:ext cx="73531" cy="129158"/>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3" name="Rectangle 152"/>
          <p:cNvSpPr/>
          <p:nvPr/>
        </p:nvSpPr>
        <p:spPr>
          <a:xfrm>
            <a:off x="9725935" y="2978202"/>
            <a:ext cx="73531" cy="55240"/>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4" name="Rectangle 153"/>
          <p:cNvSpPr/>
          <p:nvPr/>
        </p:nvSpPr>
        <p:spPr>
          <a:xfrm>
            <a:off x="8803987" y="2992199"/>
            <a:ext cx="73531" cy="45719"/>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5" name="Rectangle 154"/>
          <p:cNvSpPr/>
          <p:nvPr/>
        </p:nvSpPr>
        <p:spPr>
          <a:xfrm>
            <a:off x="8534121" y="2992198"/>
            <a:ext cx="68957" cy="121152"/>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6" name="Rectangle 155"/>
          <p:cNvSpPr/>
          <p:nvPr/>
        </p:nvSpPr>
        <p:spPr>
          <a:xfrm>
            <a:off x="8666767" y="2992198"/>
            <a:ext cx="73531" cy="55240"/>
          </a:xfrm>
          <a:prstGeom prst="rect">
            <a:avLst/>
          </a:prstGeom>
          <a:solidFill>
            <a:srgbClr val="C3D69B"/>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1" name="Rectangle 170"/>
          <p:cNvSpPr/>
          <p:nvPr/>
        </p:nvSpPr>
        <p:spPr>
          <a:xfrm>
            <a:off x="7585195" y="4258096"/>
            <a:ext cx="66201" cy="539058"/>
          </a:xfrm>
          <a:prstGeom prst="rect">
            <a:avLst/>
          </a:prstGeom>
          <a:solidFill>
            <a:srgbClr val="4BACC6"/>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5" name="Rectangle 174"/>
          <p:cNvSpPr/>
          <p:nvPr/>
        </p:nvSpPr>
        <p:spPr>
          <a:xfrm>
            <a:off x="7574690" y="5346771"/>
            <a:ext cx="70746" cy="177730"/>
          </a:xfrm>
          <a:prstGeom prst="rect">
            <a:avLst/>
          </a:prstGeom>
          <a:solidFill>
            <a:srgbClr val="D99694"/>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9" name="Oval 188"/>
          <p:cNvSpPr/>
          <p:nvPr/>
        </p:nvSpPr>
        <p:spPr>
          <a:xfrm>
            <a:off x="6428160" y="183901"/>
            <a:ext cx="709468" cy="272579"/>
          </a:xfrm>
          <a:prstGeom prst="ellipse">
            <a:avLst/>
          </a:prstGeom>
          <a:solidFill>
            <a:schemeClr val="accent6">
              <a:lumMod val="50000"/>
            </a:schemeClr>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rotation</a:t>
            </a:r>
          </a:p>
        </p:txBody>
      </p:sp>
      <p:cxnSp>
        <p:nvCxnSpPr>
          <p:cNvPr id="196" name="Straight Connector 195"/>
          <p:cNvCxnSpPr/>
          <p:nvPr/>
        </p:nvCxnSpPr>
        <p:spPr>
          <a:xfrm flipV="1">
            <a:off x="6782894" y="456479"/>
            <a:ext cx="0" cy="216024"/>
          </a:xfrm>
          <a:prstGeom prst="line">
            <a:avLst/>
          </a:prstGeom>
          <a:ln w="12700" cmpd="sng">
            <a:solidFill>
              <a:srgbClr val="4F81BD"/>
            </a:solidFill>
          </a:ln>
        </p:spPr>
        <p:style>
          <a:lnRef idx="2">
            <a:schemeClr val="accent1"/>
          </a:lnRef>
          <a:fillRef idx="0">
            <a:schemeClr val="accent1"/>
          </a:fillRef>
          <a:effectRef idx="1">
            <a:schemeClr val="accent1"/>
          </a:effectRef>
          <a:fontRef idx="minor">
            <a:schemeClr val="tx1"/>
          </a:fontRef>
        </p:style>
      </p:cxnSp>
      <p:sp>
        <p:nvSpPr>
          <p:cNvPr id="202" name="Oval 201"/>
          <p:cNvSpPr/>
          <p:nvPr/>
        </p:nvSpPr>
        <p:spPr>
          <a:xfrm>
            <a:off x="7255329" y="5000291"/>
            <a:ext cx="709468" cy="272579"/>
          </a:xfrm>
          <a:prstGeom prst="ellipse">
            <a:avLst/>
          </a:prstGeom>
          <a:solidFill>
            <a:schemeClr val="accent4"/>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refine</a:t>
            </a:r>
          </a:p>
        </p:txBody>
      </p:sp>
      <p:sp>
        <p:nvSpPr>
          <p:cNvPr id="205" name="Oval 204"/>
          <p:cNvSpPr/>
          <p:nvPr/>
        </p:nvSpPr>
        <p:spPr>
          <a:xfrm>
            <a:off x="7408831" y="3915364"/>
            <a:ext cx="422336" cy="272579"/>
          </a:xfrm>
          <a:prstGeom prst="ellipse">
            <a:avLst/>
          </a:prstGeom>
          <a:solidFill>
            <a:schemeClr val="tx2"/>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pack</a:t>
            </a:r>
          </a:p>
        </p:txBody>
      </p:sp>
      <p:cxnSp>
        <p:nvCxnSpPr>
          <p:cNvPr id="183" name="Straight Connector 182"/>
          <p:cNvCxnSpPr/>
          <p:nvPr/>
        </p:nvCxnSpPr>
        <p:spPr>
          <a:xfrm>
            <a:off x="3555078" y="3847561"/>
            <a:ext cx="129517" cy="0"/>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4" name="Straight Connector 3"/>
          <p:cNvCxnSpPr/>
          <p:nvPr/>
        </p:nvCxnSpPr>
        <p:spPr>
          <a:xfrm>
            <a:off x="3555077" y="2256139"/>
            <a:ext cx="0" cy="1591423"/>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54" name="Straight Connector 53"/>
          <p:cNvCxnSpPr/>
          <p:nvPr/>
        </p:nvCxnSpPr>
        <p:spPr>
          <a:xfrm flipV="1">
            <a:off x="3415765" y="2795330"/>
            <a:ext cx="2093" cy="1065718"/>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55" name="Straight Connector 54"/>
          <p:cNvCxnSpPr>
            <a:stCxn id="71" idx="0"/>
          </p:cNvCxnSpPr>
          <p:nvPr/>
        </p:nvCxnSpPr>
        <p:spPr>
          <a:xfrm flipH="1" flipV="1">
            <a:off x="3689511" y="2789312"/>
            <a:ext cx="2786" cy="20288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65" name="Straight Connector 64"/>
          <p:cNvCxnSpPr/>
          <p:nvPr/>
        </p:nvCxnSpPr>
        <p:spPr>
          <a:xfrm>
            <a:off x="3415765" y="2795329"/>
            <a:ext cx="273747" cy="0"/>
          </a:xfrm>
          <a:prstGeom prst="line">
            <a:avLst/>
          </a:prstGeom>
          <a:ln w="12700" cmpd="sng"/>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3384432" y="2992196"/>
            <a:ext cx="70190" cy="560116"/>
          </a:xfrm>
          <a:prstGeom prst="rect">
            <a:avLst/>
          </a:prstGeom>
          <a:solidFill>
            <a:schemeClr val="accent3">
              <a:lumMod val="5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7" name="Rectangle 66"/>
          <p:cNvSpPr/>
          <p:nvPr/>
        </p:nvSpPr>
        <p:spPr>
          <a:xfrm>
            <a:off x="3518312" y="2992196"/>
            <a:ext cx="73531" cy="423664"/>
          </a:xfrm>
          <a:prstGeom prst="rect">
            <a:avLst/>
          </a:prstGeom>
          <a:solidFill>
            <a:schemeClr val="accent3">
              <a:lumMod val="5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1" name="Rectangle 70"/>
          <p:cNvSpPr/>
          <p:nvPr/>
        </p:nvSpPr>
        <p:spPr>
          <a:xfrm>
            <a:off x="3655532" y="2992196"/>
            <a:ext cx="73531" cy="55240"/>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164" name="Straight Connector 163"/>
          <p:cNvCxnSpPr/>
          <p:nvPr/>
        </p:nvCxnSpPr>
        <p:spPr>
          <a:xfrm flipV="1">
            <a:off x="2867650" y="3861051"/>
            <a:ext cx="548115" cy="1"/>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166" name="Straight Connector 165"/>
          <p:cNvCxnSpPr/>
          <p:nvPr/>
        </p:nvCxnSpPr>
        <p:spPr>
          <a:xfrm flipV="1">
            <a:off x="2877059" y="3861050"/>
            <a:ext cx="0" cy="2280779"/>
          </a:xfrm>
          <a:prstGeom prst="line">
            <a:avLst/>
          </a:prstGeom>
          <a:ln w="12700" cmpd="sng"/>
        </p:spPr>
        <p:style>
          <a:lnRef idx="2">
            <a:schemeClr val="accent1"/>
          </a:lnRef>
          <a:fillRef idx="0">
            <a:schemeClr val="accent1"/>
          </a:fillRef>
          <a:effectRef idx="1">
            <a:schemeClr val="accent1"/>
          </a:effectRef>
          <a:fontRef idx="minor">
            <a:schemeClr val="tx1"/>
          </a:fontRef>
        </p:style>
      </p:cxnSp>
      <p:sp>
        <p:nvSpPr>
          <p:cNvPr id="168" name="Rectangle 167"/>
          <p:cNvSpPr/>
          <p:nvPr/>
        </p:nvSpPr>
        <p:spPr>
          <a:xfrm>
            <a:off x="2830885" y="5346770"/>
            <a:ext cx="82940" cy="586792"/>
          </a:xfrm>
          <a:prstGeom prst="rect">
            <a:avLst/>
          </a:prstGeom>
          <a:solidFill>
            <a:srgbClr val="C0504D"/>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0" name="Rectangle 169"/>
          <p:cNvSpPr/>
          <p:nvPr/>
        </p:nvSpPr>
        <p:spPr>
          <a:xfrm>
            <a:off x="2854464" y="4256749"/>
            <a:ext cx="59360" cy="540912"/>
          </a:xfrm>
          <a:prstGeom prst="rect">
            <a:avLst/>
          </a:prstGeom>
          <a:solidFill>
            <a:schemeClr val="accent5"/>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186" name="Straight Connector 185"/>
          <p:cNvCxnSpPr/>
          <p:nvPr/>
        </p:nvCxnSpPr>
        <p:spPr>
          <a:xfrm flipV="1">
            <a:off x="3684595" y="3847561"/>
            <a:ext cx="4917" cy="440432"/>
          </a:xfrm>
          <a:prstGeom prst="line">
            <a:avLst/>
          </a:prstGeom>
          <a:ln w="12700" cmpd="sng"/>
        </p:spPr>
        <p:style>
          <a:lnRef idx="2">
            <a:schemeClr val="accent1"/>
          </a:lnRef>
          <a:fillRef idx="0">
            <a:schemeClr val="accent1"/>
          </a:fillRef>
          <a:effectRef idx="1">
            <a:schemeClr val="accent1"/>
          </a:effectRef>
          <a:fontRef idx="minor">
            <a:schemeClr val="tx1"/>
          </a:fontRef>
        </p:style>
      </p:cxnSp>
      <p:sp>
        <p:nvSpPr>
          <p:cNvPr id="201" name="Oval 200"/>
          <p:cNvSpPr/>
          <p:nvPr/>
        </p:nvSpPr>
        <p:spPr>
          <a:xfrm>
            <a:off x="2533076" y="5000291"/>
            <a:ext cx="709468" cy="272579"/>
          </a:xfrm>
          <a:prstGeom prst="ellipse">
            <a:avLst/>
          </a:prstGeom>
          <a:solidFill>
            <a:schemeClr val="accent4"/>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refine</a:t>
            </a:r>
          </a:p>
        </p:txBody>
      </p:sp>
      <p:sp>
        <p:nvSpPr>
          <p:cNvPr id="203" name="Oval 202"/>
          <p:cNvSpPr/>
          <p:nvPr/>
        </p:nvSpPr>
        <p:spPr>
          <a:xfrm>
            <a:off x="2522325" y="6141829"/>
            <a:ext cx="709468" cy="272579"/>
          </a:xfrm>
          <a:prstGeom prst="ellipse">
            <a:avLst/>
          </a:prstGeom>
          <a:solidFill>
            <a:schemeClr val="accent2"/>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solution</a:t>
            </a:r>
          </a:p>
        </p:txBody>
      </p:sp>
      <p:sp>
        <p:nvSpPr>
          <p:cNvPr id="208" name="Oval 207"/>
          <p:cNvSpPr/>
          <p:nvPr/>
        </p:nvSpPr>
        <p:spPr>
          <a:xfrm>
            <a:off x="2656481" y="3915364"/>
            <a:ext cx="422336" cy="272579"/>
          </a:xfrm>
          <a:prstGeom prst="ellipse">
            <a:avLst/>
          </a:prstGeom>
          <a:solidFill>
            <a:schemeClr val="tx2"/>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pack</a:t>
            </a:r>
          </a:p>
        </p:txBody>
      </p:sp>
      <p:sp>
        <p:nvSpPr>
          <p:cNvPr id="209" name="Oval 208"/>
          <p:cNvSpPr/>
          <p:nvPr/>
        </p:nvSpPr>
        <p:spPr>
          <a:xfrm>
            <a:off x="3481129" y="3915364"/>
            <a:ext cx="422336" cy="272579"/>
          </a:xfrm>
          <a:prstGeom prst="ellipse">
            <a:avLst/>
          </a:prstGeom>
          <a:solidFill>
            <a:schemeClr val="tx2"/>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pack</a:t>
            </a:r>
          </a:p>
        </p:txBody>
      </p:sp>
      <p:cxnSp>
        <p:nvCxnSpPr>
          <p:cNvPr id="20" name="Straight Connector 19"/>
          <p:cNvCxnSpPr>
            <a:endCxn id="76" idx="0"/>
          </p:cNvCxnSpPr>
          <p:nvPr/>
        </p:nvCxnSpPr>
        <p:spPr>
          <a:xfrm>
            <a:off x="5429816" y="2256138"/>
            <a:ext cx="0" cy="736058"/>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58" name="Straight Connector 57"/>
          <p:cNvCxnSpPr>
            <a:stCxn id="77" idx="0"/>
          </p:cNvCxnSpPr>
          <p:nvPr/>
        </p:nvCxnSpPr>
        <p:spPr>
          <a:xfrm flipV="1">
            <a:off x="5567031" y="2789312"/>
            <a:ext cx="0" cy="202884"/>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60" name="Straight Connector 59"/>
          <p:cNvCxnSpPr/>
          <p:nvPr/>
        </p:nvCxnSpPr>
        <p:spPr>
          <a:xfrm flipH="1" flipV="1">
            <a:off x="5292597" y="2789312"/>
            <a:ext cx="709" cy="1467012"/>
          </a:xfrm>
          <a:prstGeom prst="line">
            <a:avLst/>
          </a:prstGeom>
          <a:ln w="12700" cmpd="sng"/>
        </p:spPr>
        <p:style>
          <a:lnRef idx="2">
            <a:schemeClr val="accent1"/>
          </a:lnRef>
          <a:fillRef idx="0">
            <a:schemeClr val="accent1"/>
          </a:fillRef>
          <a:effectRef idx="1">
            <a:schemeClr val="accent1"/>
          </a:effectRef>
          <a:fontRef idx="minor">
            <a:schemeClr val="tx1"/>
          </a:fontRef>
        </p:style>
      </p:cxnSp>
      <p:cxnSp>
        <p:nvCxnSpPr>
          <p:cNvPr id="62" name="Straight Connector 61"/>
          <p:cNvCxnSpPr/>
          <p:nvPr/>
        </p:nvCxnSpPr>
        <p:spPr>
          <a:xfrm>
            <a:off x="5292597" y="2789312"/>
            <a:ext cx="274435" cy="0"/>
          </a:xfrm>
          <a:prstGeom prst="line">
            <a:avLst/>
          </a:prstGeom>
          <a:ln w="12700" cmpd="sng"/>
        </p:spPr>
        <p:style>
          <a:lnRef idx="2">
            <a:schemeClr val="accent1"/>
          </a:lnRef>
          <a:fillRef idx="0">
            <a:schemeClr val="accent1"/>
          </a:fillRef>
          <a:effectRef idx="1">
            <a:schemeClr val="accent1"/>
          </a:effectRef>
          <a:fontRef idx="minor">
            <a:schemeClr val="tx1"/>
          </a:fontRef>
        </p:style>
      </p:cxnSp>
      <p:sp>
        <p:nvSpPr>
          <p:cNvPr id="68" name="Rectangle 67"/>
          <p:cNvSpPr/>
          <p:nvPr/>
        </p:nvSpPr>
        <p:spPr>
          <a:xfrm>
            <a:off x="5255831" y="2992196"/>
            <a:ext cx="73531" cy="775069"/>
          </a:xfrm>
          <a:prstGeom prst="rect">
            <a:avLst/>
          </a:prstGeom>
          <a:solidFill>
            <a:schemeClr val="accent3">
              <a:lumMod val="5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6" name="Rectangle 75"/>
          <p:cNvSpPr/>
          <p:nvPr/>
        </p:nvSpPr>
        <p:spPr>
          <a:xfrm>
            <a:off x="5393051" y="2992196"/>
            <a:ext cx="73531" cy="129158"/>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7" name="Rectangle 76"/>
          <p:cNvSpPr/>
          <p:nvPr/>
        </p:nvSpPr>
        <p:spPr>
          <a:xfrm>
            <a:off x="5530266" y="2992196"/>
            <a:ext cx="73531" cy="55240"/>
          </a:xfrm>
          <a:prstGeom prst="rect">
            <a:avLst/>
          </a:prstGeom>
          <a:solidFill>
            <a:schemeClr val="accent3">
              <a:lumMod val="60000"/>
              <a:lumOff val="40000"/>
            </a:schemeClr>
          </a:solidFill>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0" name="Oval 209"/>
          <p:cNvSpPr/>
          <p:nvPr/>
        </p:nvSpPr>
        <p:spPr>
          <a:xfrm>
            <a:off x="5074664" y="3915364"/>
            <a:ext cx="422336" cy="272579"/>
          </a:xfrm>
          <a:prstGeom prst="ellipse">
            <a:avLst/>
          </a:prstGeom>
          <a:solidFill>
            <a:schemeClr val="tx2"/>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pack</a:t>
            </a:r>
          </a:p>
        </p:txBody>
      </p:sp>
      <p:sp>
        <p:nvSpPr>
          <p:cNvPr id="211" name="Oval 210"/>
          <p:cNvSpPr/>
          <p:nvPr/>
        </p:nvSpPr>
        <p:spPr>
          <a:xfrm>
            <a:off x="2211967" y="2384972"/>
            <a:ext cx="804088" cy="276533"/>
          </a:xfrm>
          <a:prstGeom prst="ellipse">
            <a:avLst/>
          </a:prstGeom>
          <a:solidFill>
            <a:schemeClr val="accent3">
              <a:lumMod val="50000"/>
            </a:schemeClr>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translate</a:t>
            </a:r>
          </a:p>
        </p:txBody>
      </p:sp>
      <p:sp>
        <p:nvSpPr>
          <p:cNvPr id="216" name="Oval 215"/>
          <p:cNvSpPr/>
          <p:nvPr/>
        </p:nvSpPr>
        <p:spPr>
          <a:xfrm>
            <a:off x="3145643" y="2384972"/>
            <a:ext cx="804088" cy="276533"/>
          </a:xfrm>
          <a:prstGeom prst="ellipse">
            <a:avLst/>
          </a:prstGeom>
          <a:solidFill>
            <a:schemeClr val="accent3">
              <a:lumMod val="75000"/>
            </a:schemeClr>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translate</a:t>
            </a:r>
          </a:p>
        </p:txBody>
      </p:sp>
      <p:sp>
        <p:nvSpPr>
          <p:cNvPr id="217" name="Oval 216"/>
          <p:cNvSpPr/>
          <p:nvPr/>
        </p:nvSpPr>
        <p:spPr>
          <a:xfrm>
            <a:off x="4079319" y="2384972"/>
            <a:ext cx="804088" cy="276533"/>
          </a:xfrm>
          <a:prstGeom prst="ellipse">
            <a:avLst/>
          </a:prstGeom>
          <a:solidFill>
            <a:schemeClr val="accent3"/>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translate</a:t>
            </a:r>
          </a:p>
        </p:txBody>
      </p:sp>
      <p:sp>
        <p:nvSpPr>
          <p:cNvPr id="218" name="Oval 217"/>
          <p:cNvSpPr/>
          <p:nvPr/>
        </p:nvSpPr>
        <p:spPr>
          <a:xfrm>
            <a:off x="5012995" y="2384972"/>
            <a:ext cx="804088" cy="276533"/>
          </a:xfrm>
          <a:prstGeom prst="ellipse">
            <a:avLst/>
          </a:prstGeom>
          <a:solidFill>
            <a:schemeClr val="accent3">
              <a:lumMod val="60000"/>
              <a:lumOff val="40000"/>
            </a:schemeClr>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translate</a:t>
            </a:r>
          </a:p>
        </p:txBody>
      </p:sp>
      <p:sp>
        <p:nvSpPr>
          <p:cNvPr id="219" name="Oval 218"/>
          <p:cNvSpPr/>
          <p:nvPr/>
        </p:nvSpPr>
        <p:spPr>
          <a:xfrm>
            <a:off x="6471780" y="2384972"/>
            <a:ext cx="804088" cy="276533"/>
          </a:xfrm>
          <a:prstGeom prst="ellipse">
            <a:avLst/>
          </a:prstGeom>
          <a:solidFill>
            <a:schemeClr val="accent3">
              <a:lumMod val="50000"/>
            </a:schemeClr>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translate</a:t>
            </a:r>
          </a:p>
        </p:txBody>
      </p:sp>
      <p:sp>
        <p:nvSpPr>
          <p:cNvPr id="220" name="Oval 219"/>
          <p:cNvSpPr/>
          <p:nvPr/>
        </p:nvSpPr>
        <p:spPr>
          <a:xfrm>
            <a:off x="7384426" y="2384972"/>
            <a:ext cx="804088" cy="276533"/>
          </a:xfrm>
          <a:prstGeom prst="ellipse">
            <a:avLst/>
          </a:prstGeom>
          <a:solidFill>
            <a:srgbClr val="77933C"/>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translate</a:t>
            </a:r>
          </a:p>
        </p:txBody>
      </p:sp>
      <p:sp>
        <p:nvSpPr>
          <p:cNvPr id="221" name="Oval 220"/>
          <p:cNvSpPr/>
          <p:nvPr/>
        </p:nvSpPr>
        <p:spPr>
          <a:xfrm>
            <a:off x="8297072" y="2384972"/>
            <a:ext cx="804088" cy="276533"/>
          </a:xfrm>
          <a:prstGeom prst="ellipse">
            <a:avLst/>
          </a:prstGeom>
          <a:solidFill>
            <a:srgbClr val="9BBB59"/>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translate</a:t>
            </a:r>
          </a:p>
        </p:txBody>
      </p:sp>
      <p:sp>
        <p:nvSpPr>
          <p:cNvPr id="222" name="Oval 221"/>
          <p:cNvSpPr/>
          <p:nvPr/>
        </p:nvSpPr>
        <p:spPr>
          <a:xfrm>
            <a:off x="9209718" y="2384972"/>
            <a:ext cx="804088" cy="276533"/>
          </a:xfrm>
          <a:prstGeom prst="ellipse">
            <a:avLst/>
          </a:prstGeom>
          <a:solidFill>
            <a:srgbClr val="C3D69B"/>
          </a:solidFill>
          <a:ln>
            <a:solidFill>
              <a:schemeClr val="accent1"/>
            </a:solidFill>
          </a:ln>
        </p:spPr>
        <p:style>
          <a:lnRef idx="1">
            <a:schemeClr val="accent6"/>
          </a:lnRef>
          <a:fillRef idx="3">
            <a:schemeClr val="accent6"/>
          </a:fillRef>
          <a:effectRef idx="2">
            <a:schemeClr val="accent6"/>
          </a:effectRef>
          <a:fontRef idx="minor">
            <a:schemeClr val="lt1"/>
          </a:fontRef>
        </p:style>
        <p:txBody>
          <a:bodyPr lIns="0" rIns="0" bIns="93600" rtlCol="0" anchor="ctr"/>
          <a:lstStyle/>
          <a:p>
            <a:pPr algn="ctr"/>
            <a:r>
              <a:rPr lang="en-US" b="0" dirty="0">
                <a:latin typeface="Abadi MT Condensed Light"/>
                <a:cs typeface="Abadi MT Condensed Light"/>
              </a:rPr>
              <a:t>translate</a:t>
            </a:r>
          </a:p>
        </p:txBody>
      </p:sp>
      <p:sp>
        <p:nvSpPr>
          <p:cNvPr id="8" name="Parallelogram 7"/>
          <p:cNvSpPr/>
          <p:nvPr/>
        </p:nvSpPr>
        <p:spPr>
          <a:xfrm>
            <a:off x="3470030" y="1963580"/>
            <a:ext cx="1440000" cy="322421"/>
          </a:xfrm>
          <a:prstGeom prst="parallelogram">
            <a:avLst>
              <a:gd name="adj" fmla="val 40714"/>
            </a:avLst>
          </a:prstGeom>
          <a:effectLst/>
        </p:spPr>
        <p:style>
          <a:lnRef idx="1">
            <a:schemeClr val="accent1"/>
          </a:lnRef>
          <a:fillRef idx="3">
            <a:schemeClr val="accent1"/>
          </a:fillRef>
          <a:effectRef idx="2">
            <a:schemeClr val="accent1"/>
          </a:effectRef>
          <a:fontRef idx="minor">
            <a:schemeClr val="lt1"/>
          </a:fontRef>
        </p:style>
        <p:txBody>
          <a:bodyPr lIns="0" tIns="0" rIns="0" bIns="0" rtlCol="0" anchor="b">
            <a:spAutoFit/>
          </a:bodyPr>
          <a:lstStyle/>
          <a:p>
            <a:r>
              <a:rPr lang="en-US" sz="1600" b="0" dirty="0">
                <a:latin typeface="Abadi MT Condensed Light"/>
                <a:cs typeface="Abadi MT Condensed Light"/>
              </a:rPr>
              <a:t>space groups</a:t>
            </a:r>
          </a:p>
        </p:txBody>
      </p:sp>
      <p:sp>
        <p:nvSpPr>
          <p:cNvPr id="105" name="Parallelogram 104"/>
          <p:cNvSpPr/>
          <p:nvPr/>
        </p:nvSpPr>
        <p:spPr>
          <a:xfrm>
            <a:off x="5861539" y="1963580"/>
            <a:ext cx="1440000" cy="322421"/>
          </a:xfrm>
          <a:prstGeom prst="parallelogram">
            <a:avLst>
              <a:gd name="adj" fmla="val 40714"/>
            </a:avLst>
          </a:prstGeom>
          <a:effectLst/>
        </p:spPr>
        <p:style>
          <a:lnRef idx="1">
            <a:schemeClr val="accent1"/>
          </a:lnRef>
          <a:fillRef idx="3">
            <a:schemeClr val="accent1"/>
          </a:fillRef>
          <a:effectRef idx="2">
            <a:schemeClr val="accent1"/>
          </a:effectRef>
          <a:fontRef idx="minor">
            <a:schemeClr val="lt1"/>
          </a:fontRef>
        </p:style>
        <p:txBody>
          <a:bodyPr lIns="0" tIns="0" rIns="0" bIns="0" rtlCol="0" anchor="b">
            <a:spAutoFit/>
          </a:bodyPr>
          <a:lstStyle/>
          <a:p>
            <a:r>
              <a:rPr lang="en-US" sz="1600" b="0" dirty="0">
                <a:latin typeface="Abadi MT Condensed Light"/>
                <a:cs typeface="Abadi MT Condensed Light"/>
              </a:rPr>
              <a:t>space groups</a:t>
            </a:r>
          </a:p>
        </p:txBody>
      </p:sp>
      <p:cxnSp>
        <p:nvCxnSpPr>
          <p:cNvPr id="5" name="Straight Connector 4"/>
          <p:cNvCxnSpPr/>
          <p:nvPr/>
        </p:nvCxnSpPr>
        <p:spPr>
          <a:xfrm>
            <a:off x="4155499" y="1334079"/>
            <a:ext cx="4860962" cy="0"/>
          </a:xfrm>
          <a:prstGeom prst="line">
            <a:avLst/>
          </a:prstGeom>
          <a:ln>
            <a:prstDash val="dash"/>
          </a:ln>
        </p:spPr>
        <p:style>
          <a:lnRef idx="2">
            <a:schemeClr val="accent1"/>
          </a:lnRef>
          <a:fillRef idx="0">
            <a:schemeClr val="accent1"/>
          </a:fillRef>
          <a:effectRef idx="1">
            <a:schemeClr val="accent1"/>
          </a:effectRef>
          <a:fontRef idx="minor">
            <a:schemeClr val="tx1"/>
          </a:fontRef>
        </p:style>
      </p:cxnSp>
      <p:cxnSp>
        <p:nvCxnSpPr>
          <p:cNvPr id="107" name="Straight Connector 106"/>
          <p:cNvCxnSpPr/>
          <p:nvPr/>
        </p:nvCxnSpPr>
        <p:spPr>
          <a:xfrm>
            <a:off x="2267384" y="3359438"/>
            <a:ext cx="7614174" cy="0"/>
          </a:xfrm>
          <a:prstGeom prst="line">
            <a:avLst/>
          </a:prstGeom>
          <a:ln>
            <a:prstDash val="dash"/>
          </a:ln>
        </p:spPr>
        <p:style>
          <a:lnRef idx="2">
            <a:schemeClr val="accent1"/>
          </a:lnRef>
          <a:fillRef idx="0">
            <a:schemeClr val="accent1"/>
          </a:fillRef>
          <a:effectRef idx="1">
            <a:schemeClr val="accent1"/>
          </a:effectRef>
          <a:fontRef idx="minor">
            <a:schemeClr val="tx1"/>
          </a:fontRef>
        </p:style>
      </p:cxnSp>
      <p:cxnSp>
        <p:nvCxnSpPr>
          <p:cNvPr id="115" name="Straight Connector 114"/>
          <p:cNvCxnSpPr/>
          <p:nvPr/>
        </p:nvCxnSpPr>
        <p:spPr>
          <a:xfrm>
            <a:off x="2267385" y="5731980"/>
            <a:ext cx="5999831" cy="0"/>
          </a:xfrm>
          <a:prstGeom prst="line">
            <a:avLst/>
          </a:prstGeom>
          <a:ln>
            <a:prstDash val="dash"/>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0332357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Rectangle 2"/>
          <p:cNvSpPr>
            <a:spLocks noChangeArrowheads="1"/>
          </p:cNvSpPr>
          <p:nvPr/>
        </p:nvSpPr>
        <p:spPr bwMode="auto">
          <a:xfrm>
            <a:off x="8182247" y="1151304"/>
            <a:ext cx="138286" cy="189465"/>
          </a:xfrm>
          <a:prstGeom prst="rect">
            <a:avLst/>
          </a:prstGeom>
          <a:solidFill>
            <a:schemeClr val="accent1"/>
          </a:solidFill>
          <a:ln w="9525">
            <a:solidFill>
              <a:schemeClr val="tx1"/>
            </a:solidFill>
            <a:miter lim="800000"/>
            <a:headEnd/>
            <a:tailEnd type="none" w="sm" len="sm"/>
          </a:ln>
          <a:effectLst/>
        </p:spPr>
        <p:txBody>
          <a:bodyPr wrap="none" lIns="91358" tIns="45681" rIns="91358" bIns="45681" anchor="ctr"/>
          <a:lstStyle/>
          <a:p>
            <a:endParaRPr lang="en-GB" sz="1200"/>
          </a:p>
        </p:txBody>
      </p:sp>
      <p:cxnSp>
        <p:nvCxnSpPr>
          <p:cNvPr id="520195" name="AutoShape 3"/>
          <p:cNvCxnSpPr>
            <a:cxnSpLocks noChangeShapeType="1"/>
            <a:stCxn id="520235" idx="2"/>
            <a:endCxn id="520194" idx="0"/>
          </p:cNvCxnSpPr>
          <p:nvPr/>
        </p:nvCxnSpPr>
        <p:spPr bwMode="auto">
          <a:xfrm rot="5400000" flipH="1" flipV="1">
            <a:off x="3910157" y="1378988"/>
            <a:ext cx="4568917" cy="4113549"/>
          </a:xfrm>
          <a:prstGeom prst="bentConnector5">
            <a:avLst>
              <a:gd name="adj1" fmla="val -5003"/>
              <a:gd name="adj2" fmla="val 57329"/>
              <a:gd name="adj3" fmla="val 105003"/>
            </a:avLst>
          </a:prstGeom>
          <a:noFill/>
          <a:ln w="9525">
            <a:solidFill>
              <a:schemeClr val="tx1"/>
            </a:solidFill>
            <a:miter lim="800000"/>
            <a:headEnd/>
            <a:tailEnd type="triangle" w="med" len="med"/>
          </a:ln>
          <a:effectLst/>
        </p:spPr>
      </p:cxnSp>
      <p:sp>
        <p:nvSpPr>
          <p:cNvPr id="520197" name="Line 5"/>
          <p:cNvSpPr>
            <a:spLocks noChangeShapeType="1"/>
          </p:cNvSpPr>
          <p:nvPr/>
        </p:nvSpPr>
        <p:spPr bwMode="auto">
          <a:xfrm>
            <a:off x="8251390" y="3716209"/>
            <a:ext cx="0" cy="315774"/>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02" name="Rectangle 10"/>
          <p:cNvSpPr>
            <a:spLocks noChangeArrowheads="1"/>
          </p:cNvSpPr>
          <p:nvPr/>
        </p:nvSpPr>
        <p:spPr bwMode="auto">
          <a:xfrm>
            <a:off x="8112224" y="3584128"/>
            <a:ext cx="962406"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Refinement</a:t>
            </a:r>
          </a:p>
        </p:txBody>
      </p:sp>
      <p:sp>
        <p:nvSpPr>
          <p:cNvPr id="520203" name="Rectangle 11"/>
          <p:cNvSpPr>
            <a:spLocks noChangeArrowheads="1"/>
          </p:cNvSpPr>
          <p:nvPr/>
        </p:nvSpPr>
        <p:spPr bwMode="auto">
          <a:xfrm>
            <a:off x="8112225" y="3092252"/>
            <a:ext cx="700347"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Packing</a:t>
            </a:r>
          </a:p>
        </p:txBody>
      </p:sp>
      <p:sp>
        <p:nvSpPr>
          <p:cNvPr id="520204" name="Rectangle 12"/>
          <p:cNvSpPr>
            <a:spLocks noChangeArrowheads="1"/>
          </p:cNvSpPr>
          <p:nvPr/>
        </p:nvSpPr>
        <p:spPr bwMode="auto">
          <a:xfrm>
            <a:off x="8112224" y="1616621"/>
            <a:ext cx="1446512"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Rotation Functions</a:t>
            </a:r>
          </a:p>
        </p:txBody>
      </p:sp>
      <p:cxnSp>
        <p:nvCxnSpPr>
          <p:cNvPr id="520205" name="AutoShape 13"/>
          <p:cNvCxnSpPr>
            <a:cxnSpLocks noChangeShapeType="1"/>
            <a:stCxn id="520202" idx="2"/>
            <a:endCxn id="119" idx="0"/>
          </p:cNvCxnSpPr>
          <p:nvPr/>
        </p:nvCxnSpPr>
        <p:spPr bwMode="auto">
          <a:xfrm rot="5400000" flipH="1" flipV="1">
            <a:off x="7346302" y="2371869"/>
            <a:ext cx="2736304" cy="242054"/>
          </a:xfrm>
          <a:prstGeom prst="curvedConnector5">
            <a:avLst>
              <a:gd name="adj1" fmla="val -8354"/>
              <a:gd name="adj2" fmla="val -557896"/>
              <a:gd name="adj3" fmla="val 108354"/>
            </a:avLst>
          </a:prstGeom>
          <a:noFill/>
          <a:ln w="15875">
            <a:solidFill>
              <a:schemeClr val="tx1"/>
            </a:solidFill>
            <a:prstDash val="lgDash"/>
            <a:round/>
            <a:headEnd/>
            <a:tailEnd type="triangle" w="med" len="med"/>
          </a:ln>
          <a:effectLst/>
        </p:spPr>
      </p:cxnSp>
      <p:cxnSp>
        <p:nvCxnSpPr>
          <p:cNvPr id="520207" name="AutoShape 15"/>
          <p:cNvCxnSpPr>
            <a:cxnSpLocks noChangeShapeType="1"/>
            <a:stCxn id="520206" idx="3"/>
            <a:endCxn id="119" idx="1"/>
          </p:cNvCxnSpPr>
          <p:nvPr/>
        </p:nvCxnSpPr>
        <p:spPr bwMode="auto">
          <a:xfrm flipV="1">
            <a:off x="7525845" y="1263204"/>
            <a:ext cx="425598" cy="391260"/>
          </a:xfrm>
          <a:prstGeom prst="bentConnector3">
            <a:avLst>
              <a:gd name="adj1" fmla="val 50000"/>
            </a:avLst>
          </a:prstGeom>
          <a:noFill/>
          <a:ln w="9525">
            <a:solidFill>
              <a:schemeClr val="tx1"/>
            </a:solidFill>
            <a:miter lim="800000"/>
            <a:headEnd/>
            <a:tailEnd type="triangle" w="med" len="med"/>
          </a:ln>
          <a:effectLst/>
        </p:spPr>
      </p:cxnSp>
      <p:cxnSp>
        <p:nvCxnSpPr>
          <p:cNvPr id="520208" name="AutoShape 16"/>
          <p:cNvCxnSpPr>
            <a:cxnSpLocks noChangeShapeType="1"/>
            <a:endCxn id="520209" idx="0"/>
          </p:cNvCxnSpPr>
          <p:nvPr/>
        </p:nvCxnSpPr>
        <p:spPr bwMode="auto">
          <a:xfrm rot="5400000">
            <a:off x="7933693" y="5484044"/>
            <a:ext cx="552605" cy="1261859"/>
          </a:xfrm>
          <a:prstGeom prst="bentConnector3">
            <a:avLst>
              <a:gd name="adj1" fmla="val 63789"/>
            </a:avLst>
          </a:prstGeom>
          <a:noFill/>
          <a:ln w="9525">
            <a:solidFill>
              <a:schemeClr val="tx1"/>
            </a:solidFill>
            <a:miter lim="800000"/>
            <a:headEnd/>
            <a:tailEnd type="triangle" w="med" len="med"/>
          </a:ln>
          <a:effectLst/>
        </p:spPr>
      </p:cxnSp>
      <p:sp>
        <p:nvSpPr>
          <p:cNvPr id="520209" name="AutoShape 17"/>
          <p:cNvSpPr>
            <a:spLocks noChangeArrowheads="1"/>
          </p:cNvSpPr>
          <p:nvPr/>
        </p:nvSpPr>
        <p:spPr bwMode="auto">
          <a:xfrm>
            <a:off x="7164209" y="6391276"/>
            <a:ext cx="829715" cy="315774"/>
          </a:xfrm>
          <a:prstGeom prst="flowChartMultidocument">
            <a:avLst/>
          </a:prstGeom>
          <a:solidFill>
            <a:srgbClr val="DF85FF"/>
          </a:solidFill>
          <a:ln w="9525">
            <a:solidFill>
              <a:schemeClr val="tx1"/>
            </a:solidFill>
            <a:miter lim="800000"/>
            <a:headEnd/>
            <a:tailEnd type="none" w="sm" len="sm"/>
          </a:ln>
          <a:effectLst/>
        </p:spPr>
        <p:txBody>
          <a:bodyPr wrap="none" lIns="91358" tIns="45681" rIns="91358" bIns="45681" anchor="ctr"/>
          <a:lstStyle/>
          <a:p>
            <a:r>
              <a:rPr lang="en-GB" sz="1200" b="0"/>
              <a:t>.pdb files</a:t>
            </a:r>
            <a:endParaRPr lang="en-GB" sz="1200" b="0">
              <a:latin typeface="Times New Roman" pitchFamily="18" charset="0"/>
            </a:endParaRPr>
          </a:p>
        </p:txBody>
      </p:sp>
      <p:sp>
        <p:nvSpPr>
          <p:cNvPr id="520210" name="AutoShape 18"/>
          <p:cNvSpPr>
            <a:spLocks noChangeArrowheads="1"/>
          </p:cNvSpPr>
          <p:nvPr/>
        </p:nvSpPr>
        <p:spPr bwMode="auto">
          <a:xfrm>
            <a:off x="9480498" y="6391276"/>
            <a:ext cx="829715" cy="315774"/>
          </a:xfrm>
          <a:prstGeom prst="flowChartMultidocument">
            <a:avLst/>
          </a:prstGeom>
          <a:solidFill>
            <a:srgbClr val="FFD2D2"/>
          </a:solidFill>
          <a:ln w="9525">
            <a:solidFill>
              <a:schemeClr val="tx1"/>
            </a:solidFill>
            <a:miter lim="800000"/>
            <a:headEnd/>
            <a:tailEnd type="none" w="sm" len="sm"/>
          </a:ln>
          <a:effectLst/>
        </p:spPr>
        <p:txBody>
          <a:bodyPr wrap="none" lIns="91358" tIns="45681" rIns="91358" bIns="45681" anchor="ctr"/>
          <a:lstStyle/>
          <a:p>
            <a:r>
              <a:rPr lang="en-GB" sz="1200" b="0" dirty="0"/>
              <a:t>.sol files</a:t>
            </a:r>
            <a:endParaRPr lang="en-GB" sz="1200" b="0" dirty="0">
              <a:latin typeface="Times New Roman" pitchFamily="18" charset="0"/>
            </a:endParaRPr>
          </a:p>
        </p:txBody>
      </p:sp>
      <p:sp>
        <p:nvSpPr>
          <p:cNvPr id="520211" name="AutoShape 19"/>
          <p:cNvSpPr>
            <a:spLocks noChangeArrowheads="1"/>
          </p:cNvSpPr>
          <p:nvPr/>
        </p:nvSpPr>
        <p:spPr bwMode="auto">
          <a:xfrm>
            <a:off x="8322353" y="6391276"/>
            <a:ext cx="829715" cy="315774"/>
          </a:xfrm>
          <a:prstGeom prst="flowChartMultidocument">
            <a:avLst/>
          </a:prstGeom>
          <a:solidFill>
            <a:srgbClr val="DF85FF"/>
          </a:solidFill>
          <a:ln w="9525">
            <a:solidFill>
              <a:schemeClr val="tx1"/>
            </a:solidFill>
            <a:miter lim="800000"/>
            <a:headEnd/>
            <a:tailEnd type="none" w="sm" len="sm"/>
          </a:ln>
          <a:effectLst/>
        </p:spPr>
        <p:txBody>
          <a:bodyPr wrap="none" lIns="91358" tIns="45681" rIns="91358" bIns="45681" anchor="ctr"/>
          <a:lstStyle/>
          <a:p>
            <a:r>
              <a:rPr lang="en-GB" sz="1200" b="0" dirty="0"/>
              <a:t>.</a:t>
            </a:r>
            <a:r>
              <a:rPr lang="en-GB" sz="1200" b="0" dirty="0" err="1"/>
              <a:t>mtz</a:t>
            </a:r>
            <a:r>
              <a:rPr lang="en-GB" sz="1200" b="0" dirty="0"/>
              <a:t> files</a:t>
            </a:r>
            <a:endParaRPr lang="en-GB" sz="1200" b="0" dirty="0">
              <a:latin typeface="Times New Roman" pitchFamily="18" charset="0"/>
            </a:endParaRPr>
          </a:p>
        </p:txBody>
      </p:sp>
      <p:cxnSp>
        <p:nvCxnSpPr>
          <p:cNvPr id="520212" name="AutoShape 20"/>
          <p:cNvCxnSpPr>
            <a:cxnSpLocks noChangeShapeType="1"/>
            <a:endCxn id="520210" idx="0"/>
          </p:cNvCxnSpPr>
          <p:nvPr/>
        </p:nvCxnSpPr>
        <p:spPr bwMode="auto">
          <a:xfrm rot="16200000" flipH="1">
            <a:off x="9091838" y="5587759"/>
            <a:ext cx="552605" cy="1054431"/>
          </a:xfrm>
          <a:prstGeom prst="bentConnector3">
            <a:avLst>
              <a:gd name="adj1" fmla="val 63789"/>
            </a:avLst>
          </a:prstGeom>
          <a:noFill/>
          <a:ln w="9525">
            <a:solidFill>
              <a:schemeClr val="tx1"/>
            </a:solidFill>
            <a:miter lim="800000"/>
            <a:headEnd/>
            <a:tailEnd type="triangle" w="med" len="med"/>
          </a:ln>
          <a:effectLst/>
        </p:spPr>
      </p:cxnSp>
      <p:cxnSp>
        <p:nvCxnSpPr>
          <p:cNvPr id="520213" name="AutoShape 21"/>
          <p:cNvCxnSpPr>
            <a:cxnSpLocks noChangeShapeType="1"/>
            <a:endCxn id="520211" idx="0"/>
          </p:cNvCxnSpPr>
          <p:nvPr/>
        </p:nvCxnSpPr>
        <p:spPr bwMode="auto">
          <a:xfrm rot="5400000">
            <a:off x="8512766" y="6063116"/>
            <a:ext cx="552605" cy="103714"/>
          </a:xfrm>
          <a:prstGeom prst="bentConnector3">
            <a:avLst>
              <a:gd name="adj1" fmla="val 61491"/>
            </a:avLst>
          </a:prstGeom>
          <a:noFill/>
          <a:ln w="9525">
            <a:solidFill>
              <a:schemeClr val="tx1"/>
            </a:solidFill>
            <a:miter lim="800000"/>
            <a:headEnd/>
            <a:tailEnd type="triangle" w="med" len="med"/>
          </a:ln>
          <a:effectLst/>
        </p:spPr>
      </p:cxnSp>
      <p:sp>
        <p:nvSpPr>
          <p:cNvPr id="520215" name="Line 23"/>
          <p:cNvSpPr>
            <a:spLocks noChangeShapeType="1"/>
          </p:cNvSpPr>
          <p:nvPr/>
        </p:nvSpPr>
        <p:spPr bwMode="auto">
          <a:xfrm>
            <a:off x="8251390" y="1821564"/>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16" name="Line 24"/>
          <p:cNvSpPr>
            <a:spLocks noChangeShapeType="1"/>
          </p:cNvSpPr>
          <p:nvPr/>
        </p:nvSpPr>
        <p:spPr bwMode="auto">
          <a:xfrm>
            <a:off x="8251390" y="2453112"/>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20" name="Line 28"/>
          <p:cNvSpPr>
            <a:spLocks noChangeShapeType="1"/>
          </p:cNvSpPr>
          <p:nvPr/>
        </p:nvSpPr>
        <p:spPr bwMode="auto">
          <a:xfrm>
            <a:off x="8251390" y="3084661"/>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25" name="AutoShape 33"/>
          <p:cNvSpPr>
            <a:spLocks noChangeArrowheads="1"/>
          </p:cNvSpPr>
          <p:nvPr/>
        </p:nvSpPr>
        <p:spPr bwMode="auto">
          <a:xfrm>
            <a:off x="1317306" y="5157193"/>
            <a:ext cx="1106287" cy="631549"/>
          </a:xfrm>
          <a:prstGeom prst="flowChartPreparation">
            <a:avLst/>
          </a:prstGeom>
          <a:solidFill>
            <a:srgbClr val="99CC00"/>
          </a:solidFill>
          <a:ln w="9525">
            <a:solidFill>
              <a:schemeClr val="tx1"/>
            </a:solidFill>
            <a:miter lim="800000"/>
            <a:headEnd/>
            <a:tailEnd/>
          </a:ln>
          <a:effectLst/>
        </p:spPr>
        <p:txBody>
          <a:bodyPr wrap="none" lIns="91358" tIns="45681" rIns="91358" bIns="45681" anchor="ctr"/>
          <a:lstStyle/>
          <a:p>
            <a:r>
              <a:rPr lang="en-GB" sz="1200" b="0" dirty="0"/>
              <a:t>model</a:t>
            </a:r>
          </a:p>
        </p:txBody>
      </p:sp>
      <p:sp>
        <p:nvSpPr>
          <p:cNvPr id="520226" name="AutoShape 34"/>
          <p:cNvSpPr>
            <a:spLocks noChangeArrowheads="1"/>
          </p:cNvSpPr>
          <p:nvPr/>
        </p:nvSpPr>
        <p:spPr bwMode="auto">
          <a:xfrm>
            <a:off x="1343472" y="4149081"/>
            <a:ext cx="1089002" cy="631549"/>
          </a:xfrm>
          <a:prstGeom prst="flowChartPreparation">
            <a:avLst/>
          </a:prstGeom>
          <a:solidFill>
            <a:srgbClr val="99CC00"/>
          </a:solidFill>
          <a:ln w="9525">
            <a:solidFill>
              <a:schemeClr val="tx1"/>
            </a:solidFill>
            <a:miter lim="800000"/>
            <a:headEnd/>
            <a:tailEnd/>
          </a:ln>
          <a:effectLst/>
        </p:spPr>
        <p:txBody>
          <a:bodyPr wrap="none" lIns="91358" tIns="45681" rIns="91358" bIns="45681" anchor="ctr"/>
          <a:lstStyle/>
          <a:p>
            <a:r>
              <a:rPr lang="en-GB" sz="1200" b="0" dirty="0"/>
              <a:t> Data</a:t>
            </a:r>
          </a:p>
        </p:txBody>
      </p:sp>
      <p:sp>
        <p:nvSpPr>
          <p:cNvPr id="520227" name="Rectangle 35"/>
          <p:cNvSpPr>
            <a:spLocks noChangeArrowheads="1"/>
          </p:cNvSpPr>
          <p:nvPr/>
        </p:nvSpPr>
        <p:spPr bwMode="auto">
          <a:xfrm>
            <a:off x="3728135" y="3779053"/>
            <a:ext cx="700347"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a:t>Packing</a:t>
            </a:r>
          </a:p>
        </p:txBody>
      </p:sp>
      <p:sp>
        <p:nvSpPr>
          <p:cNvPr id="520228" name="Rectangle 36"/>
          <p:cNvSpPr>
            <a:spLocks noChangeArrowheads="1"/>
          </p:cNvSpPr>
          <p:nvPr/>
        </p:nvSpPr>
        <p:spPr bwMode="auto">
          <a:xfrm>
            <a:off x="3826698" y="2447848"/>
            <a:ext cx="622287" cy="231568"/>
          </a:xfrm>
          <a:prstGeom prst="rect">
            <a:avLst/>
          </a:prstGeom>
          <a:noFill/>
          <a:ln w="9525">
            <a:noFill/>
            <a:miter lim="800000"/>
            <a:headEnd/>
            <a:tailEnd/>
          </a:ln>
          <a:effectLst/>
        </p:spPr>
        <p:txBody>
          <a:bodyPr wrap="none" lIns="91358" tIns="45681" rIns="91358" bIns="45681" anchor="ctr"/>
          <a:lstStyle/>
          <a:p>
            <a:endParaRPr lang="en-US" sz="1200" b="0"/>
          </a:p>
        </p:txBody>
      </p:sp>
      <p:sp>
        <p:nvSpPr>
          <p:cNvPr id="520229" name="Line 37"/>
          <p:cNvSpPr>
            <a:spLocks noChangeShapeType="1"/>
          </p:cNvSpPr>
          <p:nvPr/>
        </p:nvSpPr>
        <p:spPr bwMode="auto">
          <a:xfrm>
            <a:off x="4137841" y="1391319"/>
            <a:ext cx="0" cy="315774"/>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30" name="Line 38"/>
          <p:cNvSpPr>
            <a:spLocks noChangeShapeType="1"/>
          </p:cNvSpPr>
          <p:nvPr/>
        </p:nvSpPr>
        <p:spPr bwMode="auto">
          <a:xfrm>
            <a:off x="4137841" y="1959714"/>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cxnSp>
        <p:nvCxnSpPr>
          <p:cNvPr id="520231" name="AutoShape 39"/>
          <p:cNvCxnSpPr>
            <a:cxnSpLocks noChangeShapeType="1"/>
            <a:stCxn id="520243" idx="2"/>
            <a:endCxn id="520244" idx="0"/>
          </p:cNvCxnSpPr>
          <p:nvPr/>
        </p:nvCxnSpPr>
        <p:spPr bwMode="auto">
          <a:xfrm rot="5400000" flipH="1" flipV="1">
            <a:off x="2840415" y="3582894"/>
            <a:ext cx="2182477" cy="2483"/>
          </a:xfrm>
          <a:prstGeom prst="curvedConnector5">
            <a:avLst>
              <a:gd name="adj1" fmla="val -10474"/>
              <a:gd name="adj2" fmla="val -22027353"/>
              <a:gd name="adj3" fmla="val 110474"/>
            </a:avLst>
          </a:prstGeom>
          <a:noFill/>
          <a:ln w="15875">
            <a:solidFill>
              <a:schemeClr val="tx1"/>
            </a:solidFill>
            <a:prstDash val="lgDash"/>
            <a:round/>
            <a:headEnd/>
            <a:tailEnd type="triangle" w="med" len="med"/>
          </a:ln>
          <a:effectLst/>
        </p:spPr>
      </p:cxnSp>
      <p:sp>
        <p:nvSpPr>
          <p:cNvPr id="520233" name="Line 41"/>
          <p:cNvSpPr>
            <a:spLocks noChangeShapeType="1"/>
          </p:cNvSpPr>
          <p:nvPr/>
        </p:nvSpPr>
        <p:spPr bwMode="auto">
          <a:xfrm>
            <a:off x="4137841" y="5117457"/>
            <a:ext cx="0" cy="25261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35" name="Rectangle 43"/>
          <p:cNvSpPr>
            <a:spLocks noChangeArrowheads="1"/>
          </p:cNvSpPr>
          <p:nvPr/>
        </p:nvSpPr>
        <p:spPr bwMode="auto">
          <a:xfrm>
            <a:off x="3465721" y="5037036"/>
            <a:ext cx="1344241" cy="683185"/>
          </a:xfrm>
          <a:prstGeom prst="rect">
            <a:avLst/>
          </a:prstGeom>
          <a:solidFill>
            <a:srgbClr val="FFCC99"/>
          </a:solidFill>
          <a:ln w="9525">
            <a:solidFill>
              <a:schemeClr val="tx1"/>
            </a:solidFill>
            <a:miter lim="800000"/>
            <a:headEnd/>
            <a:tailEnd type="none" w="sm" len="sm"/>
          </a:ln>
          <a:effectLst/>
        </p:spPr>
        <p:txBody>
          <a:bodyPr wrap="none" lIns="91358" tIns="45681" rIns="91358" bIns="45681" anchor="ctr">
            <a:spAutoFit/>
          </a:bodyPr>
          <a:lstStyle/>
          <a:p>
            <a:r>
              <a:rPr lang="en-GB" sz="1200" b="0" dirty="0"/>
              <a:t>Best TF solutions</a:t>
            </a:r>
          </a:p>
          <a:p>
            <a:pPr>
              <a:spcAft>
                <a:spcPct val="20000"/>
              </a:spcAft>
            </a:pPr>
            <a:r>
              <a:rPr lang="en-GB" sz="1200" b="0" dirty="0"/>
              <a:t>for 1</a:t>
            </a:r>
            <a:r>
              <a:rPr lang="en-GB" sz="1200" b="0" baseline="30000" dirty="0"/>
              <a:t>st</a:t>
            </a:r>
            <a:r>
              <a:rPr lang="en-GB" sz="1200" b="0" dirty="0"/>
              <a:t> model</a:t>
            </a:r>
          </a:p>
          <a:p>
            <a:r>
              <a:rPr lang="en-GB" sz="1200" b="0" dirty="0"/>
              <a:t>Best </a:t>
            </a:r>
            <a:r>
              <a:rPr lang="en-GB" sz="1200" b="0" dirty="0" err="1"/>
              <a:t>spacegroup</a:t>
            </a:r>
            <a:endParaRPr lang="en-GB" sz="1200" b="0" dirty="0"/>
          </a:p>
        </p:txBody>
      </p:sp>
      <p:sp>
        <p:nvSpPr>
          <p:cNvPr id="520238" name="Line 46"/>
          <p:cNvSpPr>
            <a:spLocks noChangeShapeType="1"/>
          </p:cNvSpPr>
          <p:nvPr/>
        </p:nvSpPr>
        <p:spPr bwMode="auto">
          <a:xfrm>
            <a:off x="4137841" y="2780727"/>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39" name="Line 47"/>
          <p:cNvSpPr>
            <a:spLocks noChangeShapeType="1"/>
          </p:cNvSpPr>
          <p:nvPr/>
        </p:nvSpPr>
        <p:spPr bwMode="auto">
          <a:xfrm>
            <a:off x="4137841" y="3412276"/>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40" name="Line 48"/>
          <p:cNvSpPr>
            <a:spLocks noChangeShapeType="1"/>
          </p:cNvSpPr>
          <p:nvPr/>
        </p:nvSpPr>
        <p:spPr bwMode="auto">
          <a:xfrm>
            <a:off x="4137841" y="4043825"/>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41" name="Line 49"/>
          <p:cNvSpPr>
            <a:spLocks noChangeShapeType="1"/>
          </p:cNvSpPr>
          <p:nvPr/>
        </p:nvSpPr>
        <p:spPr bwMode="auto">
          <a:xfrm>
            <a:off x="4137841" y="4675373"/>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43" name="Rectangle 51"/>
          <p:cNvSpPr>
            <a:spLocks noChangeArrowheads="1"/>
          </p:cNvSpPr>
          <p:nvPr/>
        </p:nvSpPr>
        <p:spPr bwMode="auto">
          <a:xfrm>
            <a:off x="3861269" y="4549063"/>
            <a:ext cx="138286" cy="126310"/>
          </a:xfrm>
          <a:prstGeom prst="rect">
            <a:avLst/>
          </a:prstGeom>
          <a:solidFill>
            <a:schemeClr val="accent6"/>
          </a:solidFill>
          <a:ln w="9525">
            <a:noFill/>
            <a:miter lim="800000"/>
            <a:headEnd/>
            <a:tailEnd type="none" w="sm" len="sm"/>
          </a:ln>
          <a:effectLst/>
        </p:spPr>
        <p:txBody>
          <a:bodyPr wrap="none" lIns="91358" tIns="45681" rIns="91358" bIns="45681" anchor="ctr"/>
          <a:lstStyle/>
          <a:p>
            <a:endParaRPr lang="en-GB" sz="1200"/>
          </a:p>
        </p:txBody>
      </p:sp>
      <p:sp>
        <p:nvSpPr>
          <p:cNvPr id="520244" name="Rectangle 52"/>
          <p:cNvSpPr>
            <a:spLocks noChangeArrowheads="1"/>
          </p:cNvSpPr>
          <p:nvPr/>
        </p:nvSpPr>
        <p:spPr bwMode="auto">
          <a:xfrm>
            <a:off x="3863752" y="2492896"/>
            <a:ext cx="138286" cy="126310"/>
          </a:xfrm>
          <a:prstGeom prst="rect">
            <a:avLst/>
          </a:prstGeom>
          <a:solidFill>
            <a:schemeClr val="accent6"/>
          </a:solidFill>
          <a:ln w="9525">
            <a:noFill/>
            <a:miter lim="800000"/>
            <a:headEnd/>
            <a:tailEnd type="none" w="sm" len="sm"/>
          </a:ln>
          <a:effectLst/>
        </p:spPr>
        <p:txBody>
          <a:bodyPr wrap="none" lIns="91358" tIns="45681" rIns="91358" bIns="45681" anchor="ctr"/>
          <a:lstStyle/>
          <a:p>
            <a:endParaRPr lang="en-GB" sz="1200"/>
          </a:p>
        </p:txBody>
      </p:sp>
      <p:cxnSp>
        <p:nvCxnSpPr>
          <p:cNvPr id="520245" name="AutoShape 53"/>
          <p:cNvCxnSpPr>
            <a:cxnSpLocks noChangeShapeType="1"/>
            <a:stCxn id="520225" idx="3"/>
            <a:endCxn id="520229" idx="1"/>
          </p:cNvCxnSpPr>
          <p:nvPr/>
        </p:nvCxnSpPr>
        <p:spPr bwMode="auto">
          <a:xfrm flipV="1">
            <a:off x="2423593" y="1707093"/>
            <a:ext cx="1714249" cy="3765874"/>
          </a:xfrm>
          <a:prstGeom prst="bentConnector4">
            <a:avLst>
              <a:gd name="adj1" fmla="val 50000"/>
              <a:gd name="adj2" fmla="val 114455"/>
            </a:avLst>
          </a:prstGeom>
          <a:noFill/>
          <a:ln w="9525">
            <a:solidFill>
              <a:schemeClr val="tx1"/>
            </a:solidFill>
            <a:miter lim="800000"/>
            <a:headEnd/>
            <a:tailEnd type="triangle" w="med" len="med"/>
          </a:ln>
          <a:effectLst/>
        </p:spPr>
      </p:cxnSp>
      <p:cxnSp>
        <p:nvCxnSpPr>
          <p:cNvPr id="520246" name="AutoShape 54"/>
          <p:cNvCxnSpPr>
            <a:cxnSpLocks noChangeShapeType="1"/>
            <a:stCxn id="520226" idx="3"/>
            <a:endCxn id="210" idx="2"/>
          </p:cNvCxnSpPr>
          <p:nvPr/>
        </p:nvCxnSpPr>
        <p:spPr bwMode="auto">
          <a:xfrm flipV="1">
            <a:off x="2432475" y="3201865"/>
            <a:ext cx="31321" cy="1262991"/>
          </a:xfrm>
          <a:prstGeom prst="bentConnector2">
            <a:avLst/>
          </a:prstGeom>
          <a:noFill/>
          <a:ln w="9525">
            <a:solidFill>
              <a:schemeClr val="tx1"/>
            </a:solidFill>
            <a:miter lim="800000"/>
            <a:headEnd/>
            <a:tailEnd type="triangle" w="med" len="med"/>
          </a:ln>
          <a:effectLst/>
        </p:spPr>
      </p:cxnSp>
      <p:sp>
        <p:nvSpPr>
          <p:cNvPr id="520247" name="Line 55"/>
          <p:cNvSpPr>
            <a:spLocks noChangeShapeType="1"/>
          </p:cNvSpPr>
          <p:nvPr/>
        </p:nvSpPr>
        <p:spPr bwMode="auto">
          <a:xfrm flipH="1">
            <a:off x="8832304" y="4938714"/>
            <a:ext cx="8620" cy="722534"/>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520248" name="Rectangle 56"/>
          <p:cNvSpPr>
            <a:spLocks noChangeArrowheads="1"/>
          </p:cNvSpPr>
          <p:nvPr/>
        </p:nvSpPr>
        <p:spPr bwMode="auto">
          <a:xfrm>
            <a:off x="7498268" y="4833019"/>
            <a:ext cx="2685313" cy="276920"/>
          </a:xfrm>
          <a:prstGeom prst="rect">
            <a:avLst/>
          </a:prstGeom>
          <a:solidFill>
            <a:srgbClr val="FFCC99"/>
          </a:solidFill>
          <a:ln w="9525">
            <a:solidFill>
              <a:schemeClr val="tx1"/>
            </a:solidFill>
            <a:miter lim="800000"/>
            <a:headEnd/>
            <a:tailEnd type="none" w="sm" len="sm"/>
          </a:ln>
          <a:effectLst/>
        </p:spPr>
        <p:txBody>
          <a:bodyPr wrap="none" lIns="91358" tIns="45681" rIns="91358" bIns="45681" anchor="ctr">
            <a:spAutoFit/>
          </a:bodyPr>
          <a:lstStyle/>
          <a:p>
            <a:r>
              <a:rPr lang="en-GB" sz="1200" b="0" dirty="0"/>
              <a:t>Best solutions for complete structure</a:t>
            </a:r>
          </a:p>
        </p:txBody>
      </p:sp>
      <p:sp>
        <p:nvSpPr>
          <p:cNvPr id="61" name="AutoShape 33"/>
          <p:cNvSpPr>
            <a:spLocks noChangeArrowheads="1"/>
          </p:cNvSpPr>
          <p:nvPr/>
        </p:nvSpPr>
        <p:spPr bwMode="auto">
          <a:xfrm>
            <a:off x="1317306" y="5625245"/>
            <a:ext cx="1106287" cy="631549"/>
          </a:xfrm>
          <a:prstGeom prst="flowChartPreparation">
            <a:avLst/>
          </a:prstGeom>
          <a:solidFill>
            <a:srgbClr val="99CC00"/>
          </a:solidFill>
          <a:ln w="9525">
            <a:solidFill>
              <a:schemeClr val="tx1"/>
            </a:solidFill>
            <a:miter lim="800000"/>
            <a:headEnd/>
            <a:tailEnd/>
          </a:ln>
          <a:effectLst/>
        </p:spPr>
        <p:txBody>
          <a:bodyPr wrap="none" lIns="91358" tIns="45681" rIns="91358" bIns="45681" anchor="ctr"/>
          <a:lstStyle/>
          <a:p>
            <a:r>
              <a:rPr lang="en-GB" sz="1200" b="0" dirty="0"/>
              <a:t>model</a:t>
            </a:r>
          </a:p>
        </p:txBody>
      </p:sp>
      <p:sp>
        <p:nvSpPr>
          <p:cNvPr id="62" name="AutoShape 33"/>
          <p:cNvSpPr>
            <a:spLocks noChangeArrowheads="1"/>
          </p:cNvSpPr>
          <p:nvPr/>
        </p:nvSpPr>
        <p:spPr bwMode="auto">
          <a:xfrm>
            <a:off x="1317306" y="6093297"/>
            <a:ext cx="1106287" cy="631549"/>
          </a:xfrm>
          <a:prstGeom prst="flowChartPreparation">
            <a:avLst/>
          </a:prstGeom>
          <a:solidFill>
            <a:srgbClr val="99CC00"/>
          </a:solidFill>
          <a:ln w="9525">
            <a:solidFill>
              <a:schemeClr val="tx1"/>
            </a:solidFill>
            <a:miter lim="800000"/>
            <a:headEnd/>
            <a:tailEnd/>
          </a:ln>
          <a:effectLst/>
        </p:spPr>
        <p:txBody>
          <a:bodyPr wrap="none" lIns="91358" tIns="45681" rIns="91358" bIns="45681" anchor="ctr"/>
          <a:lstStyle/>
          <a:p>
            <a:r>
              <a:rPr lang="en-GB" sz="1200" b="0" dirty="0"/>
              <a:t>model</a:t>
            </a:r>
          </a:p>
        </p:txBody>
      </p:sp>
      <p:cxnSp>
        <p:nvCxnSpPr>
          <p:cNvPr id="66" name="AutoShape 53"/>
          <p:cNvCxnSpPr>
            <a:cxnSpLocks noChangeShapeType="1"/>
            <a:stCxn id="61" idx="3"/>
            <a:endCxn id="520229" idx="1"/>
          </p:cNvCxnSpPr>
          <p:nvPr/>
        </p:nvCxnSpPr>
        <p:spPr bwMode="auto">
          <a:xfrm flipV="1">
            <a:off x="2423593" y="1707093"/>
            <a:ext cx="1714249" cy="4233926"/>
          </a:xfrm>
          <a:prstGeom prst="bentConnector4">
            <a:avLst>
              <a:gd name="adj1" fmla="val 50000"/>
              <a:gd name="adj2" fmla="val 112857"/>
            </a:avLst>
          </a:prstGeom>
          <a:noFill/>
          <a:ln w="9525">
            <a:solidFill>
              <a:schemeClr val="tx1"/>
            </a:solidFill>
            <a:miter lim="800000"/>
            <a:headEnd/>
            <a:tailEnd type="triangle" w="med" len="med"/>
          </a:ln>
          <a:effectLst/>
        </p:spPr>
      </p:cxnSp>
      <p:cxnSp>
        <p:nvCxnSpPr>
          <p:cNvPr id="67" name="AutoShape 53"/>
          <p:cNvCxnSpPr>
            <a:cxnSpLocks noChangeShapeType="1"/>
            <a:endCxn id="520229" idx="1"/>
          </p:cNvCxnSpPr>
          <p:nvPr/>
        </p:nvCxnSpPr>
        <p:spPr bwMode="auto">
          <a:xfrm flipV="1">
            <a:off x="2567609" y="1707093"/>
            <a:ext cx="1570232" cy="1217852"/>
          </a:xfrm>
          <a:prstGeom prst="bentConnector4">
            <a:avLst>
              <a:gd name="adj1" fmla="val 50000"/>
              <a:gd name="adj2" fmla="val 144700"/>
            </a:avLst>
          </a:prstGeom>
          <a:noFill/>
          <a:ln w="9525">
            <a:solidFill>
              <a:schemeClr val="tx1"/>
            </a:solidFill>
            <a:miter lim="800000"/>
            <a:headEnd/>
            <a:tailEnd type="triangle" w="med" len="med"/>
          </a:ln>
          <a:effectLst/>
        </p:spPr>
      </p:cxnSp>
      <p:sp>
        <p:nvSpPr>
          <p:cNvPr id="75" name="Oval 74"/>
          <p:cNvSpPr/>
          <p:nvPr/>
        </p:nvSpPr>
        <p:spPr bwMode="auto">
          <a:xfrm>
            <a:off x="4943872" y="5661248"/>
            <a:ext cx="1368152" cy="792088"/>
          </a:xfrm>
          <a:prstGeom prst="ellipse">
            <a:avLst/>
          </a:prstGeom>
          <a:solidFill>
            <a:schemeClr val="accent2"/>
          </a:solid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1200" dirty="0">
                <a:solidFill>
                  <a:srgbClr val="EFFFEF"/>
                </a:solidFill>
              </a:rPr>
              <a:t>TFZ &lt; 8 try </a:t>
            </a:r>
          </a:p>
          <a:p>
            <a:r>
              <a:rPr lang="en-GB" sz="1200" dirty="0">
                <a:solidFill>
                  <a:srgbClr val="EFFFEF"/>
                </a:solidFill>
              </a:rPr>
              <a:t>another model</a:t>
            </a:r>
            <a:endParaRPr lang="en-GB" sz="1200" b="0" dirty="0">
              <a:solidFill>
                <a:srgbClr val="EFFFEF"/>
              </a:solidFill>
            </a:endParaRPr>
          </a:p>
        </p:txBody>
      </p:sp>
      <p:cxnSp>
        <p:nvCxnSpPr>
          <p:cNvPr id="76" name="AutoShape 3"/>
          <p:cNvCxnSpPr>
            <a:cxnSpLocks noChangeShapeType="1"/>
            <a:stCxn id="75" idx="4"/>
            <a:endCxn id="520221" idx="1"/>
          </p:cNvCxnSpPr>
          <p:nvPr/>
        </p:nvCxnSpPr>
        <p:spPr bwMode="auto">
          <a:xfrm rot="5400000" flipH="1">
            <a:off x="2366808" y="3192196"/>
            <a:ext cx="4614068" cy="1908212"/>
          </a:xfrm>
          <a:prstGeom prst="bentConnector4">
            <a:avLst>
              <a:gd name="adj1" fmla="val -4954"/>
              <a:gd name="adj2" fmla="val 111980"/>
            </a:avLst>
          </a:prstGeom>
          <a:noFill/>
          <a:ln w="9525">
            <a:solidFill>
              <a:schemeClr val="tx1"/>
            </a:solidFill>
            <a:miter lim="800000"/>
            <a:headEnd/>
            <a:tailEnd type="triangle" w="med" len="med"/>
          </a:ln>
          <a:effectLst/>
        </p:spPr>
      </p:cxnSp>
      <p:cxnSp>
        <p:nvCxnSpPr>
          <p:cNvPr id="100" name="AutoShape 53"/>
          <p:cNvCxnSpPr>
            <a:cxnSpLocks noChangeShapeType="1"/>
            <a:stCxn id="62" idx="3"/>
            <a:endCxn id="520229" idx="1"/>
          </p:cNvCxnSpPr>
          <p:nvPr/>
        </p:nvCxnSpPr>
        <p:spPr bwMode="auto">
          <a:xfrm flipV="1">
            <a:off x="2423593" y="1707093"/>
            <a:ext cx="1714249" cy="4701978"/>
          </a:xfrm>
          <a:prstGeom prst="bentConnector4">
            <a:avLst>
              <a:gd name="adj1" fmla="val 50000"/>
              <a:gd name="adj2" fmla="val 111578"/>
            </a:avLst>
          </a:prstGeom>
          <a:noFill/>
          <a:ln w="9525">
            <a:solidFill>
              <a:schemeClr val="tx1"/>
            </a:solidFill>
            <a:miter lim="800000"/>
            <a:headEnd/>
            <a:tailEnd type="triangle" w="med" len="med"/>
          </a:ln>
          <a:effectLst/>
        </p:spPr>
      </p:cxnSp>
      <p:cxnSp>
        <p:nvCxnSpPr>
          <p:cNvPr id="117" name="AutoShape 3"/>
          <p:cNvCxnSpPr>
            <a:cxnSpLocks noChangeShapeType="1"/>
            <a:stCxn id="116" idx="1"/>
            <a:endCxn id="520224" idx="3"/>
          </p:cNvCxnSpPr>
          <p:nvPr/>
        </p:nvCxnSpPr>
        <p:spPr bwMode="auto">
          <a:xfrm rot="10800000">
            <a:off x="4690540" y="4549061"/>
            <a:ext cx="973412" cy="478884"/>
          </a:xfrm>
          <a:prstGeom prst="bentConnector3">
            <a:avLst>
              <a:gd name="adj1" fmla="val 50000"/>
            </a:avLst>
          </a:prstGeom>
          <a:noFill/>
          <a:ln w="9525">
            <a:solidFill>
              <a:schemeClr val="tx1"/>
            </a:solidFill>
            <a:miter lim="800000"/>
            <a:headEnd/>
            <a:tailEnd type="triangle" w="med" len="med"/>
          </a:ln>
          <a:effectLst/>
        </p:spPr>
      </p:cxnSp>
      <p:cxnSp>
        <p:nvCxnSpPr>
          <p:cNvPr id="120" name="AutoShape 3"/>
          <p:cNvCxnSpPr>
            <a:cxnSpLocks noChangeShapeType="1"/>
            <a:stCxn id="116" idx="1"/>
            <a:endCxn id="520227" idx="3"/>
          </p:cNvCxnSpPr>
          <p:nvPr/>
        </p:nvCxnSpPr>
        <p:spPr bwMode="auto">
          <a:xfrm rot="10800000">
            <a:off x="4428483" y="3917513"/>
            <a:ext cx="1235471" cy="1110432"/>
          </a:xfrm>
          <a:prstGeom prst="bentConnector3">
            <a:avLst>
              <a:gd name="adj1" fmla="val 50000"/>
            </a:avLst>
          </a:prstGeom>
          <a:noFill/>
          <a:ln w="9525">
            <a:solidFill>
              <a:schemeClr val="tx1"/>
            </a:solidFill>
            <a:miter lim="800000"/>
            <a:headEnd/>
            <a:tailEnd type="triangle" w="med" len="med"/>
          </a:ln>
          <a:effectLst/>
        </p:spPr>
      </p:cxnSp>
      <p:cxnSp>
        <p:nvCxnSpPr>
          <p:cNvPr id="123" name="AutoShape 3"/>
          <p:cNvCxnSpPr>
            <a:cxnSpLocks noChangeShapeType="1"/>
            <a:stCxn id="116" idx="1"/>
            <a:endCxn id="520222" idx="3"/>
          </p:cNvCxnSpPr>
          <p:nvPr/>
        </p:nvCxnSpPr>
        <p:spPr bwMode="auto">
          <a:xfrm rot="10800000">
            <a:off x="5320427" y="3279430"/>
            <a:ext cx="343527" cy="1748517"/>
          </a:xfrm>
          <a:prstGeom prst="bentConnector3">
            <a:avLst>
              <a:gd name="adj1" fmla="val 50000"/>
            </a:avLst>
          </a:prstGeom>
          <a:noFill/>
          <a:ln w="9525">
            <a:solidFill>
              <a:schemeClr val="tx1"/>
            </a:solidFill>
            <a:miter lim="800000"/>
            <a:headEnd/>
            <a:tailEnd type="triangle" w="med" len="med"/>
          </a:ln>
          <a:effectLst/>
        </p:spPr>
      </p:cxnSp>
      <p:cxnSp>
        <p:nvCxnSpPr>
          <p:cNvPr id="129" name="AutoShape 3"/>
          <p:cNvCxnSpPr>
            <a:cxnSpLocks noChangeShapeType="1"/>
            <a:stCxn id="116" idx="1"/>
            <a:endCxn id="520221" idx="3"/>
          </p:cNvCxnSpPr>
          <p:nvPr/>
        </p:nvCxnSpPr>
        <p:spPr bwMode="auto">
          <a:xfrm rot="10800000">
            <a:off x="5097320" y="1839270"/>
            <a:ext cx="566632" cy="3188677"/>
          </a:xfrm>
          <a:prstGeom prst="bentConnector3">
            <a:avLst>
              <a:gd name="adj1" fmla="val 50000"/>
            </a:avLst>
          </a:prstGeom>
          <a:noFill/>
          <a:ln w="9525">
            <a:solidFill>
              <a:schemeClr val="tx1"/>
            </a:solidFill>
            <a:miter lim="800000"/>
            <a:headEnd/>
            <a:tailEnd type="triangle" w="med" len="med"/>
          </a:ln>
          <a:effectLst/>
        </p:spPr>
      </p:cxnSp>
      <p:sp>
        <p:nvSpPr>
          <p:cNvPr id="520236" name="AutoShape 44"/>
          <p:cNvSpPr>
            <a:spLocks noChangeArrowheads="1"/>
          </p:cNvSpPr>
          <p:nvPr/>
        </p:nvSpPr>
        <p:spPr bwMode="auto">
          <a:xfrm>
            <a:off x="4137842" y="2022869"/>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RF peak selection criteria</a:t>
            </a:r>
          </a:p>
        </p:txBody>
      </p:sp>
      <p:sp>
        <p:nvSpPr>
          <p:cNvPr id="520237" name="AutoShape 45"/>
          <p:cNvSpPr>
            <a:spLocks noChangeArrowheads="1"/>
          </p:cNvSpPr>
          <p:nvPr/>
        </p:nvSpPr>
        <p:spPr bwMode="auto">
          <a:xfrm>
            <a:off x="4137842" y="3475431"/>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TF peak selection criteria</a:t>
            </a:r>
          </a:p>
        </p:txBody>
      </p:sp>
      <p:sp>
        <p:nvSpPr>
          <p:cNvPr id="520242" name="AutoShape 50"/>
          <p:cNvSpPr>
            <a:spLocks noChangeArrowheads="1"/>
          </p:cNvSpPr>
          <p:nvPr/>
        </p:nvSpPr>
        <p:spPr bwMode="auto">
          <a:xfrm>
            <a:off x="4137842" y="4106979"/>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a:solidFill>
                  <a:srgbClr val="FF0B0B"/>
                </a:solidFill>
              </a:rPr>
              <a:t>Packing criteria </a:t>
            </a:r>
          </a:p>
        </p:txBody>
      </p:sp>
      <p:sp>
        <p:nvSpPr>
          <p:cNvPr id="520249" name="AutoShape 57"/>
          <p:cNvSpPr>
            <a:spLocks noChangeArrowheads="1"/>
          </p:cNvSpPr>
          <p:nvPr/>
        </p:nvSpPr>
        <p:spPr bwMode="auto">
          <a:xfrm>
            <a:off x="4151785" y="908721"/>
            <a:ext cx="1936003" cy="252619"/>
          </a:xfrm>
          <a:prstGeom prst="leftArrow">
            <a:avLst>
              <a:gd name="adj1" fmla="val 66667"/>
              <a:gd name="adj2" fmla="val 84486"/>
            </a:avLst>
          </a:prstGeom>
          <a:solidFill>
            <a:schemeClr val="accent6">
              <a:lumMod val="5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chemeClr val="bg1"/>
                </a:solidFill>
              </a:rPr>
              <a:t>Selected data resolution)</a:t>
            </a:r>
          </a:p>
        </p:txBody>
      </p:sp>
      <p:sp>
        <p:nvSpPr>
          <p:cNvPr id="520217" name="AutoShape 25"/>
          <p:cNvSpPr>
            <a:spLocks noChangeArrowheads="1"/>
          </p:cNvSpPr>
          <p:nvPr/>
        </p:nvSpPr>
        <p:spPr bwMode="auto">
          <a:xfrm>
            <a:off x="8251391" y="2858465"/>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TF peak selection criteria</a:t>
            </a:r>
          </a:p>
        </p:txBody>
      </p:sp>
      <p:sp>
        <p:nvSpPr>
          <p:cNvPr id="520218" name="AutoShape 26"/>
          <p:cNvSpPr>
            <a:spLocks noChangeArrowheads="1"/>
          </p:cNvSpPr>
          <p:nvPr/>
        </p:nvSpPr>
        <p:spPr bwMode="auto">
          <a:xfrm>
            <a:off x="8251391" y="1874711"/>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RF peak selection criteria</a:t>
            </a:r>
          </a:p>
        </p:txBody>
      </p:sp>
      <p:sp>
        <p:nvSpPr>
          <p:cNvPr id="520219" name="AutoShape 27"/>
          <p:cNvSpPr>
            <a:spLocks noChangeArrowheads="1"/>
          </p:cNvSpPr>
          <p:nvPr/>
        </p:nvSpPr>
        <p:spPr bwMode="auto">
          <a:xfrm>
            <a:off x="8251391" y="3350342"/>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a:solidFill>
                  <a:srgbClr val="FF0B0B"/>
                </a:solidFill>
              </a:rPr>
              <a:t>Packing criteria</a:t>
            </a:r>
          </a:p>
        </p:txBody>
      </p:sp>
      <p:sp>
        <p:nvSpPr>
          <p:cNvPr id="520250" name="AutoShape 58"/>
          <p:cNvSpPr>
            <a:spLocks noChangeArrowheads="1"/>
          </p:cNvSpPr>
          <p:nvPr/>
        </p:nvSpPr>
        <p:spPr bwMode="auto">
          <a:xfrm>
            <a:off x="8904313" y="5157192"/>
            <a:ext cx="1936003" cy="288032"/>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All data (resolution)</a:t>
            </a:r>
          </a:p>
        </p:txBody>
      </p:sp>
      <p:sp>
        <p:nvSpPr>
          <p:cNvPr id="116" name="Rectangle 31"/>
          <p:cNvSpPr>
            <a:spLocks noChangeArrowheads="1"/>
          </p:cNvSpPr>
          <p:nvPr/>
        </p:nvSpPr>
        <p:spPr bwMode="auto">
          <a:xfrm>
            <a:off x="5663952" y="4797152"/>
            <a:ext cx="1296144" cy="461586"/>
          </a:xfrm>
          <a:prstGeom prst="rect">
            <a:avLst/>
          </a:prstGeom>
          <a:solidFill>
            <a:schemeClr val="accent4">
              <a:lumMod val="40000"/>
              <a:lumOff val="60000"/>
            </a:schemeClr>
          </a:solidFill>
          <a:ln w="9525">
            <a:solidFill>
              <a:schemeClr val="tx1"/>
            </a:solidFill>
            <a:miter lim="800000"/>
            <a:headEnd/>
            <a:tailEnd/>
          </a:ln>
          <a:effectLst/>
        </p:spPr>
        <p:txBody>
          <a:bodyPr wrap="square" lIns="91358" tIns="45681" rIns="91358" bIns="45681" anchor="ctr">
            <a:spAutoFit/>
          </a:bodyPr>
          <a:lstStyle/>
          <a:p>
            <a:r>
              <a:rPr lang="en-GB" sz="1200" dirty="0"/>
              <a:t>Translational NCS</a:t>
            </a:r>
            <a:endParaRPr lang="en-GB" sz="1200" b="0" dirty="0"/>
          </a:p>
        </p:txBody>
      </p:sp>
      <p:cxnSp>
        <p:nvCxnSpPr>
          <p:cNvPr id="140" name="AutoShape 3"/>
          <p:cNvCxnSpPr>
            <a:cxnSpLocks noChangeShapeType="1"/>
            <a:stCxn id="116" idx="0"/>
            <a:endCxn id="520202" idx="1"/>
          </p:cNvCxnSpPr>
          <p:nvPr/>
        </p:nvCxnSpPr>
        <p:spPr bwMode="auto">
          <a:xfrm rot="5400000" flipH="1" flipV="1">
            <a:off x="6674842" y="3359770"/>
            <a:ext cx="1074564" cy="1800200"/>
          </a:xfrm>
          <a:prstGeom prst="bentConnector2">
            <a:avLst/>
          </a:prstGeom>
          <a:noFill/>
          <a:ln w="9525">
            <a:solidFill>
              <a:schemeClr val="tx1"/>
            </a:solidFill>
            <a:miter lim="800000"/>
            <a:headEnd/>
            <a:tailEnd type="triangle" w="med" len="med"/>
          </a:ln>
          <a:effectLst/>
        </p:spPr>
      </p:cxnSp>
      <p:cxnSp>
        <p:nvCxnSpPr>
          <p:cNvPr id="143" name="AutoShape 3"/>
          <p:cNvCxnSpPr>
            <a:cxnSpLocks noChangeShapeType="1"/>
            <a:stCxn id="116" idx="0"/>
            <a:endCxn id="520203" idx="1"/>
          </p:cNvCxnSpPr>
          <p:nvPr/>
        </p:nvCxnSpPr>
        <p:spPr bwMode="auto">
          <a:xfrm rot="5400000" flipH="1" flipV="1">
            <a:off x="6428904" y="3113832"/>
            <a:ext cx="1566440" cy="1800200"/>
          </a:xfrm>
          <a:prstGeom prst="bentConnector2">
            <a:avLst/>
          </a:prstGeom>
          <a:noFill/>
          <a:ln w="9525">
            <a:solidFill>
              <a:schemeClr val="tx1"/>
            </a:solidFill>
            <a:miter lim="800000"/>
            <a:headEnd/>
            <a:tailEnd type="triangle" w="med" len="med"/>
          </a:ln>
          <a:effectLst/>
        </p:spPr>
      </p:cxnSp>
      <p:cxnSp>
        <p:nvCxnSpPr>
          <p:cNvPr id="146" name="AutoShape 3"/>
          <p:cNvCxnSpPr>
            <a:cxnSpLocks noChangeShapeType="1"/>
            <a:stCxn id="116" idx="0"/>
            <a:endCxn id="520201" idx="1"/>
          </p:cNvCxnSpPr>
          <p:nvPr/>
        </p:nvCxnSpPr>
        <p:spPr bwMode="auto">
          <a:xfrm rot="5400000" flipH="1" flipV="1">
            <a:off x="6182967" y="2867894"/>
            <a:ext cx="2058317" cy="1800200"/>
          </a:xfrm>
          <a:prstGeom prst="bentConnector2">
            <a:avLst/>
          </a:prstGeom>
          <a:noFill/>
          <a:ln w="9525">
            <a:solidFill>
              <a:schemeClr val="tx1"/>
            </a:solidFill>
            <a:miter lim="800000"/>
            <a:headEnd/>
            <a:tailEnd type="triangle" w="med" len="med"/>
          </a:ln>
          <a:effectLst/>
        </p:spPr>
      </p:cxnSp>
      <p:cxnSp>
        <p:nvCxnSpPr>
          <p:cNvPr id="149" name="AutoShape 3"/>
          <p:cNvCxnSpPr>
            <a:cxnSpLocks noChangeShapeType="1"/>
            <a:stCxn id="116" idx="0"/>
            <a:endCxn id="520204" idx="1"/>
          </p:cNvCxnSpPr>
          <p:nvPr/>
        </p:nvCxnSpPr>
        <p:spPr bwMode="auto">
          <a:xfrm rot="5400000" flipH="1" flipV="1">
            <a:off x="5691090" y="2376017"/>
            <a:ext cx="3042071" cy="1800200"/>
          </a:xfrm>
          <a:prstGeom prst="bentConnector2">
            <a:avLst/>
          </a:prstGeom>
          <a:noFill/>
          <a:ln w="9525">
            <a:solidFill>
              <a:schemeClr val="tx1"/>
            </a:solidFill>
            <a:miter lim="800000"/>
            <a:headEnd/>
            <a:tailEnd type="triangle" w="med" len="med"/>
          </a:ln>
          <a:effectLst/>
        </p:spPr>
      </p:cxnSp>
      <p:sp>
        <p:nvSpPr>
          <p:cNvPr id="520206" name="AutoShape 14"/>
          <p:cNvSpPr>
            <a:spLocks noChangeArrowheads="1"/>
          </p:cNvSpPr>
          <p:nvPr/>
        </p:nvSpPr>
        <p:spPr bwMode="auto">
          <a:xfrm>
            <a:off x="6350415" y="1328164"/>
            <a:ext cx="1175430" cy="652600"/>
          </a:xfrm>
          <a:prstGeom prst="flowChartPreparation">
            <a:avLst/>
          </a:prstGeom>
          <a:solidFill>
            <a:srgbClr val="99CC00"/>
          </a:solidFill>
          <a:ln w="9525">
            <a:solidFill>
              <a:schemeClr val="tx1"/>
            </a:solidFill>
            <a:miter lim="800000"/>
            <a:headEnd/>
            <a:tailEnd/>
          </a:ln>
          <a:effectLst/>
        </p:spPr>
        <p:txBody>
          <a:bodyPr wrap="none" lIns="91358" tIns="45681" rIns="91358" bIns="45681" anchor="ctr"/>
          <a:lstStyle/>
          <a:p>
            <a:r>
              <a:rPr lang="en-GB" sz="1200" b="0" dirty="0"/>
              <a:t>2</a:t>
            </a:r>
            <a:r>
              <a:rPr lang="en-GB" sz="1200" b="0" baseline="30000" dirty="0"/>
              <a:t>nd</a:t>
            </a:r>
            <a:r>
              <a:rPr lang="en-GB" sz="1200" b="0" dirty="0"/>
              <a:t> and </a:t>
            </a:r>
          </a:p>
          <a:p>
            <a:r>
              <a:rPr lang="en-GB" sz="1200" b="0" dirty="0"/>
              <a:t>subsequent</a:t>
            </a:r>
          </a:p>
          <a:p>
            <a:r>
              <a:rPr lang="en-GB" sz="1200" b="0" dirty="0"/>
              <a:t>models</a:t>
            </a:r>
          </a:p>
        </p:txBody>
      </p:sp>
      <p:sp>
        <p:nvSpPr>
          <p:cNvPr id="154" name="Rectangle 11"/>
          <p:cNvSpPr>
            <a:spLocks noChangeArrowheads="1"/>
          </p:cNvSpPr>
          <p:nvPr/>
        </p:nvSpPr>
        <p:spPr bwMode="auto">
          <a:xfrm>
            <a:off x="9370476" y="3957811"/>
            <a:ext cx="700347"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Packing</a:t>
            </a:r>
          </a:p>
        </p:txBody>
      </p:sp>
      <p:sp>
        <p:nvSpPr>
          <p:cNvPr id="158" name="Rectangle 10"/>
          <p:cNvSpPr>
            <a:spLocks noChangeArrowheads="1"/>
          </p:cNvSpPr>
          <p:nvPr/>
        </p:nvSpPr>
        <p:spPr bwMode="auto">
          <a:xfrm>
            <a:off x="9370475" y="3597771"/>
            <a:ext cx="962406"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Refinement</a:t>
            </a:r>
          </a:p>
        </p:txBody>
      </p:sp>
      <p:sp>
        <p:nvSpPr>
          <p:cNvPr id="159" name="Rectangle 10"/>
          <p:cNvSpPr>
            <a:spLocks noChangeArrowheads="1"/>
          </p:cNvSpPr>
          <p:nvPr/>
        </p:nvSpPr>
        <p:spPr bwMode="auto">
          <a:xfrm>
            <a:off x="9370475" y="4317851"/>
            <a:ext cx="962406"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Refinement</a:t>
            </a:r>
          </a:p>
        </p:txBody>
      </p:sp>
      <p:cxnSp>
        <p:nvCxnSpPr>
          <p:cNvPr id="187" name="AutoShape 3"/>
          <p:cNvCxnSpPr>
            <a:cxnSpLocks noChangeShapeType="1"/>
            <a:stCxn id="85" idx="6"/>
            <a:endCxn id="158" idx="1"/>
          </p:cNvCxnSpPr>
          <p:nvPr/>
        </p:nvCxnSpPr>
        <p:spPr bwMode="auto">
          <a:xfrm flipV="1">
            <a:off x="8760297" y="3736232"/>
            <a:ext cx="610179" cy="592869"/>
          </a:xfrm>
          <a:prstGeom prst="bentConnector3">
            <a:avLst>
              <a:gd name="adj1" fmla="val 50000"/>
            </a:avLst>
          </a:prstGeom>
          <a:noFill/>
          <a:ln w="9525">
            <a:solidFill>
              <a:schemeClr val="tx1"/>
            </a:solidFill>
            <a:miter lim="800000"/>
            <a:headEnd/>
            <a:tailEnd type="triangle" w="med" len="med"/>
          </a:ln>
          <a:effectLst/>
        </p:spPr>
      </p:cxnSp>
      <p:cxnSp>
        <p:nvCxnSpPr>
          <p:cNvPr id="190" name="AutoShape 3"/>
          <p:cNvCxnSpPr>
            <a:cxnSpLocks noChangeShapeType="1"/>
            <a:stCxn id="158" idx="3"/>
            <a:endCxn id="154" idx="1"/>
          </p:cNvCxnSpPr>
          <p:nvPr/>
        </p:nvCxnSpPr>
        <p:spPr bwMode="auto">
          <a:xfrm flipH="1">
            <a:off x="9370475" y="3736231"/>
            <a:ext cx="962406" cy="360040"/>
          </a:xfrm>
          <a:prstGeom prst="bentConnector5">
            <a:avLst>
              <a:gd name="adj1" fmla="val -23753"/>
              <a:gd name="adj2" fmla="val 50000"/>
              <a:gd name="adj3" fmla="val 123753"/>
            </a:avLst>
          </a:prstGeom>
          <a:noFill/>
          <a:ln w="9525">
            <a:solidFill>
              <a:schemeClr val="tx1"/>
            </a:solidFill>
            <a:miter lim="800000"/>
            <a:headEnd/>
            <a:tailEnd type="triangle" w="med" len="med"/>
          </a:ln>
          <a:effectLst/>
        </p:spPr>
      </p:cxnSp>
      <p:cxnSp>
        <p:nvCxnSpPr>
          <p:cNvPr id="194" name="AutoShape 3"/>
          <p:cNvCxnSpPr>
            <a:cxnSpLocks noChangeShapeType="1"/>
            <a:stCxn id="154" idx="3"/>
            <a:endCxn id="159" idx="1"/>
          </p:cNvCxnSpPr>
          <p:nvPr/>
        </p:nvCxnSpPr>
        <p:spPr bwMode="auto">
          <a:xfrm flipH="1">
            <a:off x="9370476" y="4096271"/>
            <a:ext cx="700347" cy="360040"/>
          </a:xfrm>
          <a:prstGeom prst="bentConnector5">
            <a:avLst>
              <a:gd name="adj1" fmla="val -32641"/>
              <a:gd name="adj2" fmla="val 50000"/>
              <a:gd name="adj3" fmla="val 132641"/>
            </a:avLst>
          </a:prstGeom>
          <a:noFill/>
          <a:ln w="9525">
            <a:solidFill>
              <a:schemeClr val="tx1"/>
            </a:solidFill>
            <a:miter lim="800000"/>
            <a:headEnd/>
            <a:tailEnd type="triangle" w="med" len="med"/>
          </a:ln>
          <a:effectLst/>
        </p:spPr>
      </p:cxnSp>
      <p:cxnSp>
        <p:nvCxnSpPr>
          <p:cNvPr id="197" name="AutoShape 3"/>
          <p:cNvCxnSpPr>
            <a:cxnSpLocks noChangeShapeType="1"/>
            <a:stCxn id="159" idx="3"/>
            <a:endCxn id="520248" idx="0"/>
          </p:cNvCxnSpPr>
          <p:nvPr/>
        </p:nvCxnSpPr>
        <p:spPr bwMode="auto">
          <a:xfrm flipH="1">
            <a:off x="8840925" y="4456311"/>
            <a:ext cx="1491957" cy="376708"/>
          </a:xfrm>
          <a:prstGeom prst="bentConnector4">
            <a:avLst>
              <a:gd name="adj1" fmla="val -15322"/>
              <a:gd name="adj2" fmla="val 68378"/>
            </a:avLst>
          </a:prstGeom>
          <a:noFill/>
          <a:ln w="9525">
            <a:solidFill>
              <a:schemeClr val="tx1"/>
            </a:solidFill>
            <a:miter lim="800000"/>
            <a:headEnd/>
            <a:tailEnd type="triangle" w="med" len="med"/>
          </a:ln>
          <a:effectLst/>
        </p:spPr>
      </p:cxnSp>
      <p:cxnSp>
        <p:nvCxnSpPr>
          <p:cNvPr id="200" name="AutoShape 3"/>
          <p:cNvCxnSpPr>
            <a:cxnSpLocks noChangeShapeType="1"/>
            <a:stCxn id="520202" idx="1"/>
            <a:endCxn id="520248" idx="1"/>
          </p:cNvCxnSpPr>
          <p:nvPr/>
        </p:nvCxnSpPr>
        <p:spPr bwMode="auto">
          <a:xfrm rot="10800000" flipV="1">
            <a:off x="7498269" y="3722588"/>
            <a:ext cx="613957" cy="1248891"/>
          </a:xfrm>
          <a:prstGeom prst="bentConnector3">
            <a:avLst>
              <a:gd name="adj1" fmla="val 137234"/>
            </a:avLst>
          </a:prstGeom>
          <a:noFill/>
          <a:ln w="9525">
            <a:solidFill>
              <a:schemeClr val="tx1"/>
            </a:solidFill>
            <a:miter lim="800000"/>
            <a:headEnd/>
            <a:tailEnd type="triangle" w="med" len="med"/>
          </a:ln>
          <a:effectLst/>
        </p:spPr>
      </p:cxnSp>
      <p:cxnSp>
        <p:nvCxnSpPr>
          <p:cNvPr id="206" name="AutoShape 3"/>
          <p:cNvCxnSpPr>
            <a:cxnSpLocks noChangeShapeType="1"/>
            <a:stCxn id="520222" idx="0"/>
            <a:endCxn id="520224" idx="3"/>
          </p:cNvCxnSpPr>
          <p:nvPr/>
        </p:nvCxnSpPr>
        <p:spPr bwMode="auto">
          <a:xfrm rot="16200000" flipH="1">
            <a:off x="3909864" y="3768384"/>
            <a:ext cx="1408093" cy="153260"/>
          </a:xfrm>
          <a:prstGeom prst="bentConnector4">
            <a:avLst>
              <a:gd name="adj1" fmla="val -16235"/>
              <a:gd name="adj2" fmla="val 660149"/>
            </a:avLst>
          </a:prstGeom>
          <a:noFill/>
          <a:ln w="9525">
            <a:solidFill>
              <a:schemeClr val="tx1"/>
            </a:solidFill>
            <a:miter lim="800000"/>
            <a:headEnd/>
            <a:tailEnd type="triangle" w="med" len="med"/>
          </a:ln>
          <a:effectLst/>
        </p:spPr>
      </p:cxnSp>
      <p:sp>
        <p:nvSpPr>
          <p:cNvPr id="210" name="Rectangle 31"/>
          <p:cNvSpPr>
            <a:spLocks noChangeArrowheads="1"/>
          </p:cNvSpPr>
          <p:nvPr/>
        </p:nvSpPr>
        <p:spPr bwMode="auto">
          <a:xfrm>
            <a:off x="1661190" y="2924944"/>
            <a:ext cx="1605210"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Cell Content Analysis</a:t>
            </a:r>
          </a:p>
        </p:txBody>
      </p:sp>
      <p:sp>
        <p:nvSpPr>
          <p:cNvPr id="211" name="Rectangle 31"/>
          <p:cNvSpPr>
            <a:spLocks noChangeArrowheads="1"/>
          </p:cNvSpPr>
          <p:nvPr/>
        </p:nvSpPr>
        <p:spPr bwMode="auto">
          <a:xfrm>
            <a:off x="1781287" y="1724811"/>
            <a:ext cx="1365016"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Translational NCS</a:t>
            </a:r>
          </a:p>
        </p:txBody>
      </p:sp>
      <p:sp>
        <p:nvSpPr>
          <p:cNvPr id="86" name="Oval 85"/>
          <p:cNvSpPr/>
          <p:nvPr/>
        </p:nvSpPr>
        <p:spPr bwMode="auto">
          <a:xfrm>
            <a:off x="2639616" y="5229201"/>
            <a:ext cx="711696" cy="525993"/>
          </a:xfrm>
          <a:prstGeom prst="ellipse">
            <a:avLst/>
          </a:prstGeom>
          <a:solidFill>
            <a:schemeClr val="accent2"/>
          </a:solid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1200" dirty="0">
                <a:solidFill>
                  <a:srgbClr val="EFFFEF"/>
                </a:solidFill>
              </a:rPr>
              <a:t>Best </a:t>
            </a:r>
            <a:endParaRPr lang="en-GB" sz="1200" b="0" dirty="0">
              <a:solidFill>
                <a:srgbClr val="EFFFEF"/>
              </a:solidFill>
            </a:endParaRPr>
          </a:p>
        </p:txBody>
      </p:sp>
      <p:sp>
        <p:nvSpPr>
          <p:cNvPr id="212" name="Rectangle 31"/>
          <p:cNvSpPr>
            <a:spLocks noChangeArrowheads="1"/>
          </p:cNvSpPr>
          <p:nvPr/>
        </p:nvSpPr>
        <p:spPr bwMode="auto">
          <a:xfrm>
            <a:off x="1772759" y="1124744"/>
            <a:ext cx="1382072"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Twinning Analysis</a:t>
            </a:r>
          </a:p>
        </p:txBody>
      </p:sp>
      <p:sp>
        <p:nvSpPr>
          <p:cNvPr id="520223" name="Rectangle 31"/>
          <p:cNvSpPr>
            <a:spLocks noChangeArrowheads="1"/>
          </p:cNvSpPr>
          <p:nvPr/>
        </p:nvSpPr>
        <p:spPr bwMode="auto">
          <a:xfrm>
            <a:off x="1639902" y="2324878"/>
            <a:ext cx="1647786"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Anisotropy Correction</a:t>
            </a:r>
          </a:p>
        </p:txBody>
      </p:sp>
      <p:cxnSp>
        <p:nvCxnSpPr>
          <p:cNvPr id="226" name="Straight Arrow Connector 225"/>
          <p:cNvCxnSpPr/>
          <p:nvPr/>
        </p:nvCxnSpPr>
        <p:spPr bwMode="auto">
          <a:xfrm flipV="1">
            <a:off x="2463795" y="1401665"/>
            <a:ext cx="0" cy="323147"/>
          </a:xfrm>
          <a:prstGeom prst="straightConnector1">
            <a:avLst/>
          </a:prstGeom>
          <a:noFill/>
          <a:ln w="12700" cap="flat" cmpd="sng" algn="ctr">
            <a:solidFill>
              <a:schemeClr val="tx1"/>
            </a:solidFill>
            <a:prstDash val="solid"/>
            <a:round/>
            <a:headEnd type="none" w="med" len="med"/>
            <a:tailEnd type="triangle"/>
          </a:ln>
          <a:effectLst/>
        </p:spPr>
      </p:cxnSp>
      <p:cxnSp>
        <p:nvCxnSpPr>
          <p:cNvPr id="227" name="Straight Arrow Connector 226"/>
          <p:cNvCxnSpPr/>
          <p:nvPr/>
        </p:nvCxnSpPr>
        <p:spPr bwMode="auto">
          <a:xfrm flipV="1">
            <a:off x="2463795" y="2001732"/>
            <a:ext cx="0" cy="323147"/>
          </a:xfrm>
          <a:prstGeom prst="straightConnector1">
            <a:avLst/>
          </a:prstGeom>
          <a:noFill/>
          <a:ln w="12700" cap="flat" cmpd="sng" algn="ctr">
            <a:solidFill>
              <a:schemeClr val="tx1"/>
            </a:solidFill>
            <a:prstDash val="solid"/>
            <a:round/>
            <a:headEnd type="none" w="med" len="med"/>
            <a:tailEnd type="triangle"/>
          </a:ln>
          <a:effectLst/>
        </p:spPr>
      </p:cxnSp>
      <p:cxnSp>
        <p:nvCxnSpPr>
          <p:cNvPr id="230" name="Straight Arrow Connector 229"/>
          <p:cNvCxnSpPr/>
          <p:nvPr/>
        </p:nvCxnSpPr>
        <p:spPr bwMode="auto">
          <a:xfrm flipV="1">
            <a:off x="2463795" y="2601798"/>
            <a:ext cx="0" cy="323146"/>
          </a:xfrm>
          <a:prstGeom prst="straightConnector1">
            <a:avLst/>
          </a:prstGeom>
          <a:noFill/>
          <a:ln w="12700" cap="flat" cmpd="sng" algn="ctr">
            <a:solidFill>
              <a:schemeClr val="tx1"/>
            </a:solidFill>
            <a:prstDash val="solid"/>
            <a:round/>
            <a:headEnd type="none" w="med" len="med"/>
            <a:tailEnd type="triangle"/>
          </a:ln>
          <a:effectLst/>
        </p:spPr>
      </p:cxnSp>
      <p:cxnSp>
        <p:nvCxnSpPr>
          <p:cNvPr id="233" name="AutoShape 53"/>
          <p:cNvCxnSpPr>
            <a:cxnSpLocks noChangeShapeType="1"/>
            <a:stCxn id="212" idx="0"/>
            <a:endCxn id="520229" idx="1"/>
          </p:cNvCxnSpPr>
          <p:nvPr/>
        </p:nvCxnSpPr>
        <p:spPr bwMode="auto">
          <a:xfrm rot="16200000" flipH="1">
            <a:off x="3009644" y="578895"/>
            <a:ext cx="582349" cy="1674046"/>
          </a:xfrm>
          <a:prstGeom prst="bentConnector3">
            <a:avLst>
              <a:gd name="adj1" fmla="val -39255"/>
            </a:avLst>
          </a:prstGeom>
          <a:noFill/>
          <a:ln w="9525">
            <a:solidFill>
              <a:schemeClr val="tx1"/>
            </a:solidFill>
            <a:miter lim="800000"/>
            <a:headEnd/>
            <a:tailEnd type="triangle" w="med" len="med"/>
          </a:ln>
          <a:effectLst/>
        </p:spPr>
      </p:cxnSp>
      <p:sp>
        <p:nvSpPr>
          <p:cNvPr id="238" name="Oval 237"/>
          <p:cNvSpPr/>
          <p:nvPr/>
        </p:nvSpPr>
        <p:spPr bwMode="auto">
          <a:xfrm>
            <a:off x="3287688" y="6021288"/>
            <a:ext cx="1368152" cy="792088"/>
          </a:xfrm>
          <a:prstGeom prst="ellipse">
            <a:avLst/>
          </a:prstGeom>
          <a:solidFill>
            <a:schemeClr val="accent2"/>
          </a:solid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1200" dirty="0">
                <a:solidFill>
                  <a:srgbClr val="EFFFEF"/>
                </a:solidFill>
              </a:rPr>
              <a:t>TFZ &lt; 8 reduce </a:t>
            </a:r>
          </a:p>
          <a:p>
            <a:r>
              <a:rPr lang="en-GB" sz="1200" dirty="0">
                <a:solidFill>
                  <a:srgbClr val="EFFFEF"/>
                </a:solidFill>
              </a:rPr>
              <a:t>selection criteria</a:t>
            </a:r>
          </a:p>
        </p:txBody>
      </p:sp>
      <p:sp>
        <p:nvSpPr>
          <p:cNvPr id="93" name="Rectangle 29"/>
          <p:cNvSpPr>
            <a:spLocks noChangeArrowheads="1"/>
          </p:cNvSpPr>
          <p:nvPr/>
        </p:nvSpPr>
        <p:spPr bwMode="auto">
          <a:xfrm>
            <a:off x="3552157" y="1196752"/>
            <a:ext cx="1746275"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dirty="0"/>
              <a:t>Fast </a:t>
            </a:r>
            <a:r>
              <a:rPr lang="en-GB" sz="1200" b="0" dirty="0"/>
              <a:t>Rotation Function</a:t>
            </a:r>
          </a:p>
        </p:txBody>
      </p:sp>
      <p:sp>
        <p:nvSpPr>
          <p:cNvPr id="520222" name="Rectangle 30"/>
          <p:cNvSpPr>
            <a:spLocks noChangeArrowheads="1"/>
          </p:cNvSpPr>
          <p:nvPr/>
        </p:nvSpPr>
        <p:spPr bwMode="auto">
          <a:xfrm>
            <a:off x="3754135" y="3140968"/>
            <a:ext cx="1566290"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Translation Function</a:t>
            </a:r>
          </a:p>
        </p:txBody>
      </p:sp>
      <p:sp>
        <p:nvSpPr>
          <p:cNvPr id="520221" name="Rectangle 29"/>
          <p:cNvSpPr>
            <a:spLocks noChangeArrowheads="1"/>
          </p:cNvSpPr>
          <p:nvPr/>
        </p:nvSpPr>
        <p:spPr bwMode="auto">
          <a:xfrm>
            <a:off x="3719736" y="1700808"/>
            <a:ext cx="1377584"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Rotation Function</a:t>
            </a:r>
          </a:p>
        </p:txBody>
      </p:sp>
      <p:sp>
        <p:nvSpPr>
          <p:cNvPr id="101" name="AutoShape 44"/>
          <p:cNvSpPr>
            <a:spLocks noChangeArrowheads="1"/>
          </p:cNvSpPr>
          <p:nvPr/>
        </p:nvSpPr>
        <p:spPr bwMode="auto">
          <a:xfrm>
            <a:off x="4151785" y="1484785"/>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RF peak selection criteria</a:t>
            </a:r>
          </a:p>
        </p:txBody>
      </p:sp>
      <p:sp>
        <p:nvSpPr>
          <p:cNvPr id="95" name="Rectangle 30"/>
          <p:cNvSpPr>
            <a:spLocks noChangeArrowheads="1"/>
          </p:cNvSpPr>
          <p:nvPr/>
        </p:nvSpPr>
        <p:spPr bwMode="auto">
          <a:xfrm>
            <a:off x="3575721" y="2492896"/>
            <a:ext cx="1939853"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Fast Translation Function</a:t>
            </a:r>
          </a:p>
        </p:txBody>
      </p:sp>
      <p:sp>
        <p:nvSpPr>
          <p:cNvPr id="520224" name="Rectangle 32"/>
          <p:cNvSpPr>
            <a:spLocks noChangeArrowheads="1"/>
          </p:cNvSpPr>
          <p:nvPr/>
        </p:nvSpPr>
        <p:spPr bwMode="auto">
          <a:xfrm>
            <a:off x="3728134" y="4410601"/>
            <a:ext cx="962406"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Refinement</a:t>
            </a:r>
          </a:p>
        </p:txBody>
      </p:sp>
      <p:sp>
        <p:nvSpPr>
          <p:cNvPr id="127" name="AutoShape 45"/>
          <p:cNvSpPr>
            <a:spLocks noChangeArrowheads="1"/>
          </p:cNvSpPr>
          <p:nvPr/>
        </p:nvSpPr>
        <p:spPr bwMode="auto">
          <a:xfrm>
            <a:off x="4151785" y="2852937"/>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TF peak selection criteria</a:t>
            </a:r>
          </a:p>
        </p:txBody>
      </p:sp>
      <p:sp>
        <p:nvSpPr>
          <p:cNvPr id="205" name="Oval 204"/>
          <p:cNvSpPr/>
          <p:nvPr/>
        </p:nvSpPr>
        <p:spPr bwMode="auto">
          <a:xfrm>
            <a:off x="6168008" y="3212976"/>
            <a:ext cx="1008112" cy="720080"/>
          </a:xfrm>
          <a:prstGeom prst="ellipse">
            <a:avLst/>
          </a:prstGeom>
          <a:solidFill>
            <a:schemeClr val="accent2"/>
          </a:solid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1200" dirty="0">
                <a:solidFill>
                  <a:srgbClr val="EFFFEF"/>
                </a:solidFill>
              </a:rPr>
              <a:t>Model</a:t>
            </a:r>
          </a:p>
          <a:p>
            <a:r>
              <a:rPr lang="en-GB" sz="1200" dirty="0">
                <a:solidFill>
                  <a:srgbClr val="EFFFEF"/>
                </a:solidFill>
              </a:rPr>
              <a:t>Point Group </a:t>
            </a:r>
          </a:p>
          <a:p>
            <a:r>
              <a:rPr lang="en-GB" sz="1200" b="0" dirty="0">
                <a:solidFill>
                  <a:srgbClr val="EFFFEF"/>
                </a:solidFill>
              </a:rPr>
              <a:t>symmetry</a:t>
            </a:r>
          </a:p>
        </p:txBody>
      </p:sp>
      <p:sp>
        <p:nvSpPr>
          <p:cNvPr id="121" name="Line 46"/>
          <p:cNvSpPr>
            <a:spLocks noChangeShapeType="1"/>
          </p:cNvSpPr>
          <p:nvPr/>
        </p:nvSpPr>
        <p:spPr bwMode="auto">
          <a:xfrm>
            <a:off x="8256240" y="1196753"/>
            <a:ext cx="0" cy="378929"/>
          </a:xfrm>
          <a:prstGeom prst="line">
            <a:avLst/>
          </a:prstGeom>
          <a:noFill/>
          <a:ln w="9525">
            <a:solidFill>
              <a:schemeClr val="tx1"/>
            </a:solidFill>
            <a:round/>
            <a:headEnd/>
            <a:tailEnd type="triangle" w="med" len="med"/>
          </a:ln>
          <a:effectLst/>
        </p:spPr>
        <p:txBody>
          <a:bodyPr wrap="none" lIns="91358" tIns="45681" rIns="91358" bIns="45681" anchor="ctr"/>
          <a:lstStyle/>
          <a:p>
            <a:endParaRPr lang="en-GB" sz="1200"/>
          </a:p>
        </p:txBody>
      </p:sp>
      <p:sp>
        <p:nvSpPr>
          <p:cNvPr id="119" name="Rectangle 12"/>
          <p:cNvSpPr>
            <a:spLocks noChangeArrowheads="1"/>
          </p:cNvSpPr>
          <p:nvPr/>
        </p:nvSpPr>
        <p:spPr bwMode="auto">
          <a:xfrm>
            <a:off x="7951444" y="1124744"/>
            <a:ext cx="1768075"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Fast Rotation Functions</a:t>
            </a:r>
          </a:p>
        </p:txBody>
      </p:sp>
      <p:sp>
        <p:nvSpPr>
          <p:cNvPr id="520214" name="AutoShape 22"/>
          <p:cNvSpPr>
            <a:spLocks noChangeArrowheads="1"/>
          </p:cNvSpPr>
          <p:nvPr/>
        </p:nvSpPr>
        <p:spPr bwMode="auto">
          <a:xfrm>
            <a:off x="6696130" y="2149177"/>
            <a:ext cx="1037144" cy="442084"/>
          </a:xfrm>
          <a:prstGeom prst="roundRect">
            <a:avLst>
              <a:gd name="adj" fmla="val 41667"/>
            </a:avLst>
          </a:prstGeom>
          <a:solidFill>
            <a:srgbClr val="99CCFF"/>
          </a:solidFill>
          <a:ln w="9525">
            <a:solidFill>
              <a:schemeClr val="tx1"/>
            </a:solidFill>
            <a:round/>
            <a:headEnd/>
            <a:tailEnd type="none" w="sm" len="sm"/>
          </a:ln>
          <a:effectLst/>
        </p:spPr>
        <p:txBody>
          <a:bodyPr wrap="none" lIns="91358" tIns="45681" rIns="91358" bIns="45681" anchor="ctr"/>
          <a:lstStyle/>
          <a:p>
            <a:r>
              <a:rPr lang="en-GB" sz="1200" b="0" dirty="0"/>
              <a:t>loop over </a:t>
            </a:r>
          </a:p>
          <a:p>
            <a:r>
              <a:rPr lang="en-GB" sz="1200" b="0" dirty="0"/>
              <a:t>models</a:t>
            </a:r>
            <a:endParaRPr lang="en-GB" sz="1200" b="0" dirty="0">
              <a:latin typeface="Times New Roman" pitchFamily="18" charset="0"/>
            </a:endParaRPr>
          </a:p>
        </p:txBody>
      </p:sp>
      <p:sp>
        <p:nvSpPr>
          <p:cNvPr id="125" name="AutoShape 26"/>
          <p:cNvSpPr>
            <a:spLocks noChangeArrowheads="1"/>
          </p:cNvSpPr>
          <p:nvPr/>
        </p:nvSpPr>
        <p:spPr bwMode="auto">
          <a:xfrm>
            <a:off x="8256241" y="1382834"/>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RF peak selection criteria</a:t>
            </a:r>
          </a:p>
        </p:txBody>
      </p:sp>
      <p:sp>
        <p:nvSpPr>
          <p:cNvPr id="520201" name="Rectangle 9"/>
          <p:cNvSpPr>
            <a:spLocks noChangeArrowheads="1"/>
          </p:cNvSpPr>
          <p:nvPr/>
        </p:nvSpPr>
        <p:spPr bwMode="auto">
          <a:xfrm>
            <a:off x="8112225" y="2600375"/>
            <a:ext cx="1618291"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Translation Functions</a:t>
            </a:r>
          </a:p>
        </p:txBody>
      </p:sp>
      <p:sp>
        <p:nvSpPr>
          <p:cNvPr id="126" name="Rectangle 9"/>
          <p:cNvSpPr>
            <a:spLocks noChangeArrowheads="1"/>
          </p:cNvSpPr>
          <p:nvPr/>
        </p:nvSpPr>
        <p:spPr bwMode="auto">
          <a:xfrm>
            <a:off x="7951446" y="2108498"/>
            <a:ext cx="1939853" cy="276920"/>
          </a:xfrm>
          <a:prstGeom prst="rect">
            <a:avLst/>
          </a:prstGeom>
          <a:solidFill>
            <a:srgbClr val="99CCFF"/>
          </a:solidFill>
          <a:ln w="9525">
            <a:solidFill>
              <a:schemeClr val="tx1"/>
            </a:solidFill>
            <a:miter lim="800000"/>
            <a:headEnd/>
            <a:tailEnd/>
          </a:ln>
          <a:effectLst/>
        </p:spPr>
        <p:txBody>
          <a:bodyPr wrap="none" lIns="91358" tIns="45681" rIns="91358" bIns="45681" anchor="ctr">
            <a:spAutoFit/>
          </a:bodyPr>
          <a:lstStyle/>
          <a:p>
            <a:r>
              <a:rPr lang="en-GB" sz="1200" b="0" dirty="0"/>
              <a:t>Fast Translation Functions</a:t>
            </a:r>
          </a:p>
        </p:txBody>
      </p:sp>
      <p:sp>
        <p:nvSpPr>
          <p:cNvPr id="132" name="AutoShape 25"/>
          <p:cNvSpPr>
            <a:spLocks noChangeArrowheads="1"/>
          </p:cNvSpPr>
          <p:nvPr/>
        </p:nvSpPr>
        <p:spPr bwMode="auto">
          <a:xfrm>
            <a:off x="8328249" y="2366588"/>
            <a:ext cx="1936003" cy="252619"/>
          </a:xfrm>
          <a:prstGeom prst="leftArrow">
            <a:avLst>
              <a:gd name="adj1" fmla="val 66667"/>
              <a:gd name="adj2" fmla="val 84486"/>
            </a:avLst>
          </a:prstGeom>
          <a:solidFill>
            <a:schemeClr val="accent6">
              <a:lumMod val="40000"/>
              <a:lumOff val="60000"/>
            </a:schemeClr>
          </a:solidFill>
          <a:ln w="9525">
            <a:solidFill>
              <a:srgbClr val="FF0B0B"/>
            </a:solidFill>
            <a:miter lim="800000"/>
            <a:headEnd/>
            <a:tailEnd type="none" w="sm" len="sm"/>
          </a:ln>
          <a:effectLst/>
        </p:spPr>
        <p:txBody>
          <a:bodyPr wrap="none" lIns="91358" tIns="45681" rIns="91358" bIns="45681" anchor="ctr"/>
          <a:lstStyle/>
          <a:p>
            <a:r>
              <a:rPr lang="en-GB" sz="1200" b="0" dirty="0">
                <a:solidFill>
                  <a:srgbClr val="FF0B0B"/>
                </a:solidFill>
              </a:rPr>
              <a:t>TF peak selection criteria</a:t>
            </a:r>
          </a:p>
        </p:txBody>
      </p:sp>
      <p:sp>
        <p:nvSpPr>
          <p:cNvPr id="520232" name="AutoShape 40"/>
          <p:cNvSpPr>
            <a:spLocks noChangeArrowheads="1"/>
          </p:cNvSpPr>
          <p:nvPr/>
        </p:nvSpPr>
        <p:spPr bwMode="auto">
          <a:xfrm>
            <a:off x="2515891" y="3581486"/>
            <a:ext cx="1238752" cy="608901"/>
          </a:xfrm>
          <a:prstGeom prst="roundRect">
            <a:avLst>
              <a:gd name="adj" fmla="val 41667"/>
            </a:avLst>
          </a:prstGeom>
          <a:solidFill>
            <a:schemeClr val="accent2"/>
          </a:solidFill>
          <a:ln w="9525">
            <a:solidFill>
              <a:schemeClr val="tx1"/>
            </a:solidFill>
            <a:round/>
            <a:headEnd/>
            <a:tailEnd type="none" w="sm" len="sm"/>
          </a:ln>
          <a:effectLst/>
        </p:spPr>
        <p:txBody>
          <a:bodyPr wrap="none" lIns="91358" tIns="45681" rIns="91358" bIns="45681" anchor="ctr">
            <a:spAutoFit/>
          </a:bodyPr>
          <a:lstStyle/>
          <a:p>
            <a:r>
              <a:rPr lang="en-GB" sz="1200" b="0" dirty="0">
                <a:solidFill>
                  <a:schemeClr val="bg1"/>
                </a:solidFill>
              </a:rPr>
              <a:t>loop over </a:t>
            </a:r>
          </a:p>
          <a:p>
            <a:r>
              <a:rPr lang="en-GB" sz="1200" b="0" dirty="0">
                <a:solidFill>
                  <a:schemeClr val="bg1"/>
                </a:solidFill>
              </a:rPr>
              <a:t>space-groups</a:t>
            </a:r>
            <a:endParaRPr lang="en-GB" sz="1200" b="0" dirty="0">
              <a:solidFill>
                <a:schemeClr val="bg1"/>
              </a:solidFill>
              <a:latin typeface="Times New Roman" pitchFamily="18" charset="0"/>
            </a:endParaRPr>
          </a:p>
        </p:txBody>
      </p:sp>
      <p:sp>
        <p:nvSpPr>
          <p:cNvPr id="103" name="Rectangle 102"/>
          <p:cNvSpPr/>
          <p:nvPr/>
        </p:nvSpPr>
        <p:spPr bwMode="auto">
          <a:xfrm>
            <a:off x="1143000" y="0"/>
            <a:ext cx="9906000" cy="764704"/>
          </a:xfrm>
          <a:prstGeom prst="rect">
            <a:avLst/>
          </a:prstGeom>
          <a:solidFill>
            <a:schemeClr val="tx2">
              <a:lumMod val="20000"/>
              <a:lumOff val="80000"/>
            </a:schemeClr>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2400" b="0" dirty="0"/>
              <a:t>Simplified Diagram of Algorithm for MR in </a:t>
            </a:r>
            <a:r>
              <a:rPr lang="en-GB" sz="2400" b="0" dirty="0" err="1"/>
              <a:t>Phaser</a:t>
            </a:r>
            <a:endParaRPr lang="en-GB" sz="2400" b="0" dirty="0"/>
          </a:p>
        </p:txBody>
      </p:sp>
      <p:sp>
        <p:nvSpPr>
          <p:cNvPr id="104" name="Rectangle 56"/>
          <p:cNvSpPr>
            <a:spLocks noChangeArrowheads="1"/>
          </p:cNvSpPr>
          <p:nvPr/>
        </p:nvSpPr>
        <p:spPr bwMode="auto">
          <a:xfrm>
            <a:off x="7032104" y="5190370"/>
            <a:ext cx="936104" cy="830918"/>
          </a:xfrm>
          <a:prstGeom prst="rect">
            <a:avLst/>
          </a:prstGeom>
          <a:solidFill>
            <a:srgbClr val="FFCC99"/>
          </a:solidFill>
          <a:ln w="9525">
            <a:solidFill>
              <a:schemeClr val="tx1"/>
            </a:solidFill>
            <a:miter lim="800000"/>
            <a:headEnd/>
            <a:tailEnd type="none" w="sm" len="sm"/>
          </a:ln>
          <a:effectLst/>
        </p:spPr>
        <p:txBody>
          <a:bodyPr wrap="square" lIns="91358" tIns="45681" rIns="91358" bIns="45681" anchor="ctr">
            <a:spAutoFit/>
          </a:bodyPr>
          <a:lstStyle/>
          <a:p>
            <a:r>
              <a:rPr lang="en-GB" sz="1200" b="0" dirty="0"/>
              <a:t>Best solutions for partial structure</a:t>
            </a:r>
          </a:p>
        </p:txBody>
      </p:sp>
      <p:sp>
        <p:nvSpPr>
          <p:cNvPr id="520200" name="Rectangle 8"/>
          <p:cNvSpPr>
            <a:spLocks noChangeArrowheads="1"/>
          </p:cNvSpPr>
          <p:nvPr/>
        </p:nvSpPr>
        <p:spPr bwMode="auto">
          <a:xfrm>
            <a:off x="8400256" y="5661248"/>
            <a:ext cx="962406" cy="276920"/>
          </a:xfrm>
          <a:prstGeom prst="rect">
            <a:avLst/>
          </a:prstGeom>
          <a:solidFill>
            <a:srgbClr val="99CCFF"/>
          </a:solidFill>
          <a:ln w="9525">
            <a:solidFill>
              <a:schemeClr val="tx1"/>
            </a:solidFill>
            <a:miter lim="800000"/>
            <a:headEnd/>
            <a:tailEnd type="none" w="sm" len="sm"/>
          </a:ln>
          <a:effectLst/>
        </p:spPr>
        <p:txBody>
          <a:bodyPr wrap="none" lIns="91358" tIns="45681" rIns="91358" bIns="45681" anchor="ctr">
            <a:spAutoFit/>
          </a:bodyPr>
          <a:lstStyle/>
          <a:p>
            <a:r>
              <a:rPr lang="en-GB" sz="1200" b="0" dirty="0"/>
              <a:t>Refinement</a:t>
            </a:r>
          </a:p>
        </p:txBody>
      </p:sp>
      <p:cxnSp>
        <p:nvCxnSpPr>
          <p:cNvPr id="109" name="AutoShape 3"/>
          <p:cNvCxnSpPr>
            <a:cxnSpLocks noChangeShapeType="1"/>
            <a:endCxn id="104" idx="1"/>
          </p:cNvCxnSpPr>
          <p:nvPr/>
        </p:nvCxnSpPr>
        <p:spPr bwMode="auto">
          <a:xfrm rot="5400000">
            <a:off x="6782944" y="4124147"/>
            <a:ext cx="1730842" cy="1232522"/>
          </a:xfrm>
          <a:prstGeom prst="bentConnector4">
            <a:avLst>
              <a:gd name="adj1" fmla="val 37998"/>
              <a:gd name="adj2" fmla="val 118547"/>
            </a:avLst>
          </a:prstGeom>
          <a:noFill/>
          <a:ln w="9525">
            <a:solidFill>
              <a:schemeClr val="tx1"/>
            </a:solidFill>
            <a:miter lim="800000"/>
            <a:headEnd/>
            <a:tailEnd type="triangle" w="med" len="med"/>
          </a:ln>
          <a:effectLst/>
        </p:spPr>
      </p:cxnSp>
      <p:sp>
        <p:nvSpPr>
          <p:cNvPr id="85" name="Oval 84"/>
          <p:cNvSpPr/>
          <p:nvPr/>
        </p:nvSpPr>
        <p:spPr bwMode="auto">
          <a:xfrm>
            <a:off x="7824192" y="3933056"/>
            <a:ext cx="936104" cy="792088"/>
          </a:xfrm>
          <a:prstGeom prst="ellipse">
            <a:avLst/>
          </a:prstGeom>
          <a:solidFill>
            <a:schemeClr val="accent2"/>
          </a:solidFill>
          <a:ln w="12700"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r>
              <a:rPr lang="en-GB" sz="1200" dirty="0" err="1">
                <a:solidFill>
                  <a:srgbClr val="EFFFEF"/>
                </a:solidFill>
              </a:rPr>
              <a:t>Multicopy</a:t>
            </a:r>
            <a:endParaRPr lang="en-GB" sz="1200" dirty="0">
              <a:solidFill>
                <a:srgbClr val="EFFFEF"/>
              </a:solidFill>
            </a:endParaRPr>
          </a:p>
          <a:p>
            <a:r>
              <a:rPr lang="en-GB" sz="1200" dirty="0">
                <a:solidFill>
                  <a:srgbClr val="EFFFEF"/>
                </a:solidFill>
              </a:rPr>
              <a:t>TFZ &gt; 8</a:t>
            </a:r>
            <a:endParaRPr lang="en-GB" sz="1200" b="0" dirty="0">
              <a:solidFill>
                <a:srgbClr val="EFFFEF"/>
              </a:solidFill>
            </a:endParaRPr>
          </a:p>
        </p:txBody>
      </p:sp>
      <p:cxnSp>
        <p:nvCxnSpPr>
          <p:cNvPr id="113" name="Elbow Connector 112"/>
          <p:cNvCxnSpPr>
            <a:stCxn id="104" idx="3"/>
            <a:endCxn id="520200" idx="1"/>
          </p:cNvCxnSpPr>
          <p:nvPr/>
        </p:nvCxnSpPr>
        <p:spPr bwMode="auto">
          <a:xfrm>
            <a:off x="7968208" y="5605830"/>
            <a:ext cx="432048" cy="193879"/>
          </a:xfrm>
          <a:prstGeom prst="bentConnector3">
            <a:avLst>
              <a:gd name="adj1" fmla="val 50000"/>
            </a:avLst>
          </a:prstGeom>
          <a:noFill/>
          <a:ln w="12700" cap="flat" cmpd="sng" algn="ctr">
            <a:solidFill>
              <a:schemeClr val="tx1"/>
            </a:solidFill>
            <a:prstDash val="solid"/>
            <a:round/>
            <a:headEnd type="none" w="med" len="med"/>
            <a:tailEnd type="triangle"/>
          </a:ln>
          <a:effectLst/>
        </p:spPr>
      </p:cxnSp>
    </p:spTree>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914400" y="1872759"/>
            <a:ext cx="10363200" cy="1362075"/>
          </a:xfrm>
        </p:spPr>
        <p:txBody>
          <a:bodyPr/>
          <a:lstStyle/>
          <a:p>
            <a:r>
              <a:rPr lang="en-GB" altLang="en-GB" dirty="0"/>
              <a:t>Do I have a solution?</a:t>
            </a:r>
            <a:br>
              <a:rPr lang="en-GB" altLang="en-GB" dirty="0"/>
            </a:br>
            <a:r>
              <a:rPr lang="en-GB" altLang="en-GB" dirty="0"/>
              <a:t>Will I get a solution?</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281406985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3409289" y="1925223"/>
            <a:ext cx="5373425" cy="4326790"/>
            <a:chOff x="1622239" y="2296001"/>
            <a:chExt cx="5373425" cy="4326790"/>
          </a:xfrm>
        </p:grpSpPr>
        <p:pic>
          <p:nvPicPr>
            <p:cNvPr id="16" name="Picture 15" descr="Picture1.png"/>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622239" y="2296001"/>
              <a:ext cx="5373425" cy="3837235"/>
            </a:xfrm>
            <a:prstGeom prst="rect">
              <a:avLst/>
            </a:prstGeom>
            <a:ln>
              <a:noFill/>
            </a:ln>
            <a:effectLst>
              <a:outerShdw blurRad="127000" dist="38100" dir="2700000" algn="ctr">
                <a:srgbClr val="000000">
                  <a:alpha val="45000"/>
                </a:srgbClr>
              </a:outerShdw>
            </a:effectLst>
          </p:spPr>
        </p:pic>
        <p:sp>
          <p:nvSpPr>
            <p:cNvPr id="17" name="Line Callout 1 (Border and Accent Bar) 16"/>
            <p:cNvSpPr/>
            <p:nvPr/>
          </p:nvSpPr>
          <p:spPr>
            <a:xfrm>
              <a:off x="5866442" y="4046620"/>
              <a:ext cx="964855" cy="764913"/>
            </a:xfrm>
            <a:prstGeom prst="accentBorderCallout1">
              <a:avLst>
                <a:gd name="adj1" fmla="val 50029"/>
                <a:gd name="adj2" fmla="val -11568"/>
                <a:gd name="adj3" fmla="val -166337"/>
                <a:gd name="adj4" fmla="val -102607"/>
              </a:avLst>
            </a:prstGeom>
            <a:solidFill>
              <a:schemeClr val="accent2"/>
            </a:solidFill>
          </p:spPr>
          <p:style>
            <a:lnRef idx="1">
              <a:schemeClr val="accent1"/>
            </a:lnRef>
            <a:fillRef idx="3">
              <a:schemeClr val="accent1"/>
            </a:fillRef>
            <a:effectRef idx="2">
              <a:schemeClr val="accent1"/>
            </a:effectRef>
            <a:fontRef idx="minor">
              <a:schemeClr val="lt1"/>
            </a:fontRef>
          </p:style>
          <p:txBody>
            <a:bodyPr rtlCol="0" anchor="ctr"/>
            <a:lstStyle/>
            <a:p>
              <a:pPr algn="ctr"/>
              <a:r>
                <a:rPr lang="en-US" b="0" dirty="0"/>
                <a:t>Solved LLG</a:t>
              </a:r>
            </a:p>
          </p:txBody>
        </p:sp>
        <p:sp>
          <p:nvSpPr>
            <p:cNvPr id="18" name="TextBox 17"/>
            <p:cNvSpPr txBox="1"/>
            <p:nvPr/>
          </p:nvSpPr>
          <p:spPr>
            <a:xfrm>
              <a:off x="1660653" y="6284253"/>
              <a:ext cx="5296597" cy="338538"/>
            </a:xfrm>
            <a:prstGeom prst="rect">
              <a:avLst/>
            </a:prstGeom>
            <a:solidFill>
              <a:srgbClr val="8EB4E3"/>
            </a:solidFill>
            <a:ln/>
          </p:spPr>
          <p:style>
            <a:lnRef idx="1">
              <a:schemeClr val="accent5"/>
            </a:lnRef>
            <a:fillRef idx="2">
              <a:schemeClr val="accent5"/>
            </a:fillRef>
            <a:effectRef idx="1">
              <a:schemeClr val="accent5"/>
            </a:effectRef>
            <a:fontRef idx="minor">
              <a:schemeClr val="dk1"/>
            </a:fontRef>
          </p:style>
          <p:txBody>
            <a:bodyPr wrap="square" lIns="91424" tIns="45712" rIns="91424" bIns="45712" rtlCol="0">
              <a:spAutoFit/>
              <a:scene3d>
                <a:camera prst="orthographicFront"/>
                <a:lightRig rig="soft" dir="t">
                  <a:rot lat="0" lon="0" rev="10800000"/>
                </a:lightRig>
              </a:scene3d>
              <a:sp3d>
                <a:bevelT w="27940" h="12700"/>
                <a:contourClr>
                  <a:srgbClr val="DDDDDD"/>
                </a:contourClr>
              </a:sp3d>
            </a:bodyPr>
            <a:lstStyle/>
            <a:p>
              <a:pPr algn="ctr"/>
              <a:r>
                <a:rPr lang="en-GB" sz="1600" b="0" spc="150" dirty="0">
                  <a:ln w="11430"/>
                  <a:effectLst>
                    <a:outerShdw blurRad="25400" algn="tl" rotWithShape="0">
                      <a:srgbClr val="000000">
                        <a:alpha val="43000"/>
                      </a:srgbClr>
                    </a:outerShdw>
                  </a:effectLst>
                  <a:latin typeface="Arial Narrow"/>
                  <a:cs typeface="Arial Narrow"/>
                </a:rPr>
                <a:t>Plot of LLG versus success  in structure solution</a:t>
              </a:r>
            </a:p>
          </p:txBody>
        </p:sp>
      </p:grpSp>
      <p:sp>
        <p:nvSpPr>
          <p:cNvPr id="5" name="Oval 4"/>
          <p:cNvSpPr/>
          <p:nvPr/>
        </p:nvSpPr>
        <p:spPr>
          <a:xfrm rot="2510332">
            <a:off x="4651710" y="1890716"/>
            <a:ext cx="1533468" cy="3645050"/>
          </a:xfrm>
          <a:prstGeom prst="ellipse">
            <a:avLst/>
          </a:prstGeom>
          <a:solidFill>
            <a:srgbClr val="19E699">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lIns="0" rtlCol="0" anchor="t"/>
          <a:lstStyle/>
          <a:p>
            <a:pPr algn="ctr"/>
            <a:endParaRPr lang="en-GB" b="0" dirty="0"/>
          </a:p>
          <a:p>
            <a:pPr algn="ctr"/>
            <a:endParaRPr lang="en-GB" b="0" dirty="0"/>
          </a:p>
          <a:p>
            <a:pPr algn="ctr"/>
            <a:endParaRPr lang="en-GB" b="0" dirty="0"/>
          </a:p>
          <a:p>
            <a:pPr algn="ctr"/>
            <a:endParaRPr lang="en-GB" b="0" dirty="0"/>
          </a:p>
        </p:txBody>
      </p:sp>
      <p:sp>
        <p:nvSpPr>
          <p:cNvPr id="6" name="Oval 5"/>
          <p:cNvSpPr/>
          <p:nvPr/>
        </p:nvSpPr>
        <p:spPr>
          <a:xfrm>
            <a:off x="6455748" y="1412539"/>
            <a:ext cx="2400867" cy="1256429"/>
          </a:xfrm>
          <a:prstGeom prst="ellipse">
            <a:avLst/>
          </a:prstGeom>
          <a:solidFill>
            <a:srgbClr val="7030A0">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b="0" dirty="0">
                <a:latin typeface="Aharoni" panose="02010803020104030203" pitchFamily="2" charset="-79"/>
                <a:cs typeface="Aharoni" panose="02010803020104030203" pitchFamily="2" charset="-79"/>
              </a:rPr>
              <a:t>                     </a:t>
            </a:r>
            <a:r>
              <a:rPr lang="en-GB" b="0" dirty="0">
                <a:solidFill>
                  <a:srgbClr val="000000"/>
                </a:solidFill>
                <a:latin typeface="Arial Narrow"/>
                <a:cs typeface="Arial Narrow"/>
              </a:rPr>
              <a:t>Unambiguous</a:t>
            </a:r>
            <a:endParaRPr lang="en-GB" b="0" dirty="0">
              <a:latin typeface="Arial Narrow"/>
              <a:cs typeface="Arial Narrow"/>
            </a:endParaRPr>
          </a:p>
          <a:p>
            <a:pPr algn="ctr"/>
            <a:endParaRPr lang="en-GB" b="0" dirty="0"/>
          </a:p>
          <a:p>
            <a:pPr algn="ctr"/>
            <a:endParaRPr lang="en-GB" b="0" dirty="0"/>
          </a:p>
        </p:txBody>
      </p:sp>
      <p:sp>
        <p:nvSpPr>
          <p:cNvPr id="3" name="Rectangle 2"/>
          <p:cNvSpPr/>
          <p:nvPr/>
        </p:nvSpPr>
        <p:spPr>
          <a:xfrm>
            <a:off x="4577059" y="4095270"/>
            <a:ext cx="930062" cy="307777"/>
          </a:xfrm>
          <a:prstGeom prst="rect">
            <a:avLst/>
          </a:prstGeom>
        </p:spPr>
        <p:txBody>
          <a:bodyPr wrap="none">
            <a:spAutoFit/>
          </a:bodyPr>
          <a:lstStyle/>
          <a:p>
            <a:r>
              <a:rPr lang="en-GB" b="0" dirty="0">
                <a:solidFill>
                  <a:srgbClr val="000000"/>
                </a:solidFill>
                <a:latin typeface="Arial Narrow"/>
                <a:cs typeface="Arial Narrow"/>
              </a:rPr>
              <a:t>Enrichment</a:t>
            </a:r>
            <a:endParaRPr lang="en-GB" b="0" dirty="0">
              <a:latin typeface="Arial Narrow"/>
              <a:cs typeface="Arial Narrow"/>
            </a:endParaRPr>
          </a:p>
        </p:txBody>
      </p:sp>
      <p:sp>
        <p:nvSpPr>
          <p:cNvPr id="10" name="Rectangle 9"/>
          <p:cNvSpPr/>
          <p:nvPr/>
        </p:nvSpPr>
        <p:spPr>
          <a:xfrm>
            <a:off x="8956493" y="4751605"/>
            <a:ext cx="1381156" cy="830997"/>
          </a:xfrm>
          <a:prstGeom prst="rect">
            <a:avLst/>
          </a:prstGeom>
        </p:spPr>
        <p:txBody>
          <a:bodyPr wrap="square">
            <a:spAutoFit/>
          </a:bodyPr>
          <a:lstStyle/>
          <a:p>
            <a:pPr algn="l"/>
            <a:r>
              <a:rPr lang="en-GB" sz="1600" b="0" dirty="0"/>
              <a:t>Database of over 23000 MR problems</a:t>
            </a:r>
            <a:endParaRPr lang="en-US" sz="1600" b="0" dirty="0"/>
          </a:p>
        </p:txBody>
      </p:sp>
      <p:sp>
        <p:nvSpPr>
          <p:cNvPr id="4" name="Title 3"/>
          <p:cNvSpPr>
            <a:spLocks noGrp="1"/>
          </p:cNvSpPr>
          <p:nvPr>
            <p:ph type="title"/>
          </p:nvPr>
        </p:nvSpPr>
        <p:spPr/>
        <p:txBody>
          <a:bodyPr/>
          <a:lstStyle/>
          <a:p>
            <a:r>
              <a:rPr lang="en-GB" dirty="0"/>
              <a:t>log-likelihood gain for solutions</a:t>
            </a:r>
            <a:endParaRPr lang="en-US" dirty="0"/>
          </a:p>
        </p:txBody>
      </p:sp>
      <p:sp>
        <p:nvSpPr>
          <p:cNvPr id="2" name="TextBox 1"/>
          <p:cNvSpPr txBox="1"/>
          <p:nvPr/>
        </p:nvSpPr>
        <p:spPr>
          <a:xfrm>
            <a:off x="8965510" y="5964872"/>
            <a:ext cx="1312475" cy="338554"/>
          </a:xfrm>
          <a:prstGeom prst="rect">
            <a:avLst/>
          </a:prstGeom>
          <a:noFill/>
        </p:spPr>
        <p:txBody>
          <a:bodyPr wrap="none" rtlCol="0">
            <a:spAutoFit/>
          </a:bodyPr>
          <a:lstStyle/>
          <a:p>
            <a:r>
              <a:rPr lang="en-US" sz="1600" b="0" i="1" dirty="0"/>
              <a:t>R.D. </a:t>
            </a:r>
            <a:r>
              <a:rPr lang="en-US" sz="1600" b="0" i="1" dirty="0" err="1"/>
              <a:t>Oeffner</a:t>
            </a:r>
            <a:endParaRPr lang="en-US" sz="1600" b="0" i="1" dirty="0"/>
          </a:p>
        </p:txBody>
      </p:sp>
    </p:spTree>
    <p:extLst>
      <p:ext uri="{BB962C8B-B14F-4D97-AF65-F5344CB8AC3E}">
        <p14:creationId xmlns:p14="http://schemas.microsoft.com/office/powerpoint/2010/main" val="172657182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3"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1" name="Group 5"/>
          <p:cNvGrpSpPr>
            <a:grpSpLocks/>
          </p:cNvGrpSpPr>
          <p:nvPr/>
        </p:nvGrpSpPr>
        <p:grpSpPr bwMode="auto">
          <a:xfrm rot="17100000">
            <a:off x="2830514" y="3312516"/>
            <a:ext cx="1002513" cy="1241883"/>
            <a:chOff x="1423" y="1591"/>
            <a:chExt cx="444" cy="550"/>
          </a:xfrm>
        </p:grpSpPr>
        <p:sp>
          <p:nvSpPr>
            <p:cNvPr id="522"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523" name="Group 7"/>
            <p:cNvGrpSpPr>
              <a:grpSpLocks/>
            </p:cNvGrpSpPr>
            <p:nvPr/>
          </p:nvGrpSpPr>
          <p:grpSpPr bwMode="auto">
            <a:xfrm>
              <a:off x="1423" y="1886"/>
              <a:ext cx="92" cy="69"/>
              <a:chOff x="101" y="1265"/>
              <a:chExt cx="112" cy="84"/>
            </a:xfrm>
          </p:grpSpPr>
          <p:sp>
            <p:nvSpPr>
              <p:cNvPr id="573"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74"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75"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24" name="Group 11"/>
            <p:cNvGrpSpPr>
              <a:grpSpLocks/>
            </p:cNvGrpSpPr>
            <p:nvPr/>
          </p:nvGrpSpPr>
          <p:grpSpPr bwMode="auto">
            <a:xfrm>
              <a:off x="1467" y="1848"/>
              <a:ext cx="92" cy="69"/>
              <a:chOff x="101" y="1265"/>
              <a:chExt cx="112" cy="84"/>
            </a:xfrm>
          </p:grpSpPr>
          <p:sp>
            <p:nvSpPr>
              <p:cNvPr id="570"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71"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72"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25"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526" name="Group 16"/>
            <p:cNvGrpSpPr>
              <a:grpSpLocks/>
            </p:cNvGrpSpPr>
            <p:nvPr/>
          </p:nvGrpSpPr>
          <p:grpSpPr bwMode="auto">
            <a:xfrm>
              <a:off x="1511" y="1809"/>
              <a:ext cx="92" cy="69"/>
              <a:chOff x="101" y="1265"/>
              <a:chExt cx="112" cy="84"/>
            </a:xfrm>
          </p:grpSpPr>
          <p:sp>
            <p:nvSpPr>
              <p:cNvPr id="567"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8"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9"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27"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528"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29"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30" name="Group 23"/>
            <p:cNvGrpSpPr>
              <a:grpSpLocks/>
            </p:cNvGrpSpPr>
            <p:nvPr/>
          </p:nvGrpSpPr>
          <p:grpSpPr bwMode="auto">
            <a:xfrm>
              <a:off x="1555" y="1769"/>
              <a:ext cx="92" cy="69"/>
              <a:chOff x="101" y="1265"/>
              <a:chExt cx="112" cy="84"/>
            </a:xfrm>
          </p:grpSpPr>
          <p:sp>
            <p:nvSpPr>
              <p:cNvPr id="564"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5"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6"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1" name="Group 27"/>
            <p:cNvGrpSpPr>
              <a:grpSpLocks/>
            </p:cNvGrpSpPr>
            <p:nvPr/>
          </p:nvGrpSpPr>
          <p:grpSpPr bwMode="auto">
            <a:xfrm rot="-3505034">
              <a:off x="1639" y="1900"/>
              <a:ext cx="92" cy="69"/>
              <a:chOff x="101" y="1265"/>
              <a:chExt cx="112" cy="84"/>
            </a:xfrm>
          </p:grpSpPr>
          <p:sp>
            <p:nvSpPr>
              <p:cNvPr id="561"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62"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3"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2" name="Group 31"/>
            <p:cNvGrpSpPr>
              <a:grpSpLocks/>
            </p:cNvGrpSpPr>
            <p:nvPr/>
          </p:nvGrpSpPr>
          <p:grpSpPr bwMode="auto">
            <a:xfrm rot="-3505034">
              <a:off x="1635" y="1833"/>
              <a:ext cx="92" cy="69"/>
              <a:chOff x="101" y="1265"/>
              <a:chExt cx="112" cy="84"/>
            </a:xfrm>
          </p:grpSpPr>
          <p:sp>
            <p:nvSpPr>
              <p:cNvPr id="558"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9"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60"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33"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534"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35" name="Group 37"/>
            <p:cNvGrpSpPr>
              <a:grpSpLocks/>
            </p:cNvGrpSpPr>
            <p:nvPr/>
          </p:nvGrpSpPr>
          <p:grpSpPr bwMode="auto">
            <a:xfrm rot="-3868781">
              <a:off x="1754" y="1905"/>
              <a:ext cx="92" cy="69"/>
              <a:chOff x="101" y="1265"/>
              <a:chExt cx="112" cy="84"/>
            </a:xfrm>
          </p:grpSpPr>
          <p:sp>
            <p:nvSpPr>
              <p:cNvPr id="555"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6"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7"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536" name="Group 41"/>
            <p:cNvGrpSpPr>
              <a:grpSpLocks/>
            </p:cNvGrpSpPr>
            <p:nvPr/>
          </p:nvGrpSpPr>
          <p:grpSpPr bwMode="auto">
            <a:xfrm rot="-3868781">
              <a:off x="1742" y="1847"/>
              <a:ext cx="92" cy="69"/>
              <a:chOff x="101" y="1265"/>
              <a:chExt cx="112" cy="84"/>
            </a:xfrm>
          </p:grpSpPr>
          <p:sp>
            <p:nvSpPr>
              <p:cNvPr id="552"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3"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4"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37"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38"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39"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40"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541" name="Group 49"/>
            <p:cNvGrpSpPr>
              <a:grpSpLocks/>
            </p:cNvGrpSpPr>
            <p:nvPr/>
          </p:nvGrpSpPr>
          <p:grpSpPr bwMode="auto">
            <a:xfrm rot="-3868781">
              <a:off x="1729" y="1782"/>
              <a:ext cx="92" cy="69"/>
              <a:chOff x="101" y="1265"/>
              <a:chExt cx="112" cy="84"/>
            </a:xfrm>
          </p:grpSpPr>
          <p:sp>
            <p:nvSpPr>
              <p:cNvPr id="549"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550"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551"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542"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543"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544"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545"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546"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547"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548"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51202" name="Rectangle 2"/>
          <p:cNvSpPr>
            <a:spLocks noGrp="1" noChangeArrowheads="1"/>
          </p:cNvSpPr>
          <p:nvPr>
            <p:ph type="title"/>
          </p:nvPr>
        </p:nvSpPr>
        <p:spPr>
          <a:xfrm>
            <a:off x="609601" y="206831"/>
            <a:ext cx="10909300" cy="838199"/>
          </a:xfrm>
        </p:spPr>
        <p:txBody>
          <a:bodyPr>
            <a:normAutofit/>
          </a:bodyPr>
          <a:lstStyle/>
          <a:p>
            <a:r>
              <a:rPr lang="en-GB" dirty="0"/>
              <a:t>translation function search </a:t>
            </a:r>
          </a:p>
        </p:txBody>
      </p:sp>
      <p:sp>
        <p:nvSpPr>
          <p:cNvPr id="179" name="Content Placeholder 178"/>
          <p:cNvSpPr>
            <a:spLocks noGrp="1"/>
          </p:cNvSpPr>
          <p:nvPr>
            <p:ph idx="1"/>
          </p:nvPr>
        </p:nvSpPr>
        <p:spPr>
          <a:xfrm>
            <a:off x="609600" y="1240971"/>
            <a:ext cx="10871200" cy="5040087"/>
          </a:xfrm>
        </p:spPr>
        <p:txBody>
          <a:bodyPr/>
          <a:lstStyle/>
          <a:p>
            <a:r>
              <a:rPr lang="en-GB" dirty="0"/>
              <a:t>TFZ: Translation function z-score, number of standard deviations over the mean of the solution</a:t>
            </a:r>
          </a:p>
        </p:txBody>
      </p:sp>
      <p:sp>
        <p:nvSpPr>
          <p:cNvPr id="182" name="AutoShape 4"/>
          <p:cNvSpPr>
            <a:spLocks noChangeArrowheads="1"/>
          </p:cNvSpPr>
          <p:nvPr/>
        </p:nvSpPr>
        <p:spPr bwMode="auto">
          <a:xfrm>
            <a:off x="2328017" y="3116339"/>
            <a:ext cx="3425064" cy="1987863"/>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grpSp>
        <p:nvGrpSpPr>
          <p:cNvPr id="410" name="Group 5"/>
          <p:cNvGrpSpPr>
            <a:grpSpLocks/>
          </p:cNvGrpSpPr>
          <p:nvPr/>
        </p:nvGrpSpPr>
        <p:grpSpPr bwMode="auto">
          <a:xfrm rot="6482239">
            <a:off x="4069198" y="3828786"/>
            <a:ext cx="938543" cy="1162639"/>
            <a:chOff x="1423" y="1591"/>
            <a:chExt cx="444" cy="550"/>
          </a:xfrm>
        </p:grpSpPr>
        <p:sp>
          <p:nvSpPr>
            <p:cNvPr id="411"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412" name="Group 7"/>
            <p:cNvGrpSpPr>
              <a:grpSpLocks/>
            </p:cNvGrpSpPr>
            <p:nvPr/>
          </p:nvGrpSpPr>
          <p:grpSpPr bwMode="auto">
            <a:xfrm>
              <a:off x="1423" y="1886"/>
              <a:ext cx="92" cy="69"/>
              <a:chOff x="101" y="1265"/>
              <a:chExt cx="112" cy="84"/>
            </a:xfrm>
          </p:grpSpPr>
          <p:sp>
            <p:nvSpPr>
              <p:cNvPr id="462"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63"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64"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13" name="Group 11"/>
            <p:cNvGrpSpPr>
              <a:grpSpLocks/>
            </p:cNvGrpSpPr>
            <p:nvPr/>
          </p:nvGrpSpPr>
          <p:grpSpPr bwMode="auto">
            <a:xfrm>
              <a:off x="1467" y="1848"/>
              <a:ext cx="92" cy="69"/>
              <a:chOff x="101" y="1265"/>
              <a:chExt cx="112" cy="84"/>
            </a:xfrm>
          </p:grpSpPr>
          <p:sp>
            <p:nvSpPr>
              <p:cNvPr id="459"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60"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61"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14"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415" name="Group 16"/>
            <p:cNvGrpSpPr>
              <a:grpSpLocks/>
            </p:cNvGrpSpPr>
            <p:nvPr/>
          </p:nvGrpSpPr>
          <p:grpSpPr bwMode="auto">
            <a:xfrm>
              <a:off x="1511" y="1809"/>
              <a:ext cx="92" cy="69"/>
              <a:chOff x="101" y="1265"/>
              <a:chExt cx="112" cy="84"/>
            </a:xfrm>
          </p:grpSpPr>
          <p:sp>
            <p:nvSpPr>
              <p:cNvPr id="456"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7"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8"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16"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417"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18"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19" name="Group 23"/>
            <p:cNvGrpSpPr>
              <a:grpSpLocks/>
            </p:cNvGrpSpPr>
            <p:nvPr/>
          </p:nvGrpSpPr>
          <p:grpSpPr bwMode="auto">
            <a:xfrm>
              <a:off x="1555" y="1769"/>
              <a:ext cx="92" cy="69"/>
              <a:chOff x="101" y="1265"/>
              <a:chExt cx="112" cy="84"/>
            </a:xfrm>
          </p:grpSpPr>
          <p:sp>
            <p:nvSpPr>
              <p:cNvPr id="453"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4"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5"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0" name="Group 27"/>
            <p:cNvGrpSpPr>
              <a:grpSpLocks/>
            </p:cNvGrpSpPr>
            <p:nvPr/>
          </p:nvGrpSpPr>
          <p:grpSpPr bwMode="auto">
            <a:xfrm rot="-3505034">
              <a:off x="1639" y="1900"/>
              <a:ext cx="92" cy="69"/>
              <a:chOff x="101" y="1265"/>
              <a:chExt cx="112" cy="84"/>
            </a:xfrm>
          </p:grpSpPr>
          <p:sp>
            <p:nvSpPr>
              <p:cNvPr id="450"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51"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52"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1" name="Group 31"/>
            <p:cNvGrpSpPr>
              <a:grpSpLocks/>
            </p:cNvGrpSpPr>
            <p:nvPr/>
          </p:nvGrpSpPr>
          <p:grpSpPr bwMode="auto">
            <a:xfrm rot="-3505034">
              <a:off x="1635" y="1833"/>
              <a:ext cx="92" cy="69"/>
              <a:chOff x="101" y="1265"/>
              <a:chExt cx="112" cy="84"/>
            </a:xfrm>
          </p:grpSpPr>
          <p:sp>
            <p:nvSpPr>
              <p:cNvPr id="447"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8"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9"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22"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423"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24" name="Group 37"/>
            <p:cNvGrpSpPr>
              <a:grpSpLocks/>
            </p:cNvGrpSpPr>
            <p:nvPr/>
          </p:nvGrpSpPr>
          <p:grpSpPr bwMode="auto">
            <a:xfrm rot="-3868781">
              <a:off x="1754" y="1905"/>
              <a:ext cx="92" cy="69"/>
              <a:chOff x="101" y="1265"/>
              <a:chExt cx="112" cy="84"/>
            </a:xfrm>
          </p:grpSpPr>
          <p:sp>
            <p:nvSpPr>
              <p:cNvPr id="444"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5"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6"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425" name="Group 41"/>
            <p:cNvGrpSpPr>
              <a:grpSpLocks/>
            </p:cNvGrpSpPr>
            <p:nvPr/>
          </p:nvGrpSpPr>
          <p:grpSpPr bwMode="auto">
            <a:xfrm rot="-3868781">
              <a:off x="1742" y="1847"/>
              <a:ext cx="92" cy="69"/>
              <a:chOff x="101" y="1265"/>
              <a:chExt cx="112" cy="84"/>
            </a:xfrm>
          </p:grpSpPr>
          <p:sp>
            <p:nvSpPr>
              <p:cNvPr id="441"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42"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3"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26"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7"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8"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29"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430" name="Group 49"/>
            <p:cNvGrpSpPr>
              <a:grpSpLocks/>
            </p:cNvGrpSpPr>
            <p:nvPr/>
          </p:nvGrpSpPr>
          <p:grpSpPr bwMode="auto">
            <a:xfrm rot="-3868781">
              <a:off x="1729" y="1782"/>
              <a:ext cx="92" cy="69"/>
              <a:chOff x="101" y="1265"/>
              <a:chExt cx="112" cy="84"/>
            </a:xfrm>
          </p:grpSpPr>
          <p:sp>
            <p:nvSpPr>
              <p:cNvPr id="438"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439"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440"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431"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432"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433"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434"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435"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436"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437"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pic>
        <p:nvPicPr>
          <p:cNvPr id="577" name="counting2.mov">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rotWithShape="1">
          <a:blip r:embed="rId4"/>
          <a:srcRect b="55050"/>
          <a:stretch/>
        </p:blipFill>
        <p:spPr>
          <a:xfrm>
            <a:off x="6633933" y="3462706"/>
            <a:ext cx="2892030" cy="729150"/>
          </a:xfrm>
          <a:prstGeom prst="rect">
            <a:avLst/>
          </a:prstGeom>
        </p:spPr>
      </p:pic>
      <p:graphicFrame>
        <p:nvGraphicFramePr>
          <p:cNvPr id="119" name="Object 4">
            <a:extLst>
              <a:ext uri="{FF2B5EF4-FFF2-40B4-BE49-F238E27FC236}">
                <a16:creationId xmlns:a16="http://schemas.microsoft.com/office/drawing/2014/main" id="{7ACF5172-73DC-F940-97A5-C1572A98AF84}"/>
              </a:ext>
            </a:extLst>
          </p:cNvPr>
          <p:cNvGraphicFramePr>
            <a:graphicFrameLocks noChangeAspect="1"/>
          </p:cNvGraphicFramePr>
          <p:nvPr/>
        </p:nvGraphicFramePr>
        <p:xfrm>
          <a:off x="2170113" y="5767097"/>
          <a:ext cx="7851775" cy="1063625"/>
        </p:xfrm>
        <a:graphic>
          <a:graphicData uri="http://schemas.openxmlformats.org/presentationml/2006/ole">
            <mc:AlternateContent xmlns:mc="http://schemas.openxmlformats.org/markup-compatibility/2006">
              <mc:Choice xmlns:v="urn:schemas-microsoft-com:vml" Requires="v">
                <p:oleObj name="Equation" r:id="rId5" imgW="4025900" imgH="546100" progId="Equation.3">
                  <p:embed/>
                </p:oleObj>
              </mc:Choice>
              <mc:Fallback>
                <p:oleObj name="Equation" r:id="rId5" imgW="4025900" imgH="546100" progId="Equation.3">
                  <p:embed/>
                  <p:pic>
                    <p:nvPicPr>
                      <p:cNvPr id="119" name="Object 4">
                        <a:extLst>
                          <a:ext uri="{FF2B5EF4-FFF2-40B4-BE49-F238E27FC236}">
                            <a16:creationId xmlns:a16="http://schemas.microsoft.com/office/drawing/2014/main" id="{7ACF5172-73DC-F940-97A5-C1572A98AF84}"/>
                          </a:ext>
                        </a:extLst>
                      </p:cNvPr>
                      <p:cNvPicPr>
                        <a:picLocks noChangeAspect="1" noChangeArrowheads="1"/>
                      </p:cNvPicPr>
                      <p:nvPr/>
                    </p:nvPicPr>
                    <p:blipFill>
                      <a:blip r:embed="rId6"/>
                      <a:srcRect/>
                      <a:stretch>
                        <a:fillRect/>
                      </a:stretch>
                    </p:blipFill>
                    <p:spPr bwMode="auto">
                      <a:xfrm>
                        <a:off x="2170113" y="5767097"/>
                        <a:ext cx="7851775" cy="1063625"/>
                      </a:xfrm>
                      <a:prstGeom prst="rect">
                        <a:avLst/>
                      </a:prstGeom>
                      <a:noFill/>
                    </p:spPr>
                  </p:pic>
                </p:oleObj>
              </mc:Fallback>
            </mc:AlternateContent>
          </a:graphicData>
        </a:graphic>
      </p:graphicFrame>
    </p:spTree>
    <p:extLst>
      <p:ext uri="{BB962C8B-B14F-4D97-AF65-F5344CB8AC3E}">
        <p14:creationId xmlns:p14="http://schemas.microsoft.com/office/powerpoint/2010/main" val="414986575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video>
              <p:cMediaNode vol="80000" mute="1">
                <p:cTn id="2" fill="hold" display="0">
                  <p:stCondLst>
                    <p:cond delay="indefinite"/>
                  </p:stCondLst>
                </p:cTn>
                <p:tgtEl>
                  <p:spTgt spid="577"/>
                </p:tgtEl>
              </p:cMediaNode>
            </p:video>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p:cNvGraphicFramePr>
            <a:graphicFrameLocks noGrp="1"/>
          </p:cNvGraphicFramePr>
          <p:nvPr>
            <p:extLst>
              <p:ext uri="{D42A27DB-BD31-4B8C-83A1-F6EECF244321}">
                <p14:modId xmlns:p14="http://schemas.microsoft.com/office/powerpoint/2010/main" val="2033291081"/>
              </p:ext>
            </p:extLst>
          </p:nvPr>
        </p:nvGraphicFramePr>
        <p:xfrm>
          <a:off x="2627304" y="1772757"/>
          <a:ext cx="6937392" cy="3976012"/>
        </p:xfrm>
        <a:graphic>
          <a:graphicData uri="http://schemas.openxmlformats.org/drawingml/2006/table">
            <a:tbl>
              <a:tblPr firstRow="1">
                <a:tableStyleId>{775DCB02-9BB8-47FD-8907-85C794F793BA}</a:tableStyleId>
              </a:tblPr>
              <a:tblGrid>
                <a:gridCol w="2172738">
                  <a:extLst>
                    <a:ext uri="{9D8B030D-6E8A-4147-A177-3AD203B41FA5}">
                      <a16:colId xmlns:a16="http://schemas.microsoft.com/office/drawing/2014/main" val="20000"/>
                    </a:ext>
                  </a:extLst>
                </a:gridCol>
                <a:gridCol w="2382327">
                  <a:extLst>
                    <a:ext uri="{9D8B030D-6E8A-4147-A177-3AD203B41FA5}">
                      <a16:colId xmlns:a16="http://schemas.microsoft.com/office/drawing/2014/main" val="20001"/>
                    </a:ext>
                  </a:extLst>
                </a:gridCol>
                <a:gridCol w="2382327">
                  <a:extLst>
                    <a:ext uri="{9D8B030D-6E8A-4147-A177-3AD203B41FA5}">
                      <a16:colId xmlns:a16="http://schemas.microsoft.com/office/drawing/2014/main" val="20002"/>
                    </a:ext>
                  </a:extLst>
                </a:gridCol>
              </a:tblGrid>
              <a:tr h="667832">
                <a:tc>
                  <a:txBody>
                    <a:bodyPr/>
                    <a:lstStyle/>
                    <a:p>
                      <a:pPr algn="ctr"/>
                      <a:r>
                        <a:rPr lang="en-GB" sz="2900" dirty="0">
                          <a:latin typeface="+mj-lt"/>
                        </a:rPr>
                        <a:t>TF Z-score </a:t>
                      </a:r>
                    </a:p>
                  </a:txBody>
                  <a:tcPr marL="45720" marR="45720" marT="54864" marB="54864" anchor="ctr"/>
                </a:tc>
                <a:tc>
                  <a:txBody>
                    <a:bodyPr/>
                    <a:lstStyle/>
                    <a:p>
                      <a:pPr algn="ctr"/>
                      <a:r>
                        <a:rPr lang="en-GB" sz="2900" dirty="0">
                          <a:latin typeface="+mj-lt"/>
                        </a:rPr>
                        <a:t>LLG score</a:t>
                      </a:r>
                    </a:p>
                  </a:txBody>
                  <a:tcPr marL="45720" marR="45720" marT="54864" marB="54864" anchor="ctr"/>
                </a:tc>
                <a:tc>
                  <a:txBody>
                    <a:bodyPr/>
                    <a:lstStyle/>
                    <a:p>
                      <a:pPr algn="ctr"/>
                      <a:r>
                        <a:rPr lang="en-GB" sz="2900" dirty="0">
                          <a:latin typeface="+mj-lt"/>
                        </a:rPr>
                        <a:t>Solved?</a:t>
                      </a:r>
                    </a:p>
                  </a:txBody>
                  <a:tcPr marL="45720" marR="45720" marT="54864" marB="54864" anchor="ctr"/>
                </a:tc>
                <a:extLst>
                  <a:ext uri="{0D108BD9-81ED-4DB2-BD59-A6C34878D82A}">
                    <a16:rowId xmlns:a16="http://schemas.microsoft.com/office/drawing/2014/main" val="10000"/>
                  </a:ext>
                </a:extLst>
              </a:tr>
              <a:tr h="661636">
                <a:tc>
                  <a:txBody>
                    <a:bodyPr/>
                    <a:lstStyle/>
                    <a:p>
                      <a:pPr algn="ctr"/>
                      <a:r>
                        <a:rPr lang="en-GB" sz="2900" dirty="0">
                          <a:latin typeface="Comic Sans MS" pitchFamily="66" charset="0"/>
                        </a:rPr>
                        <a:t>&lt; 5 </a:t>
                      </a:r>
                    </a:p>
                  </a:txBody>
                  <a:tcPr marL="45720" marR="45720" marT="54864" marB="54864" anchor="ctr"/>
                </a:tc>
                <a:tc>
                  <a:txBody>
                    <a:bodyPr/>
                    <a:lstStyle/>
                    <a:p>
                      <a:pPr algn="ctr"/>
                      <a:r>
                        <a:rPr lang="en-GB" sz="2900" dirty="0">
                          <a:latin typeface="Comic Sans MS" pitchFamily="66" charset="0"/>
                        </a:rPr>
                        <a:t>&lt; 25</a:t>
                      </a:r>
                    </a:p>
                  </a:txBody>
                  <a:tcPr marL="45720" marR="45720" marT="54864" marB="54864" anchor="ctr"/>
                </a:tc>
                <a:tc>
                  <a:txBody>
                    <a:bodyPr/>
                    <a:lstStyle/>
                    <a:p>
                      <a:pPr algn="ctr"/>
                      <a:r>
                        <a:rPr lang="en-GB" sz="2900" dirty="0">
                          <a:latin typeface="Comic Sans MS" pitchFamily="66" charset="0"/>
                        </a:rPr>
                        <a:t>no </a:t>
                      </a:r>
                    </a:p>
                  </a:txBody>
                  <a:tcPr marL="45720" marR="45720" marT="54864" marB="54864" anchor="ctr"/>
                </a:tc>
                <a:extLst>
                  <a:ext uri="{0D108BD9-81ED-4DB2-BD59-A6C34878D82A}">
                    <a16:rowId xmlns:a16="http://schemas.microsoft.com/office/drawing/2014/main" val="10001"/>
                  </a:ext>
                </a:extLst>
              </a:tr>
              <a:tr h="661636">
                <a:tc>
                  <a:txBody>
                    <a:bodyPr/>
                    <a:lstStyle/>
                    <a:p>
                      <a:pPr algn="ctr"/>
                      <a:r>
                        <a:rPr lang="en-GB" sz="2900" dirty="0">
                          <a:latin typeface="Comic Sans MS" pitchFamily="66" charset="0"/>
                        </a:rPr>
                        <a:t>5 - 6 </a:t>
                      </a:r>
                    </a:p>
                  </a:txBody>
                  <a:tcPr marL="45720" marR="45720" marT="54864" marB="54864" anchor="ctr"/>
                </a:tc>
                <a:tc>
                  <a:txBody>
                    <a:bodyPr/>
                    <a:lstStyle/>
                    <a:p>
                      <a:pPr algn="ctr"/>
                      <a:r>
                        <a:rPr lang="en-GB" sz="2900" dirty="0">
                          <a:latin typeface="Comic Sans MS" pitchFamily="66" charset="0"/>
                        </a:rPr>
                        <a:t>25 - 36</a:t>
                      </a:r>
                    </a:p>
                  </a:txBody>
                  <a:tcPr marL="45720" marR="45720" marT="54864" marB="54864" anchor="ctr"/>
                </a:tc>
                <a:tc>
                  <a:txBody>
                    <a:bodyPr/>
                    <a:lstStyle/>
                    <a:p>
                      <a:pPr algn="ctr"/>
                      <a:r>
                        <a:rPr lang="en-GB" sz="2900" dirty="0">
                          <a:latin typeface="Comic Sans MS" pitchFamily="66" charset="0"/>
                        </a:rPr>
                        <a:t>unlikely </a:t>
                      </a:r>
                    </a:p>
                  </a:txBody>
                  <a:tcPr marL="45720" marR="45720" marT="54864" marB="54864" anchor="ctr"/>
                </a:tc>
                <a:extLst>
                  <a:ext uri="{0D108BD9-81ED-4DB2-BD59-A6C34878D82A}">
                    <a16:rowId xmlns:a16="http://schemas.microsoft.com/office/drawing/2014/main" val="10002"/>
                  </a:ext>
                </a:extLst>
              </a:tr>
              <a:tr h="661636">
                <a:tc>
                  <a:txBody>
                    <a:bodyPr/>
                    <a:lstStyle/>
                    <a:p>
                      <a:pPr algn="ctr"/>
                      <a:r>
                        <a:rPr lang="en-GB" sz="2900" dirty="0">
                          <a:latin typeface="Comic Sans MS" pitchFamily="66" charset="0"/>
                        </a:rPr>
                        <a:t>6 - 7 </a:t>
                      </a:r>
                    </a:p>
                  </a:txBody>
                  <a:tcPr marL="45720" marR="45720" marT="54864" marB="54864" anchor="ctr"/>
                </a:tc>
                <a:tc>
                  <a:txBody>
                    <a:bodyPr/>
                    <a:lstStyle/>
                    <a:p>
                      <a:pPr algn="ctr"/>
                      <a:r>
                        <a:rPr lang="en-GB" sz="2900" dirty="0">
                          <a:latin typeface="Comic Sans MS" pitchFamily="66" charset="0"/>
                        </a:rPr>
                        <a:t>36 – 49</a:t>
                      </a:r>
                    </a:p>
                  </a:txBody>
                  <a:tcPr marL="45720" marR="45720" marT="54864" marB="54864" anchor="ctr"/>
                </a:tc>
                <a:tc>
                  <a:txBody>
                    <a:bodyPr/>
                    <a:lstStyle/>
                    <a:p>
                      <a:pPr algn="ctr"/>
                      <a:r>
                        <a:rPr lang="en-GB" sz="2900" dirty="0">
                          <a:latin typeface="Comic Sans MS" pitchFamily="66" charset="0"/>
                        </a:rPr>
                        <a:t>possibly </a:t>
                      </a:r>
                    </a:p>
                  </a:txBody>
                  <a:tcPr marL="45720" marR="45720" marT="54864" marB="54864" anchor="ctr"/>
                </a:tc>
                <a:extLst>
                  <a:ext uri="{0D108BD9-81ED-4DB2-BD59-A6C34878D82A}">
                    <a16:rowId xmlns:a16="http://schemas.microsoft.com/office/drawing/2014/main" val="10003"/>
                  </a:ext>
                </a:extLst>
              </a:tr>
              <a:tr h="661636">
                <a:tc>
                  <a:txBody>
                    <a:bodyPr/>
                    <a:lstStyle/>
                    <a:p>
                      <a:pPr algn="ctr"/>
                      <a:r>
                        <a:rPr lang="en-GB" sz="2900">
                          <a:latin typeface="Comic Sans MS" pitchFamily="66" charset="0"/>
                        </a:rPr>
                        <a:t>7 - 8 </a:t>
                      </a:r>
                    </a:p>
                  </a:txBody>
                  <a:tcPr marL="45720" marR="45720" marT="54864" marB="54864" anchor="ctr"/>
                </a:tc>
                <a:tc>
                  <a:txBody>
                    <a:bodyPr/>
                    <a:lstStyle/>
                    <a:p>
                      <a:pPr algn="ctr"/>
                      <a:r>
                        <a:rPr lang="en-GB" sz="2900" dirty="0">
                          <a:latin typeface="Comic Sans MS" pitchFamily="66" charset="0"/>
                        </a:rPr>
                        <a:t>49 – 64</a:t>
                      </a:r>
                    </a:p>
                  </a:txBody>
                  <a:tcPr marL="45720" marR="45720" marT="54864" marB="54864" anchor="ctr"/>
                </a:tc>
                <a:tc>
                  <a:txBody>
                    <a:bodyPr/>
                    <a:lstStyle/>
                    <a:p>
                      <a:pPr algn="ctr"/>
                      <a:r>
                        <a:rPr lang="en-GB" sz="2900" dirty="0">
                          <a:latin typeface="Comic Sans MS" pitchFamily="66" charset="0"/>
                        </a:rPr>
                        <a:t>probably </a:t>
                      </a:r>
                    </a:p>
                  </a:txBody>
                  <a:tcPr marL="45720" marR="45720" marT="54864" marB="54864" anchor="ctr"/>
                </a:tc>
                <a:extLst>
                  <a:ext uri="{0D108BD9-81ED-4DB2-BD59-A6C34878D82A}">
                    <a16:rowId xmlns:a16="http://schemas.microsoft.com/office/drawing/2014/main" val="10004"/>
                  </a:ext>
                </a:extLst>
              </a:tr>
              <a:tr h="661636">
                <a:tc>
                  <a:txBody>
                    <a:bodyPr/>
                    <a:lstStyle/>
                    <a:p>
                      <a:pPr algn="ctr"/>
                      <a:r>
                        <a:rPr lang="en-GB" sz="2900" dirty="0">
                          <a:latin typeface="Comic Sans MS" pitchFamily="66" charset="0"/>
                        </a:rPr>
                        <a:t>&gt; 8</a:t>
                      </a:r>
                    </a:p>
                  </a:txBody>
                  <a:tcPr marL="45720" marR="45720" marT="54864" marB="54864" anchor="ctr"/>
                </a:tc>
                <a:tc>
                  <a:txBody>
                    <a:bodyPr/>
                    <a:lstStyle/>
                    <a:p>
                      <a:pPr algn="ctr"/>
                      <a:r>
                        <a:rPr lang="en-GB" sz="2900" dirty="0">
                          <a:latin typeface="Comic Sans MS" pitchFamily="66" charset="0"/>
                        </a:rPr>
                        <a:t>&gt; 64</a:t>
                      </a:r>
                    </a:p>
                  </a:txBody>
                  <a:tcPr marL="45720" marR="45720" marT="54864" marB="54864" anchor="ctr"/>
                </a:tc>
                <a:tc>
                  <a:txBody>
                    <a:bodyPr/>
                    <a:lstStyle/>
                    <a:p>
                      <a:pPr algn="ctr"/>
                      <a:r>
                        <a:rPr lang="en-GB" sz="2900" dirty="0">
                          <a:latin typeface="Comic Sans MS" pitchFamily="66" charset="0"/>
                        </a:rPr>
                        <a:t>definitely</a:t>
                      </a:r>
                    </a:p>
                  </a:txBody>
                  <a:tcPr marL="45720" marR="45720" marT="54864" marB="54864" anchor="ctr"/>
                </a:tc>
                <a:extLst>
                  <a:ext uri="{0D108BD9-81ED-4DB2-BD59-A6C34878D82A}">
                    <a16:rowId xmlns:a16="http://schemas.microsoft.com/office/drawing/2014/main" val="10005"/>
                  </a:ext>
                </a:extLst>
              </a:tr>
            </a:tbl>
          </a:graphicData>
        </a:graphic>
      </p:graphicFrame>
      <p:sp>
        <p:nvSpPr>
          <p:cNvPr id="2" name="Title 1"/>
          <p:cNvSpPr>
            <a:spLocks noGrp="1"/>
          </p:cNvSpPr>
          <p:nvPr>
            <p:ph type="title"/>
          </p:nvPr>
        </p:nvSpPr>
        <p:spPr/>
        <p:txBody>
          <a:bodyPr>
            <a:normAutofit/>
          </a:bodyPr>
          <a:lstStyle/>
          <a:p>
            <a:r>
              <a:rPr lang="en-GB" dirty="0"/>
              <a:t>When is a model correctly placed?</a:t>
            </a:r>
          </a:p>
        </p:txBody>
      </p:sp>
    </p:spTree>
    <p:extLst>
      <p:ext uri="{BB962C8B-B14F-4D97-AF65-F5344CB8AC3E}">
        <p14:creationId xmlns:p14="http://schemas.microsoft.com/office/powerpoint/2010/main" val="249604284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GB" dirty="0"/>
              <a:t>expected log-likelihood gain for solutions</a:t>
            </a:r>
            <a:endParaRPr lang="en-US" dirty="0"/>
          </a:p>
        </p:txBody>
      </p:sp>
      <p:sp>
        <p:nvSpPr>
          <p:cNvPr id="7" name="Content Placeholder 6"/>
          <p:cNvSpPr>
            <a:spLocks noGrp="1"/>
          </p:cNvSpPr>
          <p:nvPr>
            <p:ph idx="1"/>
          </p:nvPr>
        </p:nvSpPr>
        <p:spPr/>
        <p:txBody>
          <a:bodyPr>
            <a:normAutofit/>
          </a:bodyPr>
          <a:lstStyle/>
          <a:p>
            <a:r>
              <a:rPr lang="en-US" dirty="0"/>
              <a:t>So if you can predict the LLG…</a:t>
            </a:r>
          </a:p>
          <a:p>
            <a:pPr lvl="1"/>
            <a:r>
              <a:rPr lang="en-US" dirty="0"/>
              <a:t>You know how easy/difficult will be MR</a:t>
            </a:r>
          </a:p>
          <a:p>
            <a:pPr lvl="1"/>
            <a:r>
              <a:rPr lang="en-US" dirty="0"/>
              <a:t>You can prioritize structure solution strategies</a:t>
            </a:r>
          </a:p>
          <a:p>
            <a:r>
              <a:rPr lang="en-US" dirty="0"/>
              <a:t>The expected LLG of a model predicts the LLG for a placed model</a:t>
            </a:r>
          </a:p>
          <a:p>
            <a:r>
              <a:rPr lang="en-US" dirty="0"/>
              <a:t>Removes uncertainty in MR</a:t>
            </a:r>
          </a:p>
          <a:p>
            <a:pPr lvl="1"/>
            <a:r>
              <a:rPr lang="en-US" dirty="0"/>
              <a:t>Knowing when to start/stop has always been the problem with MR</a:t>
            </a:r>
          </a:p>
          <a:p>
            <a:pPr lvl="1"/>
            <a:r>
              <a:rPr lang="en-US" dirty="0"/>
              <a:t>Prioritize resources</a:t>
            </a:r>
          </a:p>
        </p:txBody>
      </p:sp>
    </p:spTree>
    <p:extLst>
      <p:ext uri="{BB962C8B-B14F-4D97-AF65-F5344CB8AC3E}">
        <p14:creationId xmlns:p14="http://schemas.microsoft.com/office/powerpoint/2010/main" val="235484028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expected log-likelihood gain for solutions</a:t>
            </a:r>
            <a:endParaRPr lang="en-US" dirty="0"/>
          </a:p>
        </p:txBody>
      </p:sp>
      <p:graphicFrame>
        <p:nvGraphicFramePr>
          <p:cNvPr id="3" name="Diagram 2"/>
          <p:cNvGraphicFramePr/>
          <p:nvPr/>
        </p:nvGraphicFramePr>
        <p:xfrm>
          <a:off x="2160644" y="1394060"/>
          <a:ext cx="7515412" cy="429454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2488962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682F78-1C0B-C04B-B516-1E1086EC6FC9}"/>
              </a:ext>
            </a:extLst>
          </p:cNvPr>
          <p:cNvSpPr>
            <a:spLocks noGrp="1"/>
          </p:cNvSpPr>
          <p:nvPr>
            <p:ph type="title"/>
          </p:nvPr>
        </p:nvSpPr>
        <p:spPr/>
        <p:txBody>
          <a:bodyPr/>
          <a:lstStyle/>
          <a:p>
            <a:r>
              <a:rPr lang="en-US" dirty="0"/>
              <a:t>X-ray crystallography phasing methods in the </a:t>
            </a:r>
            <a:r>
              <a:rPr lang="en-US" dirty="0" err="1"/>
              <a:t>pdb</a:t>
            </a:r>
            <a:endParaRPr lang="en-US" dirty="0"/>
          </a:p>
        </p:txBody>
      </p:sp>
      <p:graphicFrame>
        <p:nvGraphicFramePr>
          <p:cNvPr id="16" name="Chart 15">
            <a:extLst>
              <a:ext uri="{FF2B5EF4-FFF2-40B4-BE49-F238E27FC236}">
                <a16:creationId xmlns:a16="http://schemas.microsoft.com/office/drawing/2014/main" id="{06F26E17-5EF7-464F-ACBD-4FE302108D6D}"/>
              </a:ext>
            </a:extLst>
          </p:cNvPr>
          <p:cNvGraphicFramePr/>
          <p:nvPr/>
        </p:nvGraphicFramePr>
        <p:xfrm>
          <a:off x="1320042" y="1323737"/>
          <a:ext cx="2880000" cy="5040000"/>
        </p:xfrm>
        <a:graphic>
          <a:graphicData uri="http://schemas.openxmlformats.org/drawingml/2006/chart">
            <c:chart xmlns:c="http://schemas.openxmlformats.org/drawingml/2006/chart" xmlns:r="http://schemas.openxmlformats.org/officeDocument/2006/relationships" r:id="rId3"/>
          </a:graphicData>
        </a:graphic>
      </p:graphicFrame>
      <p:grpSp>
        <p:nvGrpSpPr>
          <p:cNvPr id="3" name="Group 2">
            <a:extLst>
              <a:ext uri="{FF2B5EF4-FFF2-40B4-BE49-F238E27FC236}">
                <a16:creationId xmlns:a16="http://schemas.microsoft.com/office/drawing/2014/main" id="{69046017-EF66-014E-B8D6-325DDC183C0C}"/>
              </a:ext>
            </a:extLst>
          </p:cNvPr>
          <p:cNvGrpSpPr/>
          <p:nvPr/>
        </p:nvGrpSpPr>
        <p:grpSpPr>
          <a:xfrm>
            <a:off x="5047035" y="1909845"/>
            <a:ext cx="4619625" cy="3038309"/>
            <a:chOff x="4403569" y="1689134"/>
            <a:chExt cx="4619625" cy="3038309"/>
          </a:xfrm>
        </p:grpSpPr>
        <p:sp>
          <p:nvSpPr>
            <p:cNvPr id="28" name="Content Placeholder 7">
              <a:extLst>
                <a:ext uri="{FF2B5EF4-FFF2-40B4-BE49-F238E27FC236}">
                  <a16:creationId xmlns:a16="http://schemas.microsoft.com/office/drawing/2014/main" id="{45C6CD1C-35BB-E747-BB36-157CEAD60745}"/>
                </a:ext>
              </a:extLst>
            </p:cNvPr>
            <p:cNvSpPr txBox="1">
              <a:spLocks/>
            </p:cNvSpPr>
            <p:nvPr/>
          </p:nvSpPr>
          <p:spPr>
            <a:xfrm>
              <a:off x="4403569" y="1689134"/>
              <a:ext cx="4619625" cy="3038309"/>
            </a:xfrm>
            <a:prstGeom prst="rect">
              <a:avLst/>
            </a:prstGeom>
          </p:spPr>
          <p:txBody>
            <a:bodyPr/>
            <a:lstStyle>
              <a:lvl1pPr marL="342900" indent="-342900" algn="l" rtl="0" eaLnBrk="1" fontAlgn="base" hangingPunct="1">
                <a:spcBef>
                  <a:spcPct val="20000"/>
                </a:spcBef>
                <a:spcAft>
                  <a:spcPct val="0"/>
                </a:spcAft>
                <a:buClr>
                  <a:schemeClr val="tx2"/>
                </a:buClr>
                <a:buSzPct val="80000"/>
                <a:buChar char="•"/>
                <a:defRPr sz="2800">
                  <a:solidFill>
                    <a:schemeClr val="tx1"/>
                  </a:solidFill>
                  <a:latin typeface="+mn-lt"/>
                  <a:ea typeface="+mn-ea"/>
                  <a:cs typeface="+mn-cs"/>
                </a:defRPr>
              </a:lvl1pPr>
              <a:lvl2pPr marL="742950" indent="-285750" algn="l" rtl="0" eaLnBrk="1" fontAlgn="base" hangingPunct="1">
                <a:spcBef>
                  <a:spcPct val="20000"/>
                </a:spcBef>
                <a:spcAft>
                  <a:spcPct val="0"/>
                </a:spcAft>
                <a:buClr>
                  <a:schemeClr val="tx2"/>
                </a:buClr>
                <a:buSzPct val="70000"/>
                <a:buChar char="•"/>
                <a:defRPr sz="2400">
                  <a:solidFill>
                    <a:schemeClr val="tx1"/>
                  </a:solidFill>
                  <a:latin typeface="+mn-lt"/>
                </a:defRPr>
              </a:lvl2pPr>
              <a:lvl3pPr marL="1143000" indent="-228600" algn="l" rtl="0" eaLnBrk="1" fontAlgn="base" hangingPunct="1">
                <a:spcBef>
                  <a:spcPct val="20000"/>
                </a:spcBef>
                <a:spcAft>
                  <a:spcPct val="0"/>
                </a:spcAft>
                <a:buClr>
                  <a:schemeClr val="tx2"/>
                </a:buClr>
                <a:buSzPct val="60000"/>
                <a:buChar char="•"/>
                <a:defRPr sz="2000">
                  <a:solidFill>
                    <a:schemeClr val="tx1"/>
                  </a:solidFill>
                  <a:latin typeface="+mn-lt"/>
                </a:defRPr>
              </a:lvl3pPr>
              <a:lvl4pPr marL="1600200" indent="-228600" algn="l" rtl="0" eaLnBrk="1" fontAlgn="base" hangingPunct="1">
                <a:spcBef>
                  <a:spcPct val="20000"/>
                </a:spcBef>
                <a:spcAft>
                  <a:spcPct val="0"/>
                </a:spcAft>
                <a:buClr>
                  <a:schemeClr val="tx2"/>
                </a:buClr>
                <a:buSzPct val="50000"/>
                <a:buChar char="•"/>
                <a:defRPr>
                  <a:solidFill>
                    <a:schemeClr val="tx1"/>
                  </a:solidFill>
                  <a:latin typeface="+mn-lt"/>
                </a:defRPr>
              </a:lvl4pPr>
              <a:lvl5pPr marL="2057400" indent="-228600" algn="l" rtl="0" eaLnBrk="1" fontAlgn="base" hangingPunct="1">
                <a:spcBef>
                  <a:spcPct val="20000"/>
                </a:spcBef>
                <a:spcAft>
                  <a:spcPct val="0"/>
                </a:spcAft>
                <a:buClr>
                  <a:schemeClr val="tx2"/>
                </a:buClr>
                <a:buSzPct val="50000"/>
                <a:buChar char="•"/>
                <a:defRPr>
                  <a:solidFill>
                    <a:schemeClr val="tx1"/>
                  </a:solidFill>
                  <a:latin typeface="+mn-lt"/>
                </a:defRPr>
              </a:lvl5pPr>
              <a:lvl6pPr marL="2514600" indent="-228600" algn="l" rtl="0" eaLnBrk="1" fontAlgn="base" hangingPunct="1">
                <a:spcBef>
                  <a:spcPct val="20000"/>
                </a:spcBef>
                <a:spcAft>
                  <a:spcPct val="0"/>
                </a:spcAft>
                <a:buClr>
                  <a:schemeClr val="tx2"/>
                </a:buClr>
                <a:buSzPct val="50000"/>
                <a:buChar char="•"/>
                <a:defRPr>
                  <a:solidFill>
                    <a:schemeClr val="tx1"/>
                  </a:solidFill>
                  <a:latin typeface="+mn-lt"/>
                </a:defRPr>
              </a:lvl6pPr>
              <a:lvl7pPr marL="2971800" indent="-228600" algn="l" rtl="0" eaLnBrk="1" fontAlgn="base" hangingPunct="1">
                <a:spcBef>
                  <a:spcPct val="20000"/>
                </a:spcBef>
                <a:spcAft>
                  <a:spcPct val="0"/>
                </a:spcAft>
                <a:buClr>
                  <a:schemeClr val="tx2"/>
                </a:buClr>
                <a:buSzPct val="50000"/>
                <a:buChar char="•"/>
                <a:defRPr>
                  <a:solidFill>
                    <a:schemeClr val="tx1"/>
                  </a:solidFill>
                  <a:latin typeface="+mn-lt"/>
                </a:defRPr>
              </a:lvl7pPr>
              <a:lvl8pPr marL="3429000" indent="-228600" algn="l" rtl="0" eaLnBrk="1" fontAlgn="base" hangingPunct="1">
                <a:spcBef>
                  <a:spcPct val="20000"/>
                </a:spcBef>
                <a:spcAft>
                  <a:spcPct val="0"/>
                </a:spcAft>
                <a:buClr>
                  <a:schemeClr val="tx2"/>
                </a:buClr>
                <a:buSzPct val="50000"/>
                <a:buChar char="•"/>
                <a:defRPr>
                  <a:solidFill>
                    <a:schemeClr val="tx1"/>
                  </a:solidFill>
                  <a:latin typeface="+mn-lt"/>
                </a:defRPr>
              </a:lvl8pPr>
              <a:lvl9pPr marL="3886200" indent="-228600" algn="l" rtl="0" eaLnBrk="1" fontAlgn="base" hangingPunct="1">
                <a:spcBef>
                  <a:spcPct val="20000"/>
                </a:spcBef>
                <a:spcAft>
                  <a:spcPct val="0"/>
                </a:spcAft>
                <a:buClr>
                  <a:schemeClr val="tx2"/>
                </a:buClr>
                <a:buSzPct val="50000"/>
                <a:buChar char="•"/>
                <a:defRPr>
                  <a:solidFill>
                    <a:schemeClr val="tx1"/>
                  </a:solidFill>
                  <a:latin typeface="+mn-lt"/>
                </a:defRPr>
              </a:lvl9pPr>
            </a:lstStyle>
            <a:p>
              <a:r>
                <a:rPr lang="en-US" b="0" kern="0" dirty="0">
                  <a:latin typeface="Avenir Book" panose="02000503020000020003" pitchFamily="2" charset="0"/>
                </a:rPr>
                <a:t>Molecular replacement</a:t>
              </a:r>
            </a:p>
            <a:p>
              <a:r>
                <a:rPr lang="en-US" b="0" kern="0" dirty="0">
                  <a:latin typeface="Avenir Book" panose="02000503020000020003" pitchFamily="2" charset="0"/>
                </a:rPr>
                <a:t>Experimental Phasing</a:t>
              </a:r>
            </a:p>
            <a:p>
              <a:pPr lvl="1"/>
              <a:r>
                <a:rPr lang="en-US" b="0" kern="0" dirty="0">
                  <a:latin typeface="Avenir Book" panose="02000503020000020003" pitchFamily="2" charset="0"/>
                </a:rPr>
                <a:t>SAD</a:t>
              </a:r>
            </a:p>
          </p:txBody>
        </p:sp>
        <p:sp>
          <p:nvSpPr>
            <p:cNvPr id="4" name="Rectangle 3">
              <a:extLst>
                <a:ext uri="{FF2B5EF4-FFF2-40B4-BE49-F238E27FC236}">
                  <a16:creationId xmlns:a16="http://schemas.microsoft.com/office/drawing/2014/main" id="{9130AC34-8C82-FF40-ABCB-CCD42C1BB5B7}"/>
                </a:ext>
              </a:extLst>
            </p:cNvPr>
            <p:cNvSpPr/>
            <p:nvPr/>
          </p:nvSpPr>
          <p:spPr bwMode="auto">
            <a:xfrm>
              <a:off x="4434312" y="1867962"/>
              <a:ext cx="261257" cy="194040"/>
            </a:xfrm>
            <a:prstGeom prst="rect">
              <a:avLst/>
            </a:prstGeom>
            <a:solidFill>
              <a:schemeClr val="accent3"/>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29" name="Rectangle 28">
              <a:extLst>
                <a:ext uri="{FF2B5EF4-FFF2-40B4-BE49-F238E27FC236}">
                  <a16:creationId xmlns:a16="http://schemas.microsoft.com/office/drawing/2014/main" id="{A443700E-567E-C343-9F54-C5BBE8658582}"/>
                </a:ext>
              </a:extLst>
            </p:cNvPr>
            <p:cNvSpPr/>
            <p:nvPr/>
          </p:nvSpPr>
          <p:spPr bwMode="auto">
            <a:xfrm>
              <a:off x="4434313" y="2368884"/>
              <a:ext cx="261257" cy="194040"/>
            </a:xfrm>
            <a:prstGeom prst="rect">
              <a:avLst/>
            </a:prstGeom>
            <a:solidFill>
              <a:schemeClr val="accent4"/>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8" name="Rectangle 7">
              <a:extLst>
                <a:ext uri="{FF2B5EF4-FFF2-40B4-BE49-F238E27FC236}">
                  <a16:creationId xmlns:a16="http://schemas.microsoft.com/office/drawing/2014/main" id="{F17B76EF-9A24-5340-813B-56CB2219824E}"/>
                </a:ext>
              </a:extLst>
            </p:cNvPr>
            <p:cNvSpPr/>
            <p:nvPr/>
          </p:nvSpPr>
          <p:spPr bwMode="auto">
            <a:xfrm>
              <a:off x="4815313" y="2818506"/>
              <a:ext cx="261257" cy="194040"/>
            </a:xfrm>
            <a:prstGeom prst="rect">
              <a:avLst/>
            </a:prstGeom>
            <a:pattFill prst="pct75">
              <a:fgClr>
                <a:schemeClr val="accent4"/>
              </a:fgClr>
              <a:bgClr>
                <a:schemeClr val="bg1"/>
              </a:bgClr>
            </a:patt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graphicFrame>
        <p:nvGraphicFramePr>
          <p:cNvPr id="11" name="Chart 10">
            <a:extLst>
              <a:ext uri="{FF2B5EF4-FFF2-40B4-BE49-F238E27FC236}">
                <a16:creationId xmlns:a16="http://schemas.microsoft.com/office/drawing/2014/main" id="{16A1B453-BE5A-B848-A164-9040F1A99BB3}"/>
              </a:ext>
            </a:extLst>
          </p:cNvPr>
          <p:cNvGraphicFramePr/>
          <p:nvPr/>
        </p:nvGraphicFramePr>
        <p:xfrm>
          <a:off x="9664438" y="1323737"/>
          <a:ext cx="1189628" cy="4396793"/>
        </p:xfrm>
        <a:graphic>
          <a:graphicData uri="http://schemas.openxmlformats.org/drawingml/2006/chart">
            <c:chart xmlns:c="http://schemas.openxmlformats.org/drawingml/2006/chart" xmlns:r="http://schemas.openxmlformats.org/officeDocument/2006/relationships" r:id="rId4"/>
          </a:graphicData>
        </a:graphic>
      </p:graphicFrame>
      <p:sp>
        <p:nvSpPr>
          <p:cNvPr id="5" name="TextBox 4">
            <a:extLst>
              <a:ext uri="{FF2B5EF4-FFF2-40B4-BE49-F238E27FC236}">
                <a16:creationId xmlns:a16="http://schemas.microsoft.com/office/drawing/2014/main" id="{EEBD9791-BB36-3849-AE79-0660B344450C}"/>
              </a:ext>
            </a:extLst>
          </p:cNvPr>
          <p:cNvSpPr txBox="1"/>
          <p:nvPr/>
        </p:nvSpPr>
        <p:spPr>
          <a:xfrm>
            <a:off x="5044813" y="4811362"/>
            <a:ext cx="4619625" cy="830997"/>
          </a:xfrm>
          <a:prstGeom prst="rect">
            <a:avLst/>
          </a:prstGeom>
          <a:noFill/>
        </p:spPr>
        <p:txBody>
          <a:bodyPr wrap="square" rtlCol="0">
            <a:spAutoFit/>
          </a:bodyPr>
          <a:lstStyle/>
          <a:p>
            <a:pPr algn="r"/>
            <a:r>
              <a:rPr lang="en-US" sz="2400" dirty="0">
                <a:latin typeface="Avenir Book" panose="02000503020000020003" pitchFamily="2" charset="0"/>
              </a:rPr>
              <a:t>2021</a:t>
            </a:r>
          </a:p>
          <a:p>
            <a:pPr algn="r"/>
            <a:r>
              <a:rPr lang="en-US" sz="2400" dirty="0">
                <a:latin typeface="Avenir Book" panose="02000503020000020003" pitchFamily="2" charset="0"/>
              </a:rPr>
              <a:t>Arrival of Alphafold2 models</a:t>
            </a:r>
          </a:p>
        </p:txBody>
      </p:sp>
      <p:sp>
        <p:nvSpPr>
          <p:cNvPr id="13" name="TextBox 12">
            <a:extLst>
              <a:ext uri="{FF2B5EF4-FFF2-40B4-BE49-F238E27FC236}">
                <a16:creationId xmlns:a16="http://schemas.microsoft.com/office/drawing/2014/main" id="{5EAF7D6F-DB70-4F4D-873B-3A1C95D75D38}"/>
              </a:ext>
            </a:extLst>
          </p:cNvPr>
          <p:cNvSpPr txBox="1"/>
          <p:nvPr/>
        </p:nvSpPr>
        <p:spPr>
          <a:xfrm rot="16200000">
            <a:off x="10112090" y="1994856"/>
            <a:ext cx="1627056" cy="461665"/>
          </a:xfrm>
          <a:prstGeom prst="rect">
            <a:avLst/>
          </a:prstGeom>
          <a:noFill/>
        </p:spPr>
        <p:txBody>
          <a:bodyPr wrap="square" rtlCol="0">
            <a:spAutoFit/>
          </a:bodyPr>
          <a:lstStyle/>
          <a:p>
            <a:pPr algn="r"/>
            <a:r>
              <a:rPr lang="en-US" sz="2400" b="0" i="1" dirty="0">
                <a:latin typeface="Avenir Book" panose="02000503020000020003" pitchFamily="2" charset="0"/>
              </a:rPr>
              <a:t>Projection</a:t>
            </a:r>
          </a:p>
        </p:txBody>
      </p:sp>
    </p:spTree>
    <p:extLst>
      <p:ext uri="{BB962C8B-B14F-4D97-AF65-F5344CB8AC3E}">
        <p14:creationId xmlns:p14="http://schemas.microsoft.com/office/powerpoint/2010/main" val="74771585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p:cNvGraphicFramePr>
            <a:graphicFrameLocks noGrp="1"/>
          </p:cNvGraphicFramePr>
          <p:nvPr>
            <p:extLst>
              <p:ext uri="{D42A27DB-BD31-4B8C-83A1-F6EECF244321}">
                <p14:modId xmlns:p14="http://schemas.microsoft.com/office/powerpoint/2010/main" val="3911215219"/>
              </p:ext>
            </p:extLst>
          </p:nvPr>
        </p:nvGraphicFramePr>
        <p:xfrm>
          <a:off x="2627304" y="1772757"/>
          <a:ext cx="6097596" cy="3976012"/>
        </p:xfrm>
        <a:graphic>
          <a:graphicData uri="http://schemas.openxmlformats.org/drawingml/2006/table">
            <a:tbl>
              <a:tblPr firstRow="1">
                <a:tableStyleId>{775DCB02-9BB8-47FD-8907-85C794F793BA}</a:tableStyleId>
              </a:tblPr>
              <a:tblGrid>
                <a:gridCol w="3048798">
                  <a:extLst>
                    <a:ext uri="{9D8B030D-6E8A-4147-A177-3AD203B41FA5}">
                      <a16:colId xmlns:a16="http://schemas.microsoft.com/office/drawing/2014/main" val="20001"/>
                    </a:ext>
                  </a:extLst>
                </a:gridCol>
                <a:gridCol w="3048798">
                  <a:extLst>
                    <a:ext uri="{9D8B030D-6E8A-4147-A177-3AD203B41FA5}">
                      <a16:colId xmlns:a16="http://schemas.microsoft.com/office/drawing/2014/main" val="20002"/>
                    </a:ext>
                  </a:extLst>
                </a:gridCol>
              </a:tblGrid>
              <a:tr h="667832">
                <a:tc>
                  <a:txBody>
                    <a:bodyPr/>
                    <a:lstStyle/>
                    <a:p>
                      <a:pPr algn="ctr"/>
                      <a:r>
                        <a:rPr lang="en-GB" sz="2900" dirty="0" err="1">
                          <a:latin typeface="+mj-lt"/>
                        </a:rPr>
                        <a:t>eLLG</a:t>
                      </a:r>
                      <a:r>
                        <a:rPr lang="en-GB" sz="2900" dirty="0">
                          <a:latin typeface="+mj-lt"/>
                        </a:rPr>
                        <a:t> score</a:t>
                      </a:r>
                    </a:p>
                  </a:txBody>
                  <a:tcPr marL="45720" marR="45720" marT="54864" marB="54864" anchor="ctr"/>
                </a:tc>
                <a:tc>
                  <a:txBody>
                    <a:bodyPr/>
                    <a:lstStyle/>
                    <a:p>
                      <a:pPr algn="ctr"/>
                      <a:r>
                        <a:rPr lang="en-GB" sz="2900" dirty="0">
                          <a:latin typeface="+mj-lt"/>
                        </a:rPr>
                        <a:t>Will it place?</a:t>
                      </a:r>
                    </a:p>
                  </a:txBody>
                  <a:tcPr marL="45720" marR="45720" marT="54864" marB="54864" anchor="ctr"/>
                </a:tc>
                <a:extLst>
                  <a:ext uri="{0D108BD9-81ED-4DB2-BD59-A6C34878D82A}">
                    <a16:rowId xmlns:a16="http://schemas.microsoft.com/office/drawing/2014/main" val="10000"/>
                  </a:ext>
                </a:extLst>
              </a:tr>
              <a:tr h="661636">
                <a:tc>
                  <a:txBody>
                    <a:bodyPr/>
                    <a:lstStyle/>
                    <a:p>
                      <a:pPr algn="ctr"/>
                      <a:r>
                        <a:rPr lang="en-GB" sz="2900" dirty="0">
                          <a:latin typeface="Comic Sans MS" pitchFamily="66" charset="0"/>
                        </a:rPr>
                        <a:t>&lt; 25</a:t>
                      </a:r>
                    </a:p>
                  </a:txBody>
                  <a:tcPr marL="45720" marR="45720" marT="54864" marB="54864" anchor="ctr"/>
                </a:tc>
                <a:tc>
                  <a:txBody>
                    <a:bodyPr/>
                    <a:lstStyle/>
                    <a:p>
                      <a:pPr algn="ctr"/>
                      <a:r>
                        <a:rPr lang="en-GB" sz="2900" dirty="0">
                          <a:latin typeface="Comic Sans MS" pitchFamily="66" charset="0"/>
                        </a:rPr>
                        <a:t>no </a:t>
                      </a:r>
                    </a:p>
                  </a:txBody>
                  <a:tcPr marL="45720" marR="45720" marT="54864" marB="54864" anchor="ctr"/>
                </a:tc>
                <a:extLst>
                  <a:ext uri="{0D108BD9-81ED-4DB2-BD59-A6C34878D82A}">
                    <a16:rowId xmlns:a16="http://schemas.microsoft.com/office/drawing/2014/main" val="10001"/>
                  </a:ext>
                </a:extLst>
              </a:tr>
              <a:tr h="661636">
                <a:tc>
                  <a:txBody>
                    <a:bodyPr/>
                    <a:lstStyle/>
                    <a:p>
                      <a:pPr algn="ctr"/>
                      <a:r>
                        <a:rPr lang="en-GB" sz="2900" dirty="0">
                          <a:latin typeface="Comic Sans MS" pitchFamily="66" charset="0"/>
                        </a:rPr>
                        <a:t>25 - 36</a:t>
                      </a:r>
                    </a:p>
                  </a:txBody>
                  <a:tcPr marL="45720" marR="45720" marT="54864" marB="54864" anchor="ctr"/>
                </a:tc>
                <a:tc>
                  <a:txBody>
                    <a:bodyPr/>
                    <a:lstStyle/>
                    <a:p>
                      <a:pPr algn="ctr"/>
                      <a:r>
                        <a:rPr lang="en-GB" sz="2900" dirty="0">
                          <a:latin typeface="Comic Sans MS" pitchFamily="66" charset="0"/>
                        </a:rPr>
                        <a:t>unlikely </a:t>
                      </a:r>
                    </a:p>
                  </a:txBody>
                  <a:tcPr marL="45720" marR="45720" marT="54864" marB="54864" anchor="ctr"/>
                </a:tc>
                <a:extLst>
                  <a:ext uri="{0D108BD9-81ED-4DB2-BD59-A6C34878D82A}">
                    <a16:rowId xmlns:a16="http://schemas.microsoft.com/office/drawing/2014/main" val="10002"/>
                  </a:ext>
                </a:extLst>
              </a:tr>
              <a:tr h="661636">
                <a:tc>
                  <a:txBody>
                    <a:bodyPr/>
                    <a:lstStyle/>
                    <a:p>
                      <a:pPr algn="ctr"/>
                      <a:r>
                        <a:rPr lang="en-GB" sz="2900" dirty="0">
                          <a:latin typeface="Comic Sans MS" pitchFamily="66" charset="0"/>
                        </a:rPr>
                        <a:t>36 – 49</a:t>
                      </a:r>
                    </a:p>
                  </a:txBody>
                  <a:tcPr marL="45720" marR="45720" marT="54864" marB="54864" anchor="ctr"/>
                </a:tc>
                <a:tc>
                  <a:txBody>
                    <a:bodyPr/>
                    <a:lstStyle/>
                    <a:p>
                      <a:pPr algn="ctr"/>
                      <a:r>
                        <a:rPr lang="en-GB" sz="2900" dirty="0">
                          <a:latin typeface="Comic Sans MS" pitchFamily="66" charset="0"/>
                        </a:rPr>
                        <a:t>possibly </a:t>
                      </a:r>
                    </a:p>
                  </a:txBody>
                  <a:tcPr marL="45720" marR="45720" marT="54864" marB="54864" anchor="ctr"/>
                </a:tc>
                <a:extLst>
                  <a:ext uri="{0D108BD9-81ED-4DB2-BD59-A6C34878D82A}">
                    <a16:rowId xmlns:a16="http://schemas.microsoft.com/office/drawing/2014/main" val="10003"/>
                  </a:ext>
                </a:extLst>
              </a:tr>
              <a:tr h="661636">
                <a:tc>
                  <a:txBody>
                    <a:bodyPr/>
                    <a:lstStyle/>
                    <a:p>
                      <a:pPr algn="ctr"/>
                      <a:r>
                        <a:rPr lang="en-GB" sz="2900" dirty="0">
                          <a:latin typeface="Comic Sans MS" pitchFamily="66" charset="0"/>
                        </a:rPr>
                        <a:t>49 – 64</a:t>
                      </a:r>
                    </a:p>
                  </a:txBody>
                  <a:tcPr marL="45720" marR="45720" marT="54864" marB="54864" anchor="ctr"/>
                </a:tc>
                <a:tc>
                  <a:txBody>
                    <a:bodyPr/>
                    <a:lstStyle/>
                    <a:p>
                      <a:pPr algn="ctr"/>
                      <a:r>
                        <a:rPr lang="en-GB" sz="2900" dirty="0">
                          <a:latin typeface="Comic Sans MS" pitchFamily="66" charset="0"/>
                        </a:rPr>
                        <a:t>probably </a:t>
                      </a:r>
                    </a:p>
                  </a:txBody>
                  <a:tcPr marL="45720" marR="45720" marT="54864" marB="54864" anchor="ctr"/>
                </a:tc>
                <a:extLst>
                  <a:ext uri="{0D108BD9-81ED-4DB2-BD59-A6C34878D82A}">
                    <a16:rowId xmlns:a16="http://schemas.microsoft.com/office/drawing/2014/main" val="10004"/>
                  </a:ext>
                </a:extLst>
              </a:tr>
              <a:tr h="661636">
                <a:tc>
                  <a:txBody>
                    <a:bodyPr/>
                    <a:lstStyle/>
                    <a:p>
                      <a:pPr algn="ctr"/>
                      <a:r>
                        <a:rPr lang="en-GB" sz="2900" dirty="0">
                          <a:latin typeface="Comic Sans MS" pitchFamily="66" charset="0"/>
                        </a:rPr>
                        <a:t>&gt; 64</a:t>
                      </a:r>
                    </a:p>
                  </a:txBody>
                  <a:tcPr marL="45720" marR="45720" marT="54864" marB="54864" anchor="ctr"/>
                </a:tc>
                <a:tc>
                  <a:txBody>
                    <a:bodyPr/>
                    <a:lstStyle/>
                    <a:p>
                      <a:pPr algn="ctr"/>
                      <a:r>
                        <a:rPr lang="en-GB" sz="2900" dirty="0">
                          <a:latin typeface="Comic Sans MS" pitchFamily="66" charset="0"/>
                        </a:rPr>
                        <a:t>definitely</a:t>
                      </a:r>
                    </a:p>
                  </a:txBody>
                  <a:tcPr marL="45720" marR="45720" marT="54864" marB="54864" anchor="ctr"/>
                </a:tc>
                <a:extLst>
                  <a:ext uri="{0D108BD9-81ED-4DB2-BD59-A6C34878D82A}">
                    <a16:rowId xmlns:a16="http://schemas.microsoft.com/office/drawing/2014/main" val="10005"/>
                  </a:ext>
                </a:extLst>
              </a:tr>
            </a:tbl>
          </a:graphicData>
        </a:graphic>
      </p:graphicFrame>
      <p:sp>
        <p:nvSpPr>
          <p:cNvPr id="2" name="Title 1"/>
          <p:cNvSpPr>
            <a:spLocks noGrp="1"/>
          </p:cNvSpPr>
          <p:nvPr>
            <p:ph type="title"/>
          </p:nvPr>
        </p:nvSpPr>
        <p:spPr/>
        <p:txBody>
          <a:bodyPr>
            <a:normAutofit/>
          </a:bodyPr>
          <a:lstStyle/>
          <a:p>
            <a:r>
              <a:rPr lang="en-GB" dirty="0"/>
              <a:t>When will a model be placed?</a:t>
            </a:r>
          </a:p>
        </p:txBody>
      </p:sp>
    </p:spTree>
    <p:extLst>
      <p:ext uri="{BB962C8B-B14F-4D97-AF65-F5344CB8AC3E}">
        <p14:creationId xmlns:p14="http://schemas.microsoft.com/office/powerpoint/2010/main" val="173723123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r>
              <a:rPr lang="en-GB" dirty="0"/>
              <a:t>expected log-likelihood</a:t>
            </a:r>
            <a:endParaRPr lang="en-US" dirty="0"/>
          </a:p>
        </p:txBody>
      </p:sp>
      <p:sp>
        <p:nvSpPr>
          <p:cNvPr id="7" name="Content Placeholder 6"/>
          <p:cNvSpPr>
            <a:spLocks noGrp="1"/>
          </p:cNvSpPr>
          <p:nvPr>
            <p:ph idx="1"/>
          </p:nvPr>
        </p:nvSpPr>
        <p:spPr/>
        <p:txBody>
          <a:bodyPr>
            <a:normAutofit/>
          </a:bodyPr>
          <a:lstStyle/>
          <a:p>
            <a:r>
              <a:rPr lang="en-US" dirty="0">
                <a:highlight>
                  <a:srgbClr val="FFFF00"/>
                </a:highlight>
              </a:rPr>
              <a:t>Should be used to guide your molecular replacement strategy</a:t>
            </a:r>
            <a:endParaRPr lang="en-US" dirty="0"/>
          </a:p>
          <a:p>
            <a:r>
              <a:rPr lang="en-US" dirty="0"/>
              <a:t>Tells you</a:t>
            </a:r>
          </a:p>
          <a:p>
            <a:pPr lvl="1"/>
            <a:r>
              <a:rPr lang="en-US" dirty="0"/>
              <a:t>How easy it will be to place a single copy</a:t>
            </a:r>
          </a:p>
          <a:p>
            <a:pPr lvl="2"/>
            <a:r>
              <a:rPr lang="en-US" dirty="0"/>
              <a:t>Completeness versus </a:t>
            </a:r>
            <a:r>
              <a:rPr lang="en-US" dirty="0" err="1"/>
              <a:t>rmsd</a:t>
            </a:r>
            <a:r>
              <a:rPr lang="en-US" dirty="0"/>
              <a:t> trade off in model selection</a:t>
            </a:r>
          </a:p>
          <a:p>
            <a:pPr lvl="1"/>
            <a:r>
              <a:rPr lang="en-US" dirty="0"/>
              <a:t>How many copies it will take to get a clear signal</a:t>
            </a:r>
          </a:p>
          <a:p>
            <a:pPr lvl="2"/>
            <a:r>
              <a:rPr lang="en-US" dirty="0"/>
              <a:t>How many copies until you give up and try something else</a:t>
            </a:r>
          </a:p>
          <a:p>
            <a:pPr lvl="1"/>
            <a:r>
              <a:rPr lang="en-US" dirty="0"/>
              <a:t>The resolution for a clear signal</a:t>
            </a:r>
          </a:p>
          <a:p>
            <a:pPr lvl="2"/>
            <a:r>
              <a:rPr lang="en-US" dirty="0"/>
              <a:t>Can cut the data for speed</a:t>
            </a:r>
          </a:p>
          <a:p>
            <a:endParaRPr lang="en-US" dirty="0"/>
          </a:p>
        </p:txBody>
      </p:sp>
    </p:spTree>
    <p:extLst>
      <p:ext uri="{BB962C8B-B14F-4D97-AF65-F5344CB8AC3E}">
        <p14:creationId xmlns:p14="http://schemas.microsoft.com/office/powerpoint/2010/main" val="302621002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61" name="Rectangle 5"/>
          <p:cNvSpPr>
            <a:spLocks noGrp="1" noChangeArrowheads="1"/>
          </p:cNvSpPr>
          <p:nvPr>
            <p:ph type="title"/>
          </p:nvPr>
        </p:nvSpPr>
        <p:spPr>
          <a:xfrm>
            <a:off x="609601" y="206831"/>
            <a:ext cx="10909300" cy="838199"/>
          </a:xfrm>
        </p:spPr>
        <p:txBody>
          <a:bodyPr>
            <a:normAutofit/>
          </a:bodyPr>
          <a:lstStyle/>
          <a:p>
            <a:r>
              <a:rPr lang="en-GB" dirty="0"/>
              <a:t>Example: Helices</a:t>
            </a:r>
          </a:p>
        </p:txBody>
      </p:sp>
      <p:sp>
        <p:nvSpPr>
          <p:cNvPr id="403462" name="Rectangle 6"/>
          <p:cNvSpPr>
            <a:spLocks noGrp="1" noChangeArrowheads="1"/>
          </p:cNvSpPr>
          <p:nvPr>
            <p:ph idx="1"/>
          </p:nvPr>
        </p:nvSpPr>
        <p:spPr>
          <a:xfrm>
            <a:off x="609600" y="1240971"/>
            <a:ext cx="10871200" cy="5040087"/>
          </a:xfrm>
        </p:spPr>
        <p:txBody>
          <a:bodyPr/>
          <a:lstStyle/>
          <a:p>
            <a:r>
              <a:rPr lang="en-US" dirty="0"/>
              <a:t>Structure has four helices</a:t>
            </a:r>
          </a:p>
          <a:p>
            <a:r>
              <a:rPr lang="en-US" dirty="0"/>
              <a:t>Model is a 14 residue helix</a:t>
            </a:r>
          </a:p>
          <a:p>
            <a:r>
              <a:rPr lang="en-US" dirty="0"/>
              <a:t>Data collected to 2.5Å</a:t>
            </a:r>
          </a:p>
          <a:p>
            <a:r>
              <a:rPr lang="en-US" dirty="0"/>
              <a:t>Space group P212121</a:t>
            </a:r>
          </a:p>
        </p:txBody>
      </p:sp>
      <p:pic>
        <p:nvPicPr>
          <p:cNvPr id="5" name="Pictur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729217" y="4108720"/>
            <a:ext cx="2540000" cy="2489200"/>
          </a:xfrm>
          <a:prstGeom prst="rect">
            <a:avLst/>
          </a:prstGeom>
        </p:spPr>
      </p:pic>
      <p:sp>
        <p:nvSpPr>
          <p:cNvPr id="2" name="Rectangle 1"/>
          <p:cNvSpPr/>
          <p:nvPr/>
        </p:nvSpPr>
        <p:spPr>
          <a:xfrm>
            <a:off x="7596032" y="6252311"/>
            <a:ext cx="2039341" cy="307777"/>
          </a:xfrm>
          <a:prstGeom prst="rect">
            <a:avLst/>
          </a:prstGeom>
        </p:spPr>
        <p:txBody>
          <a:bodyPr wrap="none">
            <a:spAutoFit/>
          </a:bodyPr>
          <a:lstStyle/>
          <a:p>
            <a:r>
              <a:rPr lang="en-US" dirty="0"/>
              <a:t>A31P mutant of ROP</a:t>
            </a:r>
          </a:p>
        </p:txBody>
      </p:sp>
      <p:pic>
        <p:nvPicPr>
          <p:cNvPr id="7" name="Picture 17" descr="C:\ajm201.local\pics\glykos.gif"/>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91425" y="1695451"/>
            <a:ext cx="2508250" cy="4371975"/>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376245003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609601" y="206831"/>
            <a:ext cx="10909300" cy="838199"/>
          </a:xfrm>
        </p:spPr>
        <p:txBody>
          <a:bodyPr/>
          <a:lstStyle/>
          <a:p>
            <a:r>
              <a:rPr lang="en-US" dirty="0"/>
              <a:t>Example: Helices</a:t>
            </a:r>
          </a:p>
        </p:txBody>
      </p:sp>
      <p:sp>
        <p:nvSpPr>
          <p:cNvPr id="11" name="Content Placeholder 10"/>
          <p:cNvSpPr>
            <a:spLocks noGrp="1"/>
          </p:cNvSpPr>
          <p:nvPr>
            <p:ph idx="1"/>
          </p:nvPr>
        </p:nvSpPr>
        <p:spPr>
          <a:xfrm>
            <a:off x="609600" y="4027826"/>
            <a:ext cx="10871200" cy="2253912"/>
          </a:xfrm>
        </p:spPr>
        <p:txBody>
          <a:bodyPr/>
          <a:lstStyle/>
          <a:p>
            <a:r>
              <a:rPr lang="en-US" dirty="0"/>
              <a:t>Placement of first helix will be very difficult</a:t>
            </a:r>
          </a:p>
          <a:p>
            <a:pPr lvl="1"/>
            <a:r>
              <a:rPr lang="en-US" dirty="0"/>
              <a:t>Long list of peaks, low TFZ</a:t>
            </a:r>
          </a:p>
          <a:p>
            <a:r>
              <a:rPr lang="en-US" dirty="0"/>
              <a:t>MR should be giving a clear signal after placement of second helix</a:t>
            </a:r>
          </a:p>
        </p:txBody>
      </p:sp>
      <p:pic>
        <p:nvPicPr>
          <p:cNvPr id="8" name="Picture 7" descr="Picture1.png"/>
          <p:cNvPicPr>
            <a:picLocks noChangeAspect="1"/>
          </p:cNvPicPr>
          <p:nvPr/>
        </p:nvPicPr>
        <p:blipFill>
          <a:blip r:embed="rId2" cstate="screen">
            <a:extLst>
              <a:ext uri="{28A0092B-C50C-407E-A947-70E740481C1C}">
                <a14:useLocalDpi xmlns:a14="http://schemas.microsoft.com/office/drawing/2010/main" val="0"/>
              </a:ext>
            </a:extLst>
          </a:blip>
          <a:stretch>
            <a:fillRect/>
          </a:stretch>
        </p:blipFill>
        <p:spPr>
          <a:xfrm>
            <a:off x="7283267" y="1559313"/>
            <a:ext cx="2654820" cy="1895843"/>
          </a:xfrm>
          <a:prstGeom prst="rect">
            <a:avLst/>
          </a:prstGeom>
          <a:ln>
            <a:noFill/>
          </a:ln>
          <a:effectLst>
            <a:outerShdw blurRad="127000" dist="38100" dir="2700000" algn="ctr">
              <a:srgbClr val="000000">
                <a:alpha val="45000"/>
              </a:srgbClr>
            </a:outerShdw>
          </a:effectLst>
        </p:spPr>
      </p:pic>
      <p:graphicFrame>
        <p:nvGraphicFramePr>
          <p:cNvPr id="12" name="Content Placeholder 5"/>
          <p:cNvGraphicFramePr>
            <a:graphicFrameLocks/>
          </p:cNvGraphicFramePr>
          <p:nvPr>
            <p:extLst>
              <p:ext uri="{D42A27DB-BD31-4B8C-83A1-F6EECF244321}">
                <p14:modId xmlns:p14="http://schemas.microsoft.com/office/powerpoint/2010/main" val="1203037825"/>
              </p:ext>
            </p:extLst>
          </p:nvPr>
        </p:nvGraphicFramePr>
        <p:xfrm>
          <a:off x="1524001" y="1545688"/>
          <a:ext cx="5543226" cy="1973861"/>
        </p:xfrm>
        <a:graphic>
          <a:graphicData uri="http://schemas.openxmlformats.org/drawingml/2006/table">
            <a:tbl>
              <a:tblPr firstRow="1" bandRow="1">
                <a:tableStyleId>{5C22544A-7EE6-4342-B048-85BDC9FD1C3A}</a:tableStyleId>
              </a:tblPr>
              <a:tblGrid>
                <a:gridCol w="2078116">
                  <a:extLst>
                    <a:ext uri="{9D8B030D-6E8A-4147-A177-3AD203B41FA5}">
                      <a16:colId xmlns:a16="http://schemas.microsoft.com/office/drawing/2014/main" val="20000"/>
                    </a:ext>
                  </a:extLst>
                </a:gridCol>
                <a:gridCol w="1168194">
                  <a:extLst>
                    <a:ext uri="{9D8B030D-6E8A-4147-A177-3AD203B41FA5}">
                      <a16:colId xmlns:a16="http://schemas.microsoft.com/office/drawing/2014/main" val="20001"/>
                    </a:ext>
                  </a:extLst>
                </a:gridCol>
                <a:gridCol w="2296916">
                  <a:extLst>
                    <a:ext uri="{9D8B030D-6E8A-4147-A177-3AD203B41FA5}">
                      <a16:colId xmlns:a16="http://schemas.microsoft.com/office/drawing/2014/main" val="20002"/>
                    </a:ext>
                  </a:extLst>
                </a:gridCol>
              </a:tblGrid>
              <a:tr h="396947">
                <a:tc>
                  <a:txBody>
                    <a:bodyPr/>
                    <a:lstStyle/>
                    <a:p>
                      <a:r>
                        <a:rPr lang="en-US" sz="1900" dirty="0"/>
                        <a:t>Helix number</a:t>
                      </a:r>
                    </a:p>
                  </a:txBody>
                  <a:tcPr marL="97877" marR="97877" marT="48939" marB="48939"/>
                </a:tc>
                <a:tc>
                  <a:txBody>
                    <a:bodyPr/>
                    <a:lstStyle/>
                    <a:p>
                      <a:r>
                        <a:rPr lang="en-US" sz="1900" dirty="0">
                          <a:latin typeface="ＭＳ ゴシック"/>
                          <a:ea typeface="ＭＳ ゴシック"/>
                          <a:cs typeface="ＭＳ ゴシック"/>
                        </a:rPr>
                        <a:t>&lt;</a:t>
                      </a:r>
                      <a:r>
                        <a:rPr lang="en-US" sz="1900" dirty="0"/>
                        <a:t>LLG</a:t>
                      </a:r>
                      <a:r>
                        <a:rPr lang="en-US" sz="1900" dirty="0">
                          <a:latin typeface="ＭＳ ゴシック"/>
                          <a:ea typeface="ＭＳ ゴシック"/>
                          <a:cs typeface="ＭＳ ゴシック"/>
                        </a:rPr>
                        <a:t>&gt;</a:t>
                      </a:r>
                      <a:r>
                        <a:rPr lang="en-US" sz="1900" dirty="0"/>
                        <a:t> </a:t>
                      </a:r>
                    </a:p>
                  </a:txBody>
                  <a:tcPr marL="97877" marR="97877" marT="48939" marB="48939"/>
                </a:tc>
                <a:tc>
                  <a:txBody>
                    <a:bodyPr/>
                    <a:lstStyle/>
                    <a:p>
                      <a:r>
                        <a:rPr lang="en-US" sz="1900" dirty="0"/>
                        <a:t>Enrichment</a:t>
                      </a:r>
                    </a:p>
                  </a:txBody>
                  <a:tcPr marL="97877" marR="97877" marT="48939" marB="48939"/>
                </a:tc>
                <a:extLst>
                  <a:ext uri="{0D108BD9-81ED-4DB2-BD59-A6C34878D82A}">
                    <a16:rowId xmlns:a16="http://schemas.microsoft.com/office/drawing/2014/main" val="10000"/>
                  </a:ext>
                </a:extLst>
              </a:tr>
              <a:tr h="391510">
                <a:tc>
                  <a:txBody>
                    <a:bodyPr/>
                    <a:lstStyle/>
                    <a:p>
                      <a:r>
                        <a:rPr lang="en-US" sz="1900" dirty="0"/>
                        <a:t>1</a:t>
                      </a:r>
                    </a:p>
                  </a:txBody>
                  <a:tcPr marL="97877" marR="97877" marT="48939" marB="48939"/>
                </a:tc>
                <a:tc>
                  <a:txBody>
                    <a:bodyPr/>
                    <a:lstStyle/>
                    <a:p>
                      <a:r>
                        <a:rPr lang="en-US" sz="1900" dirty="0"/>
                        <a:t>22</a:t>
                      </a:r>
                    </a:p>
                  </a:txBody>
                  <a:tcPr marL="97877" marR="97877" marT="48939" marB="48939"/>
                </a:tc>
                <a:tc>
                  <a:txBody>
                    <a:bodyPr/>
                    <a:lstStyle/>
                    <a:p>
                      <a:r>
                        <a:rPr lang="en-US" sz="1900" dirty="0"/>
                        <a:t>5%</a:t>
                      </a:r>
                    </a:p>
                  </a:txBody>
                  <a:tcPr marL="97877" marR="97877" marT="48939" marB="48939"/>
                </a:tc>
                <a:extLst>
                  <a:ext uri="{0D108BD9-81ED-4DB2-BD59-A6C34878D82A}">
                    <a16:rowId xmlns:a16="http://schemas.microsoft.com/office/drawing/2014/main" val="10001"/>
                  </a:ext>
                </a:extLst>
              </a:tr>
              <a:tr h="396947">
                <a:tc>
                  <a:txBody>
                    <a:bodyPr/>
                    <a:lstStyle/>
                    <a:p>
                      <a:r>
                        <a:rPr lang="en-US" sz="1900" dirty="0"/>
                        <a:t>(1+) 2</a:t>
                      </a:r>
                    </a:p>
                  </a:txBody>
                  <a:tcPr marL="97877" marR="97877" marT="48939" marB="48939"/>
                </a:tc>
                <a:tc>
                  <a:txBody>
                    <a:bodyPr/>
                    <a:lstStyle/>
                    <a:p>
                      <a:r>
                        <a:rPr lang="en-US" sz="1900" dirty="0"/>
                        <a:t>88</a:t>
                      </a:r>
                    </a:p>
                  </a:txBody>
                  <a:tcPr marL="97877" marR="97877" marT="48939" marB="48939"/>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900" dirty="0"/>
                        <a:t>&gt;95%</a:t>
                      </a:r>
                    </a:p>
                  </a:txBody>
                  <a:tcPr marL="97877" marR="97877" marT="48939" marB="48939"/>
                </a:tc>
                <a:extLst>
                  <a:ext uri="{0D108BD9-81ED-4DB2-BD59-A6C34878D82A}">
                    <a16:rowId xmlns:a16="http://schemas.microsoft.com/office/drawing/2014/main" val="10002"/>
                  </a:ext>
                </a:extLst>
              </a:tr>
              <a:tr h="396947">
                <a:tc>
                  <a:txBody>
                    <a:bodyPr/>
                    <a:lstStyle/>
                    <a:p>
                      <a:r>
                        <a:rPr lang="en-US" sz="1900" dirty="0"/>
                        <a:t>(1+2+) 3</a:t>
                      </a:r>
                    </a:p>
                  </a:txBody>
                  <a:tcPr marL="97877" marR="97877" marT="48939" marB="48939"/>
                </a:tc>
                <a:tc>
                  <a:txBody>
                    <a:bodyPr/>
                    <a:lstStyle/>
                    <a:p>
                      <a:r>
                        <a:rPr lang="en-US" sz="1900" dirty="0"/>
                        <a:t>199</a:t>
                      </a:r>
                    </a:p>
                  </a:txBody>
                  <a:tcPr marL="97877" marR="97877" marT="48939" marB="48939"/>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900" dirty="0"/>
                        <a:t>(100%)</a:t>
                      </a:r>
                    </a:p>
                  </a:txBody>
                  <a:tcPr marL="97877" marR="97877" marT="48939" marB="48939"/>
                </a:tc>
                <a:extLst>
                  <a:ext uri="{0D108BD9-81ED-4DB2-BD59-A6C34878D82A}">
                    <a16:rowId xmlns:a16="http://schemas.microsoft.com/office/drawing/2014/main" val="10003"/>
                  </a:ext>
                </a:extLst>
              </a:tr>
              <a:tr h="391510">
                <a:tc>
                  <a:txBody>
                    <a:bodyPr/>
                    <a:lstStyle/>
                    <a:p>
                      <a:r>
                        <a:rPr lang="en-US" sz="1900" dirty="0"/>
                        <a:t>(1+2+3+) 4</a:t>
                      </a:r>
                    </a:p>
                  </a:txBody>
                  <a:tcPr marL="97877" marR="97877" marT="48939" marB="48939"/>
                </a:tc>
                <a:tc>
                  <a:txBody>
                    <a:bodyPr/>
                    <a:lstStyle/>
                    <a:p>
                      <a:r>
                        <a:rPr lang="en-US" sz="1900" dirty="0"/>
                        <a:t>354</a:t>
                      </a:r>
                    </a:p>
                  </a:txBody>
                  <a:tcPr marL="97877" marR="97877" marT="48939" marB="48939"/>
                </a:tc>
                <a:tc>
                  <a:txBody>
                    <a:bodyPr/>
                    <a:lstStyle/>
                    <a:p>
                      <a:r>
                        <a:rPr lang="en-US" sz="1900" dirty="0"/>
                        <a:t>(100%)</a:t>
                      </a:r>
                    </a:p>
                  </a:txBody>
                  <a:tcPr marL="97877" marR="97877" marT="48939" marB="48939"/>
                </a:tc>
                <a:extLst>
                  <a:ext uri="{0D108BD9-81ED-4DB2-BD59-A6C34878D82A}">
                    <a16:rowId xmlns:a16="http://schemas.microsoft.com/office/drawing/2014/main" val="10004"/>
                  </a:ext>
                </a:extLst>
              </a:tr>
            </a:tbl>
          </a:graphicData>
        </a:graphic>
      </p:graphicFrame>
      <p:sp>
        <p:nvSpPr>
          <p:cNvPr id="7" name="Rectangle 6"/>
          <p:cNvSpPr/>
          <p:nvPr/>
        </p:nvSpPr>
        <p:spPr>
          <a:xfrm>
            <a:off x="1524001" y="5940778"/>
            <a:ext cx="9143999" cy="917222"/>
          </a:xfrm>
          <a:prstGeom prst="rect">
            <a:avLst/>
          </a:prstGeom>
          <a:solidFill>
            <a:srgbClr val="F2BC27"/>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pic>
        <p:nvPicPr>
          <p:cNvPr id="9" name="Picture 8" descr="IUCrlogo.png"/>
          <p:cNvPicPr>
            <a:picLocks noChangeAspect="1"/>
          </p:cNvPicPr>
          <p:nvPr/>
        </p:nvPicPr>
        <p:blipFill rotWithShape="1">
          <a:blip r:embed="rId3" cstate="screen">
            <a:extLst>
              <a:ext uri="{28A0092B-C50C-407E-A947-70E740481C1C}">
                <a14:useLocalDpi xmlns:a14="http://schemas.microsoft.com/office/drawing/2010/main" val="0"/>
              </a:ext>
            </a:extLst>
          </a:blip>
          <a:srcRect/>
          <a:stretch/>
        </p:blipFill>
        <p:spPr>
          <a:xfrm>
            <a:off x="1524001" y="6021668"/>
            <a:ext cx="2131852" cy="751667"/>
          </a:xfrm>
          <a:prstGeom prst="rect">
            <a:avLst/>
          </a:prstGeom>
        </p:spPr>
      </p:pic>
      <p:sp>
        <p:nvSpPr>
          <p:cNvPr id="10" name="Rectangle 9"/>
          <p:cNvSpPr/>
          <p:nvPr/>
        </p:nvSpPr>
        <p:spPr>
          <a:xfrm>
            <a:off x="3810001" y="6078291"/>
            <a:ext cx="6618111" cy="646331"/>
          </a:xfrm>
          <a:prstGeom prst="rect">
            <a:avLst/>
          </a:prstGeom>
          <a:ln>
            <a:noFill/>
          </a:ln>
        </p:spPr>
        <p:txBody>
          <a:bodyPr wrap="square">
            <a:spAutoFit/>
          </a:bodyPr>
          <a:lstStyle/>
          <a:p>
            <a:pPr algn="l"/>
            <a:r>
              <a:rPr lang="en-US" sz="1800" b="0" dirty="0">
                <a:solidFill>
                  <a:schemeClr val="bg1"/>
                </a:solidFill>
                <a:latin typeface="Times New Roman"/>
                <a:cs typeface="Times New Roman"/>
              </a:rPr>
              <a:t>Multidimensional molecular replacement. </a:t>
            </a:r>
            <a:r>
              <a:rPr lang="en-US" sz="1800" b="0" dirty="0" err="1">
                <a:solidFill>
                  <a:schemeClr val="bg1"/>
                </a:solidFill>
                <a:latin typeface="Times New Roman"/>
                <a:cs typeface="Times New Roman"/>
              </a:rPr>
              <a:t>Glykos</a:t>
            </a:r>
            <a:r>
              <a:rPr lang="en-US" sz="1800" b="0" dirty="0">
                <a:solidFill>
                  <a:schemeClr val="bg1"/>
                </a:solidFill>
                <a:latin typeface="Times New Roman"/>
                <a:cs typeface="Times New Roman"/>
              </a:rPr>
              <a:t> NM, </a:t>
            </a:r>
            <a:r>
              <a:rPr lang="en-US" sz="1800" b="0" dirty="0" err="1">
                <a:solidFill>
                  <a:schemeClr val="bg1"/>
                </a:solidFill>
                <a:latin typeface="Times New Roman"/>
                <a:cs typeface="Times New Roman"/>
              </a:rPr>
              <a:t>Kokkinidis</a:t>
            </a:r>
            <a:r>
              <a:rPr lang="en-US" sz="1800" b="0" dirty="0">
                <a:solidFill>
                  <a:schemeClr val="bg1"/>
                </a:solidFill>
                <a:latin typeface="Times New Roman"/>
                <a:cs typeface="Times New Roman"/>
              </a:rPr>
              <a:t> M.   </a:t>
            </a:r>
            <a:r>
              <a:rPr lang="en-US" sz="1800" b="0" dirty="0" err="1">
                <a:solidFill>
                  <a:schemeClr val="bg1"/>
                </a:solidFill>
                <a:latin typeface="Times New Roman"/>
                <a:cs typeface="Times New Roman"/>
              </a:rPr>
              <a:t>Acta</a:t>
            </a:r>
            <a:r>
              <a:rPr lang="en-US" sz="1800" b="0" dirty="0">
                <a:solidFill>
                  <a:schemeClr val="bg1"/>
                </a:solidFill>
                <a:latin typeface="Times New Roman"/>
                <a:cs typeface="Times New Roman"/>
              </a:rPr>
              <a:t> </a:t>
            </a:r>
            <a:r>
              <a:rPr lang="en-US" sz="1800" b="0" dirty="0" err="1">
                <a:solidFill>
                  <a:schemeClr val="bg1"/>
                </a:solidFill>
                <a:latin typeface="Times New Roman"/>
                <a:cs typeface="Times New Roman"/>
              </a:rPr>
              <a:t>Cryst</a:t>
            </a:r>
            <a:r>
              <a:rPr lang="en-US" sz="1800" b="0" dirty="0">
                <a:solidFill>
                  <a:schemeClr val="bg1"/>
                </a:solidFill>
                <a:latin typeface="Times New Roman"/>
                <a:cs typeface="Times New Roman"/>
              </a:rPr>
              <a:t> D57, 1462</a:t>
            </a:r>
            <a:r>
              <a:rPr lang="en-GB" sz="1800" b="0" dirty="0">
                <a:solidFill>
                  <a:schemeClr val="bg1"/>
                </a:solidFill>
                <a:latin typeface="Times New Roman"/>
                <a:cs typeface="Times New Roman"/>
              </a:rPr>
              <a:t> (2001)</a:t>
            </a:r>
            <a:endParaRPr lang="en-US" sz="1600" b="0" dirty="0">
              <a:solidFill>
                <a:schemeClr val="bg1"/>
              </a:solidFill>
              <a:latin typeface="Times New Roman"/>
              <a:cs typeface="Times New Roman"/>
            </a:endParaRPr>
          </a:p>
        </p:txBody>
      </p:sp>
    </p:spTree>
    <p:extLst>
      <p:ext uri="{BB962C8B-B14F-4D97-AF65-F5344CB8AC3E}">
        <p14:creationId xmlns:p14="http://schemas.microsoft.com/office/powerpoint/2010/main" val="413881321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lstStyle/>
          <a:p>
            <a:r>
              <a:rPr lang="en-GB" altLang="en-GB" dirty="0"/>
              <a:t>space group alternatives</a:t>
            </a:r>
            <a:br>
              <a:rPr lang="en-GB" altLang="en-GB" dirty="0"/>
            </a:br>
            <a:br>
              <a:rPr lang="en-GB" altLang="en-GB" dirty="0"/>
            </a:br>
            <a:endParaRPr lang="en-GB" altLang="en-GB" dirty="0"/>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
        <p:nvSpPr>
          <p:cNvPr id="3" name="TextBox 2">
            <a:extLst>
              <a:ext uri="{FF2B5EF4-FFF2-40B4-BE49-F238E27FC236}">
                <a16:creationId xmlns:a16="http://schemas.microsoft.com/office/drawing/2014/main" id="{1EB9FBBF-8031-D74A-8767-959195ABF370}"/>
              </a:ext>
            </a:extLst>
          </p:cNvPr>
          <p:cNvSpPr txBox="1"/>
          <p:nvPr/>
        </p:nvSpPr>
        <p:spPr>
          <a:xfrm>
            <a:off x="5645826" y="626827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188190608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FFC3B2B-D315-D54A-B65B-99AD78FA722E}"/>
              </a:ext>
            </a:extLst>
          </p:cNvPr>
          <p:cNvSpPr>
            <a:spLocks noGrp="1"/>
          </p:cNvSpPr>
          <p:nvPr>
            <p:ph type="title"/>
          </p:nvPr>
        </p:nvSpPr>
        <p:spPr/>
        <p:txBody>
          <a:bodyPr/>
          <a:lstStyle/>
          <a:p>
            <a:r>
              <a:rPr lang="en-US" dirty="0"/>
              <a:t>Space groups</a:t>
            </a:r>
          </a:p>
        </p:txBody>
      </p:sp>
      <p:sp>
        <p:nvSpPr>
          <p:cNvPr id="4" name="Content Placeholder 3">
            <a:extLst>
              <a:ext uri="{FF2B5EF4-FFF2-40B4-BE49-F238E27FC236}">
                <a16:creationId xmlns:a16="http://schemas.microsoft.com/office/drawing/2014/main" id="{2B6379A4-2344-C340-9646-AF6DC077D6FF}"/>
              </a:ext>
            </a:extLst>
          </p:cNvPr>
          <p:cNvSpPr>
            <a:spLocks noGrp="1"/>
          </p:cNvSpPr>
          <p:nvPr>
            <p:ph idx="1"/>
          </p:nvPr>
        </p:nvSpPr>
        <p:spPr/>
        <p:txBody>
          <a:bodyPr/>
          <a:lstStyle/>
          <a:p>
            <a:r>
              <a:rPr lang="en-GB" altLang="en-GB" dirty="0"/>
              <a:t>D</a:t>
            </a:r>
            <a:r>
              <a:rPr lang="en-GB" altLang="en-GB"/>
              <a:t>etermination </a:t>
            </a:r>
            <a:r>
              <a:rPr lang="en-GB" altLang="en-GB" dirty="0"/>
              <a:t>of the space group is often part of the process of molecular replacement</a:t>
            </a:r>
          </a:p>
          <a:p>
            <a:pPr lvl="1"/>
            <a:r>
              <a:rPr lang="en-GB" altLang="en-GB" dirty="0"/>
              <a:t>Enantiomorphs</a:t>
            </a:r>
          </a:p>
          <a:p>
            <a:pPr lvl="1"/>
            <a:r>
              <a:rPr lang="en-GB" altLang="en-GB" dirty="0"/>
              <a:t>other space group ambiguities</a:t>
            </a:r>
          </a:p>
          <a:p>
            <a:pPr lvl="1"/>
            <a:r>
              <a:rPr lang="en-GB" altLang="en-GB" dirty="0"/>
              <a:t>Twinning</a:t>
            </a:r>
          </a:p>
          <a:p>
            <a:endParaRPr lang="en-US" dirty="0"/>
          </a:p>
        </p:txBody>
      </p:sp>
    </p:spTree>
    <p:extLst>
      <p:ext uri="{BB962C8B-B14F-4D97-AF65-F5344CB8AC3E}">
        <p14:creationId xmlns:p14="http://schemas.microsoft.com/office/powerpoint/2010/main" val="383985581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9" name="Rectangle 11">
            <a:extLst>
              <a:ext uri="{FF2B5EF4-FFF2-40B4-BE49-F238E27FC236}">
                <a16:creationId xmlns:a16="http://schemas.microsoft.com/office/drawing/2014/main" id="{91C7D264-2086-6A46-B5AB-DEF510112144}"/>
              </a:ext>
            </a:extLst>
          </p:cNvPr>
          <p:cNvSpPr>
            <a:spLocks noGrp="1" noChangeArrowheads="1"/>
          </p:cNvSpPr>
          <p:nvPr>
            <p:ph type="title"/>
          </p:nvPr>
        </p:nvSpPr>
        <p:spPr/>
        <p:txBody>
          <a:bodyPr>
            <a:normAutofit/>
          </a:bodyPr>
          <a:lstStyle/>
          <a:p>
            <a:r>
              <a:rPr lang="en-US" altLang="en-US" dirty="0"/>
              <a:t>symmetry involving a translation</a:t>
            </a:r>
            <a:endParaRPr lang="en-GB" altLang="en-US" dirty="0"/>
          </a:p>
        </p:txBody>
      </p:sp>
      <p:sp>
        <p:nvSpPr>
          <p:cNvPr id="17420" name="Rectangle 12">
            <a:extLst>
              <a:ext uri="{FF2B5EF4-FFF2-40B4-BE49-F238E27FC236}">
                <a16:creationId xmlns:a16="http://schemas.microsoft.com/office/drawing/2014/main" id="{D9C217D0-A1A6-5241-BDEC-A80D69841C01}"/>
              </a:ext>
            </a:extLst>
          </p:cNvPr>
          <p:cNvSpPr>
            <a:spLocks noGrp="1" noChangeArrowheads="1"/>
          </p:cNvSpPr>
          <p:nvPr>
            <p:ph type="body" idx="1"/>
          </p:nvPr>
        </p:nvSpPr>
        <p:spPr/>
        <p:txBody>
          <a:bodyPr>
            <a:normAutofit/>
          </a:bodyPr>
          <a:lstStyle/>
          <a:p>
            <a:r>
              <a:rPr lang="en-US" altLang="en-US" dirty="0"/>
              <a:t>Some symmetry involves a translation</a:t>
            </a:r>
          </a:p>
          <a:p>
            <a:r>
              <a:rPr lang="en-GB" altLang="en-US" dirty="0"/>
              <a:t>A screw axis describes</a:t>
            </a:r>
          </a:p>
          <a:p>
            <a:pPr lvl="1"/>
            <a:r>
              <a:rPr lang="en-GB" altLang="en-US" dirty="0"/>
              <a:t>first, a rotation clockwise about an axis</a:t>
            </a:r>
          </a:p>
          <a:p>
            <a:pPr lvl="1"/>
            <a:r>
              <a:rPr lang="en-GB" altLang="en-US" dirty="0"/>
              <a:t>then a translation along this axis</a:t>
            </a:r>
          </a:p>
          <a:p>
            <a:r>
              <a:rPr lang="en-GB" altLang="en-US" dirty="0"/>
              <a:t>The rotation is expressed as for pure rotation axes i.e. 1- 2- 3- 4- &amp; 6-fold</a:t>
            </a:r>
          </a:p>
          <a:p>
            <a:r>
              <a:rPr lang="en-GB" altLang="en-US" dirty="0"/>
              <a:t>The translation is expressed in fractions of the lattice translation parallel to the screw axis   (e.g. 2</a:t>
            </a:r>
            <a:r>
              <a:rPr lang="en-GB" altLang="en-US" baseline="-25000" dirty="0"/>
              <a:t>1</a:t>
            </a:r>
            <a:r>
              <a:rPr lang="en-GB" altLang="en-US" dirty="0"/>
              <a:t> “2 sub 1”)</a:t>
            </a:r>
            <a:endParaRPr lang="en-US" altLang="en-US" dirty="0"/>
          </a:p>
        </p:txBody>
      </p:sp>
    </p:spTree>
    <p:extLst>
      <p:ext uri="{BB962C8B-B14F-4D97-AF65-F5344CB8AC3E}">
        <p14:creationId xmlns:p14="http://schemas.microsoft.com/office/powerpoint/2010/main" val="94081018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39" descr="hand1.png">
            <a:extLst>
              <a:ext uri="{FF2B5EF4-FFF2-40B4-BE49-F238E27FC236}">
                <a16:creationId xmlns:a16="http://schemas.microsoft.com/office/drawing/2014/main" id="{B3FD24A2-142C-7F4C-BF42-0273A7383E9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738813" y="285750"/>
            <a:ext cx="1866900" cy="605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19" name="Picture 3">
            <a:extLst>
              <a:ext uri="{FF2B5EF4-FFF2-40B4-BE49-F238E27FC236}">
                <a16:creationId xmlns:a16="http://schemas.microsoft.com/office/drawing/2014/main" id="{5E9A62A9-D981-6A49-BFF0-4852C87219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32425" y="2789238"/>
            <a:ext cx="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0" name="Picture 3">
            <a:extLst>
              <a:ext uri="{FF2B5EF4-FFF2-40B4-BE49-F238E27FC236}">
                <a16:creationId xmlns:a16="http://schemas.microsoft.com/office/drawing/2014/main" id="{8DDCEF68-65C3-A84B-BBB2-A158453E8F7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09813" y="285750"/>
            <a:ext cx="3187700" cy="600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1" name="Text Box 4">
            <a:extLst>
              <a:ext uri="{FF2B5EF4-FFF2-40B4-BE49-F238E27FC236}">
                <a16:creationId xmlns:a16="http://schemas.microsoft.com/office/drawing/2014/main" id="{E6666D06-4D36-5C4F-A30F-0E83941BA82C}"/>
              </a:ext>
            </a:extLst>
          </p:cNvPr>
          <p:cNvSpPr txBox="1">
            <a:spLocks noChangeArrowheads="1"/>
          </p:cNvSpPr>
          <p:nvPr/>
        </p:nvSpPr>
        <p:spPr bwMode="auto">
          <a:xfrm>
            <a:off x="2301849" y="2071689"/>
            <a:ext cx="4651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defRPr>
            </a:lvl1pPr>
            <a:lvl2pPr marL="742950" indent="-285750">
              <a:defRPr sz="2400">
                <a:solidFill>
                  <a:schemeClr val="tx1"/>
                </a:solidFill>
                <a:latin typeface="Times" pitchFamily="2" charset="0"/>
              </a:defRPr>
            </a:lvl2pPr>
            <a:lvl3pPr marL="1143000" indent="-228600">
              <a:defRPr sz="2400">
                <a:solidFill>
                  <a:schemeClr val="tx1"/>
                </a:solidFill>
                <a:latin typeface="Times" pitchFamily="2" charset="0"/>
              </a:defRPr>
            </a:lvl3pPr>
            <a:lvl4pPr marL="1600200" indent="-228600">
              <a:defRPr sz="2400">
                <a:solidFill>
                  <a:schemeClr val="tx1"/>
                </a:solidFill>
                <a:latin typeface="Times" pitchFamily="2" charset="0"/>
              </a:defRPr>
            </a:lvl4pPr>
            <a:lvl5pPr marL="2057400" indent="-228600">
              <a:defRPr sz="2400">
                <a:solidFill>
                  <a:schemeClr val="tx1"/>
                </a:solidFill>
                <a:latin typeface="Times" pitchFamily="2" charset="0"/>
              </a:defRPr>
            </a:lvl5pPr>
            <a:lvl6pPr marL="2514600" indent="-228600" eaLnBrk="0" fontAlgn="base" hangingPunct="0">
              <a:spcBef>
                <a:spcPct val="0"/>
              </a:spcBef>
              <a:spcAft>
                <a:spcPct val="0"/>
              </a:spcAft>
              <a:defRPr sz="2400">
                <a:solidFill>
                  <a:schemeClr val="tx1"/>
                </a:solidFill>
                <a:latin typeface="Times" pitchFamily="2" charset="0"/>
              </a:defRPr>
            </a:lvl6pPr>
            <a:lvl7pPr marL="2971800" indent="-228600" eaLnBrk="0" fontAlgn="base" hangingPunct="0">
              <a:spcBef>
                <a:spcPct val="0"/>
              </a:spcBef>
              <a:spcAft>
                <a:spcPct val="0"/>
              </a:spcAft>
              <a:defRPr sz="2400">
                <a:solidFill>
                  <a:schemeClr val="tx1"/>
                </a:solidFill>
                <a:latin typeface="Times" pitchFamily="2" charset="0"/>
              </a:defRPr>
            </a:lvl7pPr>
            <a:lvl8pPr marL="3429000" indent="-228600" eaLnBrk="0" fontAlgn="base" hangingPunct="0">
              <a:spcBef>
                <a:spcPct val="0"/>
              </a:spcBef>
              <a:spcAft>
                <a:spcPct val="0"/>
              </a:spcAft>
              <a:defRPr sz="2400">
                <a:solidFill>
                  <a:schemeClr val="tx1"/>
                </a:solidFill>
                <a:latin typeface="Times" pitchFamily="2" charset="0"/>
              </a:defRPr>
            </a:lvl8pPr>
            <a:lvl9pPr marL="3886200" indent="-228600" eaLnBrk="0" fontAlgn="base" hangingPunct="0">
              <a:spcBef>
                <a:spcPct val="0"/>
              </a:spcBef>
              <a:spcAft>
                <a:spcPct val="0"/>
              </a:spcAft>
              <a:defRPr sz="2400">
                <a:solidFill>
                  <a:schemeClr val="tx1"/>
                </a:solidFill>
                <a:latin typeface="Times" pitchFamily="2" charset="0"/>
              </a:defRPr>
            </a:lvl9pPr>
          </a:lstStyle>
          <a:p>
            <a:r>
              <a:rPr lang="en-GB" altLang="en-US">
                <a:latin typeface="Comic Sans MS" panose="030F0902030302020204" pitchFamily="66" charset="0"/>
              </a:rPr>
              <a:t>2</a:t>
            </a:r>
            <a:r>
              <a:rPr lang="en-GB" altLang="en-US" baseline="-25000">
                <a:latin typeface="Comic Sans MS" panose="030F0902030302020204" pitchFamily="66" charset="0"/>
              </a:rPr>
              <a:t>1</a:t>
            </a:r>
            <a:endParaRPr lang="en-GB" altLang="en-US">
              <a:latin typeface="Comic Sans MS" panose="030F0902030302020204" pitchFamily="66" charset="0"/>
            </a:endParaRPr>
          </a:p>
        </p:txBody>
      </p:sp>
      <p:sp>
        <p:nvSpPr>
          <p:cNvPr id="9222" name="Text Box 4">
            <a:extLst>
              <a:ext uri="{FF2B5EF4-FFF2-40B4-BE49-F238E27FC236}">
                <a16:creationId xmlns:a16="http://schemas.microsoft.com/office/drawing/2014/main" id="{39A4605D-212B-C849-B73C-371E3DAE8380}"/>
              </a:ext>
            </a:extLst>
          </p:cNvPr>
          <p:cNvSpPr txBox="1">
            <a:spLocks noChangeArrowheads="1"/>
          </p:cNvSpPr>
          <p:nvPr/>
        </p:nvSpPr>
        <p:spPr bwMode="auto">
          <a:xfrm>
            <a:off x="3730599" y="357189"/>
            <a:ext cx="4651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defRPr>
            </a:lvl1pPr>
            <a:lvl2pPr marL="742950" indent="-285750">
              <a:defRPr sz="2400">
                <a:solidFill>
                  <a:schemeClr val="tx1"/>
                </a:solidFill>
                <a:latin typeface="Times" pitchFamily="2" charset="0"/>
              </a:defRPr>
            </a:lvl2pPr>
            <a:lvl3pPr marL="1143000" indent="-228600">
              <a:defRPr sz="2400">
                <a:solidFill>
                  <a:schemeClr val="tx1"/>
                </a:solidFill>
                <a:latin typeface="Times" pitchFamily="2" charset="0"/>
              </a:defRPr>
            </a:lvl3pPr>
            <a:lvl4pPr marL="1600200" indent="-228600">
              <a:defRPr sz="2400">
                <a:solidFill>
                  <a:schemeClr val="tx1"/>
                </a:solidFill>
                <a:latin typeface="Times" pitchFamily="2" charset="0"/>
              </a:defRPr>
            </a:lvl4pPr>
            <a:lvl5pPr marL="2057400" indent="-228600">
              <a:defRPr sz="2400">
                <a:solidFill>
                  <a:schemeClr val="tx1"/>
                </a:solidFill>
                <a:latin typeface="Times" pitchFamily="2" charset="0"/>
              </a:defRPr>
            </a:lvl5pPr>
            <a:lvl6pPr marL="2514600" indent="-228600" eaLnBrk="0" fontAlgn="base" hangingPunct="0">
              <a:spcBef>
                <a:spcPct val="0"/>
              </a:spcBef>
              <a:spcAft>
                <a:spcPct val="0"/>
              </a:spcAft>
              <a:defRPr sz="2400">
                <a:solidFill>
                  <a:schemeClr val="tx1"/>
                </a:solidFill>
                <a:latin typeface="Times" pitchFamily="2" charset="0"/>
              </a:defRPr>
            </a:lvl6pPr>
            <a:lvl7pPr marL="2971800" indent="-228600" eaLnBrk="0" fontAlgn="base" hangingPunct="0">
              <a:spcBef>
                <a:spcPct val="0"/>
              </a:spcBef>
              <a:spcAft>
                <a:spcPct val="0"/>
              </a:spcAft>
              <a:defRPr sz="2400">
                <a:solidFill>
                  <a:schemeClr val="tx1"/>
                </a:solidFill>
                <a:latin typeface="Times" pitchFamily="2" charset="0"/>
              </a:defRPr>
            </a:lvl7pPr>
            <a:lvl8pPr marL="3429000" indent="-228600" eaLnBrk="0" fontAlgn="base" hangingPunct="0">
              <a:spcBef>
                <a:spcPct val="0"/>
              </a:spcBef>
              <a:spcAft>
                <a:spcPct val="0"/>
              </a:spcAft>
              <a:defRPr sz="2400">
                <a:solidFill>
                  <a:schemeClr val="tx1"/>
                </a:solidFill>
                <a:latin typeface="Times" pitchFamily="2" charset="0"/>
              </a:defRPr>
            </a:lvl8pPr>
            <a:lvl9pPr marL="3886200" indent="-228600" eaLnBrk="0" fontAlgn="base" hangingPunct="0">
              <a:spcBef>
                <a:spcPct val="0"/>
              </a:spcBef>
              <a:spcAft>
                <a:spcPct val="0"/>
              </a:spcAft>
              <a:defRPr sz="2400">
                <a:solidFill>
                  <a:schemeClr val="tx1"/>
                </a:solidFill>
                <a:latin typeface="Times" pitchFamily="2" charset="0"/>
              </a:defRPr>
            </a:lvl9pPr>
          </a:lstStyle>
          <a:p>
            <a:r>
              <a:rPr lang="en-GB" altLang="en-US">
                <a:latin typeface="Comic Sans MS" panose="030F0902030302020204" pitchFamily="66" charset="0"/>
              </a:rPr>
              <a:t>4</a:t>
            </a:r>
            <a:r>
              <a:rPr lang="en-GB" altLang="en-US" baseline="-25000">
                <a:latin typeface="Comic Sans MS" panose="030F0902030302020204" pitchFamily="66" charset="0"/>
              </a:rPr>
              <a:t>1</a:t>
            </a:r>
            <a:endParaRPr lang="en-GB" altLang="en-US">
              <a:latin typeface="Comic Sans MS" panose="030F0902030302020204" pitchFamily="66" charset="0"/>
            </a:endParaRPr>
          </a:p>
        </p:txBody>
      </p:sp>
      <p:grpSp>
        <p:nvGrpSpPr>
          <p:cNvPr id="9223" name="Group 20">
            <a:extLst>
              <a:ext uri="{FF2B5EF4-FFF2-40B4-BE49-F238E27FC236}">
                <a16:creationId xmlns:a16="http://schemas.microsoft.com/office/drawing/2014/main" id="{DF8AE946-3B56-E649-A049-52C780BE2CBA}"/>
              </a:ext>
            </a:extLst>
          </p:cNvPr>
          <p:cNvGrpSpPr>
            <a:grpSpLocks/>
          </p:cNvGrpSpPr>
          <p:nvPr/>
        </p:nvGrpSpPr>
        <p:grpSpPr bwMode="auto">
          <a:xfrm>
            <a:off x="7878764" y="214313"/>
            <a:ext cx="2574925" cy="6392862"/>
            <a:chOff x="4496747" y="214290"/>
            <a:chExt cx="2575584" cy="6392412"/>
          </a:xfrm>
        </p:grpSpPr>
        <p:pic>
          <p:nvPicPr>
            <p:cNvPr id="9226" name="Picture 3">
              <a:extLst>
                <a:ext uri="{FF2B5EF4-FFF2-40B4-BE49-F238E27FC236}">
                  <a16:creationId xmlns:a16="http://schemas.microsoft.com/office/drawing/2014/main" id="{1274FC23-9BAB-A844-BDD7-CAAF4FC740F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2588333" y="2122704"/>
              <a:ext cx="6392412" cy="2575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7" name="Text Box 4">
              <a:extLst>
                <a:ext uri="{FF2B5EF4-FFF2-40B4-BE49-F238E27FC236}">
                  <a16:creationId xmlns:a16="http://schemas.microsoft.com/office/drawing/2014/main" id="{336D8B78-A5F5-DE47-BC36-6ECB00289E1A}"/>
                </a:ext>
              </a:extLst>
            </p:cNvPr>
            <p:cNvSpPr txBox="1">
              <a:spLocks noChangeArrowheads="1"/>
            </p:cNvSpPr>
            <p:nvPr/>
          </p:nvSpPr>
          <p:spPr bwMode="auto">
            <a:xfrm>
              <a:off x="4646252" y="357166"/>
              <a:ext cx="49725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defRPr>
              </a:lvl1pPr>
              <a:lvl2pPr marL="742950" indent="-285750">
                <a:defRPr sz="2400">
                  <a:solidFill>
                    <a:schemeClr val="tx1"/>
                  </a:solidFill>
                  <a:latin typeface="Times" pitchFamily="2" charset="0"/>
                </a:defRPr>
              </a:lvl2pPr>
              <a:lvl3pPr marL="1143000" indent="-228600">
                <a:defRPr sz="2400">
                  <a:solidFill>
                    <a:schemeClr val="tx1"/>
                  </a:solidFill>
                  <a:latin typeface="Times" pitchFamily="2" charset="0"/>
                </a:defRPr>
              </a:lvl3pPr>
              <a:lvl4pPr marL="1600200" indent="-228600">
                <a:defRPr sz="2400">
                  <a:solidFill>
                    <a:schemeClr val="tx1"/>
                  </a:solidFill>
                  <a:latin typeface="Times" pitchFamily="2" charset="0"/>
                </a:defRPr>
              </a:lvl4pPr>
              <a:lvl5pPr marL="2057400" indent="-228600">
                <a:defRPr sz="2400">
                  <a:solidFill>
                    <a:schemeClr val="tx1"/>
                  </a:solidFill>
                  <a:latin typeface="Times" pitchFamily="2" charset="0"/>
                </a:defRPr>
              </a:lvl5pPr>
              <a:lvl6pPr marL="2514600" indent="-228600" eaLnBrk="0" fontAlgn="base" hangingPunct="0">
                <a:spcBef>
                  <a:spcPct val="0"/>
                </a:spcBef>
                <a:spcAft>
                  <a:spcPct val="0"/>
                </a:spcAft>
                <a:defRPr sz="2400">
                  <a:solidFill>
                    <a:schemeClr val="tx1"/>
                  </a:solidFill>
                  <a:latin typeface="Times" pitchFamily="2" charset="0"/>
                </a:defRPr>
              </a:lvl6pPr>
              <a:lvl7pPr marL="2971800" indent="-228600" eaLnBrk="0" fontAlgn="base" hangingPunct="0">
                <a:spcBef>
                  <a:spcPct val="0"/>
                </a:spcBef>
                <a:spcAft>
                  <a:spcPct val="0"/>
                </a:spcAft>
                <a:defRPr sz="2400">
                  <a:solidFill>
                    <a:schemeClr val="tx1"/>
                  </a:solidFill>
                  <a:latin typeface="Times" pitchFamily="2" charset="0"/>
                </a:defRPr>
              </a:lvl7pPr>
              <a:lvl8pPr marL="3429000" indent="-228600" eaLnBrk="0" fontAlgn="base" hangingPunct="0">
                <a:spcBef>
                  <a:spcPct val="0"/>
                </a:spcBef>
                <a:spcAft>
                  <a:spcPct val="0"/>
                </a:spcAft>
                <a:defRPr sz="2400">
                  <a:solidFill>
                    <a:schemeClr val="tx1"/>
                  </a:solidFill>
                  <a:latin typeface="Times" pitchFamily="2" charset="0"/>
                </a:defRPr>
              </a:lvl8pPr>
              <a:lvl9pPr marL="3886200" indent="-228600" eaLnBrk="0" fontAlgn="base" hangingPunct="0">
                <a:spcBef>
                  <a:spcPct val="0"/>
                </a:spcBef>
                <a:spcAft>
                  <a:spcPct val="0"/>
                </a:spcAft>
                <a:defRPr sz="2400">
                  <a:solidFill>
                    <a:schemeClr val="tx1"/>
                  </a:solidFill>
                  <a:latin typeface="Times" pitchFamily="2" charset="0"/>
                </a:defRPr>
              </a:lvl9pPr>
            </a:lstStyle>
            <a:p>
              <a:r>
                <a:rPr lang="en-GB" altLang="en-US">
                  <a:latin typeface="Comic Sans MS" panose="030F0902030302020204" pitchFamily="66" charset="0"/>
                </a:rPr>
                <a:t>4</a:t>
              </a:r>
              <a:r>
                <a:rPr lang="en-GB" altLang="en-US" baseline="-25000">
                  <a:latin typeface="Comic Sans MS" panose="030F0902030302020204" pitchFamily="66" charset="0"/>
                </a:rPr>
                <a:t>2</a:t>
              </a:r>
              <a:endParaRPr lang="en-GB" altLang="en-US">
                <a:latin typeface="Comic Sans MS" panose="030F0902030302020204" pitchFamily="66" charset="0"/>
              </a:endParaRPr>
            </a:p>
          </p:txBody>
        </p:sp>
      </p:grpSp>
      <p:sp>
        <p:nvSpPr>
          <p:cNvPr id="9224" name="Text Box 4">
            <a:extLst>
              <a:ext uri="{FF2B5EF4-FFF2-40B4-BE49-F238E27FC236}">
                <a16:creationId xmlns:a16="http://schemas.microsoft.com/office/drawing/2014/main" id="{AF63D9E7-BC2E-8940-A411-2B33DF1F9368}"/>
              </a:ext>
            </a:extLst>
          </p:cNvPr>
          <p:cNvSpPr txBox="1">
            <a:spLocks noChangeArrowheads="1"/>
          </p:cNvSpPr>
          <p:nvPr/>
        </p:nvSpPr>
        <p:spPr bwMode="auto">
          <a:xfrm>
            <a:off x="5667375" y="357188"/>
            <a:ext cx="4968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defRPr>
            </a:lvl1pPr>
            <a:lvl2pPr marL="742950" indent="-285750">
              <a:defRPr sz="2400">
                <a:solidFill>
                  <a:schemeClr val="tx1"/>
                </a:solidFill>
                <a:latin typeface="Times" pitchFamily="2" charset="0"/>
              </a:defRPr>
            </a:lvl2pPr>
            <a:lvl3pPr marL="1143000" indent="-228600">
              <a:defRPr sz="2400">
                <a:solidFill>
                  <a:schemeClr val="tx1"/>
                </a:solidFill>
                <a:latin typeface="Times" pitchFamily="2" charset="0"/>
              </a:defRPr>
            </a:lvl3pPr>
            <a:lvl4pPr marL="1600200" indent="-228600">
              <a:defRPr sz="2400">
                <a:solidFill>
                  <a:schemeClr val="tx1"/>
                </a:solidFill>
                <a:latin typeface="Times" pitchFamily="2" charset="0"/>
              </a:defRPr>
            </a:lvl4pPr>
            <a:lvl5pPr marL="2057400" indent="-228600">
              <a:defRPr sz="2400">
                <a:solidFill>
                  <a:schemeClr val="tx1"/>
                </a:solidFill>
                <a:latin typeface="Times" pitchFamily="2" charset="0"/>
              </a:defRPr>
            </a:lvl5pPr>
            <a:lvl6pPr marL="2514600" indent="-228600" eaLnBrk="0" fontAlgn="base" hangingPunct="0">
              <a:spcBef>
                <a:spcPct val="0"/>
              </a:spcBef>
              <a:spcAft>
                <a:spcPct val="0"/>
              </a:spcAft>
              <a:defRPr sz="2400">
                <a:solidFill>
                  <a:schemeClr val="tx1"/>
                </a:solidFill>
                <a:latin typeface="Times" pitchFamily="2" charset="0"/>
              </a:defRPr>
            </a:lvl6pPr>
            <a:lvl7pPr marL="2971800" indent="-228600" eaLnBrk="0" fontAlgn="base" hangingPunct="0">
              <a:spcBef>
                <a:spcPct val="0"/>
              </a:spcBef>
              <a:spcAft>
                <a:spcPct val="0"/>
              </a:spcAft>
              <a:defRPr sz="2400">
                <a:solidFill>
                  <a:schemeClr val="tx1"/>
                </a:solidFill>
                <a:latin typeface="Times" pitchFamily="2" charset="0"/>
              </a:defRPr>
            </a:lvl7pPr>
            <a:lvl8pPr marL="3429000" indent="-228600" eaLnBrk="0" fontAlgn="base" hangingPunct="0">
              <a:spcBef>
                <a:spcPct val="0"/>
              </a:spcBef>
              <a:spcAft>
                <a:spcPct val="0"/>
              </a:spcAft>
              <a:defRPr sz="2400">
                <a:solidFill>
                  <a:schemeClr val="tx1"/>
                </a:solidFill>
                <a:latin typeface="Times" pitchFamily="2" charset="0"/>
              </a:defRPr>
            </a:lvl8pPr>
            <a:lvl9pPr marL="3886200" indent="-228600" eaLnBrk="0" fontAlgn="base" hangingPunct="0">
              <a:spcBef>
                <a:spcPct val="0"/>
              </a:spcBef>
              <a:spcAft>
                <a:spcPct val="0"/>
              </a:spcAft>
              <a:defRPr sz="2400">
                <a:solidFill>
                  <a:schemeClr val="tx1"/>
                </a:solidFill>
                <a:latin typeface="Times" pitchFamily="2" charset="0"/>
              </a:defRPr>
            </a:lvl9pPr>
          </a:lstStyle>
          <a:p>
            <a:r>
              <a:rPr lang="en-GB" altLang="en-US">
                <a:latin typeface="Comic Sans MS" panose="030F0902030302020204" pitchFamily="66" charset="0"/>
              </a:rPr>
              <a:t>4</a:t>
            </a:r>
            <a:r>
              <a:rPr lang="en-GB" altLang="en-US" baseline="-25000">
                <a:latin typeface="Comic Sans MS" panose="030F0902030302020204" pitchFamily="66" charset="0"/>
              </a:rPr>
              <a:t>3</a:t>
            </a:r>
            <a:endParaRPr lang="en-GB" altLang="en-US">
              <a:latin typeface="Comic Sans MS" panose="030F0902030302020204" pitchFamily="66" charset="0"/>
            </a:endParaRPr>
          </a:p>
        </p:txBody>
      </p:sp>
      <p:pic>
        <p:nvPicPr>
          <p:cNvPr id="9225" name="Picture 3">
            <a:extLst>
              <a:ext uri="{FF2B5EF4-FFF2-40B4-BE49-F238E27FC236}">
                <a16:creationId xmlns:a16="http://schemas.microsoft.com/office/drawing/2014/main" id="{EFF5A2FF-F7DA-8241-8157-B7FAF3EA0124}"/>
              </a:ext>
            </a:extLst>
          </p:cNvPr>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01167575" y="-2147441413"/>
            <a:ext cx="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7400784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90" name="Rectangle 6">
            <a:extLst>
              <a:ext uri="{FF2B5EF4-FFF2-40B4-BE49-F238E27FC236}">
                <a16:creationId xmlns:a16="http://schemas.microsoft.com/office/drawing/2014/main" id="{20716111-3665-9A48-A4F0-A2CFA34F1EA0}"/>
              </a:ext>
            </a:extLst>
          </p:cNvPr>
          <p:cNvSpPr>
            <a:spLocks noGrp="1" noChangeArrowheads="1"/>
          </p:cNvSpPr>
          <p:nvPr>
            <p:ph type="title"/>
          </p:nvPr>
        </p:nvSpPr>
        <p:spPr/>
        <p:txBody>
          <a:bodyPr/>
          <a:lstStyle/>
          <a:p>
            <a:r>
              <a:rPr lang="en-GB" altLang="en-US" dirty="0"/>
              <a:t>systematic absences</a:t>
            </a:r>
          </a:p>
        </p:txBody>
      </p:sp>
      <p:sp>
        <p:nvSpPr>
          <p:cNvPr id="41991" name="Rectangle 7">
            <a:extLst>
              <a:ext uri="{FF2B5EF4-FFF2-40B4-BE49-F238E27FC236}">
                <a16:creationId xmlns:a16="http://schemas.microsoft.com/office/drawing/2014/main" id="{72FB5897-33CF-7147-B178-DA66F8F60463}"/>
              </a:ext>
            </a:extLst>
          </p:cNvPr>
          <p:cNvSpPr>
            <a:spLocks noGrp="1" noChangeArrowheads="1"/>
          </p:cNvSpPr>
          <p:nvPr>
            <p:ph type="body" idx="1"/>
          </p:nvPr>
        </p:nvSpPr>
        <p:spPr/>
        <p:txBody>
          <a:bodyPr>
            <a:normAutofit/>
          </a:bodyPr>
          <a:lstStyle/>
          <a:p>
            <a:r>
              <a:rPr lang="en-GB" altLang="en-US" dirty="0"/>
              <a:t>Systematic absences (extinctions) result from symmetry operations with a translation component. </a:t>
            </a:r>
          </a:p>
          <a:p>
            <a:r>
              <a:rPr lang="en-GB" altLang="en-US" dirty="0"/>
              <a:t>In protein crystals, these are</a:t>
            </a:r>
          </a:p>
          <a:p>
            <a:pPr lvl="1"/>
            <a:r>
              <a:rPr lang="en-GB" altLang="en-US" dirty="0"/>
              <a:t>unit cell </a:t>
            </a:r>
            <a:r>
              <a:rPr lang="en-GB" altLang="en-US" dirty="0" err="1"/>
              <a:t>centering</a:t>
            </a:r>
            <a:r>
              <a:rPr lang="en-GB" altLang="en-US" dirty="0"/>
              <a:t> operations (C, F, I, R)</a:t>
            </a:r>
          </a:p>
          <a:p>
            <a:pPr lvl="1"/>
            <a:r>
              <a:rPr lang="en-GB" altLang="en-US" dirty="0"/>
              <a:t>screw axes</a:t>
            </a:r>
          </a:p>
          <a:p>
            <a:r>
              <a:rPr lang="en-GB" altLang="en-US" dirty="0"/>
              <a:t>Systematic absences occur for certain classes of reflections because the contribution of any atom is cancelled out by the contribution of its translated symmetry mate (i.e., </a:t>
            </a:r>
            <a:r>
              <a:rPr lang="en-GB" altLang="en-US" dirty="0" err="1"/>
              <a:t>Fhkl</a:t>
            </a:r>
            <a:r>
              <a:rPr lang="en-GB" altLang="en-US" dirty="0"/>
              <a:t> = 0)</a:t>
            </a:r>
          </a:p>
          <a:p>
            <a:pPr>
              <a:buFontTx/>
              <a:buNone/>
            </a:pPr>
            <a:endParaRPr lang="en-GB" altLang="en-US" dirty="0"/>
          </a:p>
        </p:txBody>
      </p:sp>
    </p:spTree>
    <p:extLst>
      <p:ext uri="{BB962C8B-B14F-4D97-AF65-F5344CB8AC3E}">
        <p14:creationId xmlns:p14="http://schemas.microsoft.com/office/powerpoint/2010/main" val="1918299037"/>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Parallelogram 14">
            <a:extLst>
              <a:ext uri="{FF2B5EF4-FFF2-40B4-BE49-F238E27FC236}">
                <a16:creationId xmlns:a16="http://schemas.microsoft.com/office/drawing/2014/main" id="{AE989F7C-372F-834C-85D5-89675D0A4ADC}"/>
              </a:ext>
            </a:extLst>
          </p:cNvPr>
          <p:cNvSpPr/>
          <p:nvPr/>
        </p:nvSpPr>
        <p:spPr bwMode="auto">
          <a:xfrm>
            <a:off x="7477609" y="5615892"/>
            <a:ext cx="2862469" cy="331304"/>
          </a:xfrm>
          <a:prstGeom prst="parallelogram">
            <a:avLst>
              <a:gd name="adj" fmla="val 124115"/>
            </a:avLst>
          </a:prstGeom>
          <a:solidFill>
            <a:schemeClr val="accent2"/>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 name="Title 3">
            <a:extLst>
              <a:ext uri="{FF2B5EF4-FFF2-40B4-BE49-F238E27FC236}">
                <a16:creationId xmlns:a16="http://schemas.microsoft.com/office/drawing/2014/main" id="{B2D816C5-B90E-9041-A548-B2E23E188B67}"/>
              </a:ext>
            </a:extLst>
          </p:cNvPr>
          <p:cNvSpPr>
            <a:spLocks noGrp="1"/>
          </p:cNvSpPr>
          <p:nvPr>
            <p:ph type="title"/>
          </p:nvPr>
        </p:nvSpPr>
        <p:spPr/>
        <p:txBody>
          <a:bodyPr/>
          <a:lstStyle/>
          <a:p>
            <a:r>
              <a:rPr lang="en-US" dirty="0"/>
              <a:t>systematic absences</a:t>
            </a:r>
          </a:p>
        </p:txBody>
      </p:sp>
      <p:sp>
        <p:nvSpPr>
          <p:cNvPr id="6" name="Parallelogram 5">
            <a:extLst>
              <a:ext uri="{FF2B5EF4-FFF2-40B4-BE49-F238E27FC236}">
                <a16:creationId xmlns:a16="http://schemas.microsoft.com/office/drawing/2014/main" id="{717BBD6D-EAA4-9548-AD5A-A95D0D9E27E3}"/>
              </a:ext>
            </a:extLst>
          </p:cNvPr>
          <p:cNvSpPr/>
          <p:nvPr/>
        </p:nvSpPr>
        <p:spPr bwMode="auto">
          <a:xfrm>
            <a:off x="1512859" y="5615892"/>
            <a:ext cx="2862469" cy="331304"/>
          </a:xfrm>
          <a:prstGeom prst="parallelogram">
            <a:avLst>
              <a:gd name="adj" fmla="val 124115"/>
            </a:avLst>
          </a:prstGeom>
          <a:solidFill>
            <a:schemeClr val="accent2"/>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7" name="Parallelogram 6">
            <a:extLst>
              <a:ext uri="{FF2B5EF4-FFF2-40B4-BE49-F238E27FC236}">
                <a16:creationId xmlns:a16="http://schemas.microsoft.com/office/drawing/2014/main" id="{BDDDEFDD-865A-624D-BBC3-292F08720BCE}"/>
              </a:ext>
            </a:extLst>
          </p:cNvPr>
          <p:cNvSpPr/>
          <p:nvPr/>
        </p:nvSpPr>
        <p:spPr bwMode="auto">
          <a:xfrm>
            <a:off x="1512859" y="3624752"/>
            <a:ext cx="2862469" cy="331304"/>
          </a:xfrm>
          <a:prstGeom prst="parallelogram">
            <a:avLst>
              <a:gd name="adj" fmla="val 124115"/>
            </a:avLst>
          </a:prstGeom>
          <a:solidFill>
            <a:schemeClr val="accent2"/>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8" name="Parallelogram 7">
            <a:extLst>
              <a:ext uri="{FF2B5EF4-FFF2-40B4-BE49-F238E27FC236}">
                <a16:creationId xmlns:a16="http://schemas.microsoft.com/office/drawing/2014/main" id="{8FC4CC12-090F-A744-A53E-797D29EFBBEB}"/>
              </a:ext>
            </a:extLst>
          </p:cNvPr>
          <p:cNvSpPr/>
          <p:nvPr/>
        </p:nvSpPr>
        <p:spPr bwMode="auto">
          <a:xfrm>
            <a:off x="1491433" y="1471073"/>
            <a:ext cx="2862469" cy="331304"/>
          </a:xfrm>
          <a:prstGeom prst="parallelogram">
            <a:avLst>
              <a:gd name="adj" fmla="val 124115"/>
            </a:avLst>
          </a:prstGeom>
          <a:solidFill>
            <a:schemeClr val="accent2"/>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pic>
        <p:nvPicPr>
          <p:cNvPr id="5" name="Picture 9">
            <a:extLst>
              <a:ext uri="{FF2B5EF4-FFF2-40B4-BE49-F238E27FC236}">
                <a16:creationId xmlns:a16="http://schemas.microsoft.com/office/drawing/2014/main" id="{A8DCBCA5-FB38-684C-8EAB-93987CA98E3D}"/>
              </a:ext>
            </a:extLst>
          </p:cNvPr>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r="30893" b="57370"/>
          <a:stretch>
            <a:fillRect/>
          </a:stretch>
        </p:blipFill>
        <p:spPr bwMode="auto">
          <a:xfrm rot="16200000">
            <a:off x="621651" y="2864518"/>
            <a:ext cx="4644887" cy="15204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386" name="Picture 2" descr="Basic Drawing of Hand Grasping a Pole by Aostrurn on DeviantArt">
            <a:extLst>
              <a:ext uri="{FF2B5EF4-FFF2-40B4-BE49-F238E27FC236}">
                <a16:creationId xmlns:a16="http://schemas.microsoft.com/office/drawing/2014/main" id="{1677286C-8DF7-8044-902A-A89B4C02F0C5}"/>
              </a:ext>
            </a:extLst>
          </p:cNvPr>
          <p:cNvPicPr>
            <a:picLocks noChangeAspect="1" noChangeArrowheads="1"/>
          </p:cNvPicPr>
          <p:nvPr/>
        </p:nvPicPr>
        <p:blipFill rotWithShape="1">
          <a:blip r:embed="rId3" cstate="screen">
            <a:biLevel thresh="50000"/>
            <a:extLst>
              <a:ext uri="{28A0092B-C50C-407E-A947-70E740481C1C}">
                <a14:useLocalDpi xmlns:a14="http://schemas.microsoft.com/office/drawing/2010/main" val="0"/>
              </a:ext>
            </a:extLst>
          </a:blip>
          <a:srcRect/>
          <a:stretch/>
        </p:blipFill>
        <p:spPr bwMode="auto">
          <a:xfrm rot="19044637">
            <a:off x="4842892" y="2036344"/>
            <a:ext cx="1643306" cy="2442048"/>
          </a:xfrm>
          <a:prstGeom prst="ellipse">
            <a:avLst/>
          </a:prstGeom>
          <a:noFill/>
          <a:extLst>
            <a:ext uri="{909E8E84-426E-40DD-AFC4-6F175D3DCCD1}">
              <a14:hiddenFill xmlns:a14="http://schemas.microsoft.com/office/drawing/2010/main">
                <a:solidFill>
                  <a:srgbClr val="FFFFFF"/>
                </a:solidFill>
              </a14:hiddenFill>
            </a:ext>
          </a:extLst>
        </p:spPr>
      </p:pic>
      <p:sp>
        <p:nvSpPr>
          <p:cNvPr id="16" name="Parallelogram 15">
            <a:extLst>
              <a:ext uri="{FF2B5EF4-FFF2-40B4-BE49-F238E27FC236}">
                <a16:creationId xmlns:a16="http://schemas.microsoft.com/office/drawing/2014/main" id="{4BDC68B7-0EC5-274A-8EA8-689C163E18EE}"/>
              </a:ext>
            </a:extLst>
          </p:cNvPr>
          <p:cNvSpPr/>
          <p:nvPr/>
        </p:nvSpPr>
        <p:spPr bwMode="auto">
          <a:xfrm>
            <a:off x="7477609" y="3624752"/>
            <a:ext cx="2862469" cy="331304"/>
          </a:xfrm>
          <a:prstGeom prst="parallelogram">
            <a:avLst>
              <a:gd name="adj" fmla="val 124115"/>
            </a:avLst>
          </a:prstGeom>
          <a:solidFill>
            <a:schemeClr val="accent2"/>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17" name="Parallelogram 16">
            <a:extLst>
              <a:ext uri="{FF2B5EF4-FFF2-40B4-BE49-F238E27FC236}">
                <a16:creationId xmlns:a16="http://schemas.microsoft.com/office/drawing/2014/main" id="{2406F757-906A-B244-A320-D7A9C1F4D882}"/>
              </a:ext>
            </a:extLst>
          </p:cNvPr>
          <p:cNvSpPr/>
          <p:nvPr/>
        </p:nvSpPr>
        <p:spPr bwMode="auto">
          <a:xfrm>
            <a:off x="7456183" y="1471073"/>
            <a:ext cx="2862469" cy="331304"/>
          </a:xfrm>
          <a:prstGeom prst="parallelogram">
            <a:avLst>
              <a:gd name="adj" fmla="val 124115"/>
            </a:avLst>
          </a:prstGeom>
          <a:solidFill>
            <a:schemeClr val="accent2"/>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13" name="Rectangle 12">
            <a:extLst>
              <a:ext uri="{FF2B5EF4-FFF2-40B4-BE49-F238E27FC236}">
                <a16:creationId xmlns:a16="http://schemas.microsoft.com/office/drawing/2014/main" id="{85D9DE03-8DFC-ED46-905F-56C0F46D5151}"/>
              </a:ext>
            </a:extLst>
          </p:cNvPr>
          <p:cNvSpPr/>
          <p:nvPr/>
        </p:nvSpPr>
        <p:spPr bwMode="auto">
          <a:xfrm>
            <a:off x="8854067" y="1695269"/>
            <a:ext cx="167640" cy="4086275"/>
          </a:xfrm>
          <a:prstGeom prst="rect">
            <a:avLst/>
          </a:prstGeom>
          <a:no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grpSp>
        <p:nvGrpSpPr>
          <p:cNvPr id="24" name="Group 23">
            <a:extLst>
              <a:ext uri="{FF2B5EF4-FFF2-40B4-BE49-F238E27FC236}">
                <a16:creationId xmlns:a16="http://schemas.microsoft.com/office/drawing/2014/main" id="{8A8D1549-497F-0E4E-AFA6-190C77DCA74F}"/>
              </a:ext>
            </a:extLst>
          </p:cNvPr>
          <p:cNvGrpSpPr/>
          <p:nvPr/>
        </p:nvGrpSpPr>
        <p:grpSpPr>
          <a:xfrm>
            <a:off x="8854067" y="2926347"/>
            <a:ext cx="176847" cy="590569"/>
            <a:chOff x="1711235" y="3005324"/>
            <a:chExt cx="176847" cy="590569"/>
          </a:xfrm>
          <a:pattFill prst="pct70">
            <a:fgClr>
              <a:schemeClr val="tx1"/>
            </a:fgClr>
            <a:bgClr>
              <a:schemeClr val="bg1"/>
            </a:bgClr>
          </a:pattFill>
        </p:grpSpPr>
        <p:sp>
          <p:nvSpPr>
            <p:cNvPr id="25" name="Rounded Rectangle 24">
              <a:extLst>
                <a:ext uri="{FF2B5EF4-FFF2-40B4-BE49-F238E27FC236}">
                  <a16:creationId xmlns:a16="http://schemas.microsoft.com/office/drawing/2014/main" id="{26B23F68-CE35-A744-9B4E-4D78B97AB38B}"/>
                </a:ext>
              </a:extLst>
            </p:cNvPr>
            <p:cNvSpPr/>
            <p:nvPr/>
          </p:nvSpPr>
          <p:spPr bwMode="auto">
            <a:xfrm>
              <a:off x="1711235" y="3534785"/>
              <a:ext cx="168580" cy="61108"/>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26" name="Rounded Rectangle 25">
              <a:extLst>
                <a:ext uri="{FF2B5EF4-FFF2-40B4-BE49-F238E27FC236}">
                  <a16:creationId xmlns:a16="http://schemas.microsoft.com/office/drawing/2014/main" id="{F5109D0A-04A6-F844-BEDC-54325AB584CA}"/>
                </a:ext>
              </a:extLst>
            </p:cNvPr>
            <p:cNvSpPr/>
            <p:nvPr/>
          </p:nvSpPr>
          <p:spPr bwMode="auto">
            <a:xfrm>
              <a:off x="1711235" y="3452905"/>
              <a:ext cx="168580" cy="61108"/>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27" name="Rounded Rectangle 26">
              <a:extLst>
                <a:ext uri="{FF2B5EF4-FFF2-40B4-BE49-F238E27FC236}">
                  <a16:creationId xmlns:a16="http://schemas.microsoft.com/office/drawing/2014/main" id="{DF5CDB62-8A46-4B41-B5F6-6AEFE5E6DED5}"/>
                </a:ext>
              </a:extLst>
            </p:cNvPr>
            <p:cNvSpPr/>
            <p:nvPr/>
          </p:nvSpPr>
          <p:spPr bwMode="auto">
            <a:xfrm>
              <a:off x="1715147" y="3323215"/>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28" name="Rounded Rectangle 27">
              <a:extLst>
                <a:ext uri="{FF2B5EF4-FFF2-40B4-BE49-F238E27FC236}">
                  <a16:creationId xmlns:a16="http://schemas.microsoft.com/office/drawing/2014/main" id="{F782EE18-DAEF-E543-A393-27148FF81F65}"/>
                </a:ext>
              </a:extLst>
            </p:cNvPr>
            <p:cNvSpPr/>
            <p:nvPr/>
          </p:nvSpPr>
          <p:spPr bwMode="auto">
            <a:xfrm>
              <a:off x="1711235" y="3193206"/>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29" name="Rounded Rectangle 28">
              <a:extLst>
                <a:ext uri="{FF2B5EF4-FFF2-40B4-BE49-F238E27FC236}">
                  <a16:creationId xmlns:a16="http://schemas.microsoft.com/office/drawing/2014/main" id="{16574049-EF57-DB45-9F42-D4D0061780DA}"/>
                </a:ext>
              </a:extLst>
            </p:cNvPr>
            <p:cNvSpPr/>
            <p:nvPr/>
          </p:nvSpPr>
          <p:spPr bwMode="auto">
            <a:xfrm>
              <a:off x="1719502" y="3005324"/>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grpSp>
      <p:grpSp>
        <p:nvGrpSpPr>
          <p:cNvPr id="30" name="Group 29">
            <a:extLst>
              <a:ext uri="{FF2B5EF4-FFF2-40B4-BE49-F238E27FC236}">
                <a16:creationId xmlns:a16="http://schemas.microsoft.com/office/drawing/2014/main" id="{143CD758-6A53-854C-8F93-D2651B412082}"/>
              </a:ext>
            </a:extLst>
          </p:cNvPr>
          <p:cNvGrpSpPr/>
          <p:nvPr/>
        </p:nvGrpSpPr>
        <p:grpSpPr>
          <a:xfrm>
            <a:off x="8844860" y="1885681"/>
            <a:ext cx="176847" cy="590569"/>
            <a:chOff x="1711235" y="3005324"/>
            <a:chExt cx="176847" cy="590569"/>
          </a:xfrm>
          <a:pattFill prst="pct70">
            <a:fgClr>
              <a:schemeClr val="tx1"/>
            </a:fgClr>
            <a:bgClr>
              <a:schemeClr val="bg1"/>
            </a:bgClr>
          </a:pattFill>
        </p:grpSpPr>
        <p:sp>
          <p:nvSpPr>
            <p:cNvPr id="31" name="Rounded Rectangle 30">
              <a:extLst>
                <a:ext uri="{FF2B5EF4-FFF2-40B4-BE49-F238E27FC236}">
                  <a16:creationId xmlns:a16="http://schemas.microsoft.com/office/drawing/2014/main" id="{84CFD16E-DC75-1941-97EE-B1AA82E88407}"/>
                </a:ext>
              </a:extLst>
            </p:cNvPr>
            <p:cNvSpPr/>
            <p:nvPr/>
          </p:nvSpPr>
          <p:spPr bwMode="auto">
            <a:xfrm>
              <a:off x="1711235" y="3534785"/>
              <a:ext cx="168580" cy="61108"/>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32" name="Rounded Rectangle 31">
              <a:extLst>
                <a:ext uri="{FF2B5EF4-FFF2-40B4-BE49-F238E27FC236}">
                  <a16:creationId xmlns:a16="http://schemas.microsoft.com/office/drawing/2014/main" id="{7ADA39BD-D639-0D4B-8400-75AA367F9CD0}"/>
                </a:ext>
              </a:extLst>
            </p:cNvPr>
            <p:cNvSpPr/>
            <p:nvPr/>
          </p:nvSpPr>
          <p:spPr bwMode="auto">
            <a:xfrm>
              <a:off x="1711235" y="3452905"/>
              <a:ext cx="168580" cy="61108"/>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33" name="Rounded Rectangle 32">
              <a:extLst>
                <a:ext uri="{FF2B5EF4-FFF2-40B4-BE49-F238E27FC236}">
                  <a16:creationId xmlns:a16="http://schemas.microsoft.com/office/drawing/2014/main" id="{91275F3B-99BD-0846-8639-026F74AAD8DF}"/>
                </a:ext>
              </a:extLst>
            </p:cNvPr>
            <p:cNvSpPr/>
            <p:nvPr/>
          </p:nvSpPr>
          <p:spPr bwMode="auto">
            <a:xfrm>
              <a:off x="1715147" y="3323215"/>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34" name="Rounded Rectangle 33">
              <a:extLst>
                <a:ext uri="{FF2B5EF4-FFF2-40B4-BE49-F238E27FC236}">
                  <a16:creationId xmlns:a16="http://schemas.microsoft.com/office/drawing/2014/main" id="{72D7824E-2BEA-8049-97E8-D6878991DF95}"/>
                </a:ext>
              </a:extLst>
            </p:cNvPr>
            <p:cNvSpPr/>
            <p:nvPr/>
          </p:nvSpPr>
          <p:spPr bwMode="auto">
            <a:xfrm>
              <a:off x="1711235" y="3193206"/>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35" name="Rounded Rectangle 34">
              <a:extLst>
                <a:ext uri="{FF2B5EF4-FFF2-40B4-BE49-F238E27FC236}">
                  <a16:creationId xmlns:a16="http://schemas.microsoft.com/office/drawing/2014/main" id="{2CEE27B1-DA82-5143-AFFB-B8BF125A4F98}"/>
                </a:ext>
              </a:extLst>
            </p:cNvPr>
            <p:cNvSpPr/>
            <p:nvPr/>
          </p:nvSpPr>
          <p:spPr bwMode="auto">
            <a:xfrm>
              <a:off x="1719502" y="3005324"/>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grpSp>
      <p:grpSp>
        <p:nvGrpSpPr>
          <p:cNvPr id="36" name="Group 35">
            <a:extLst>
              <a:ext uri="{FF2B5EF4-FFF2-40B4-BE49-F238E27FC236}">
                <a16:creationId xmlns:a16="http://schemas.microsoft.com/office/drawing/2014/main" id="{81CD05EF-9EEB-214A-8F75-8F002043A6C1}"/>
              </a:ext>
            </a:extLst>
          </p:cNvPr>
          <p:cNvGrpSpPr/>
          <p:nvPr/>
        </p:nvGrpSpPr>
        <p:grpSpPr>
          <a:xfrm>
            <a:off x="8836593" y="3967013"/>
            <a:ext cx="176847" cy="590569"/>
            <a:chOff x="1711235" y="3005324"/>
            <a:chExt cx="176847" cy="590569"/>
          </a:xfrm>
          <a:pattFill prst="pct70">
            <a:fgClr>
              <a:schemeClr val="tx1"/>
            </a:fgClr>
            <a:bgClr>
              <a:schemeClr val="bg1"/>
            </a:bgClr>
          </a:pattFill>
        </p:grpSpPr>
        <p:sp>
          <p:nvSpPr>
            <p:cNvPr id="37" name="Rounded Rectangle 36">
              <a:extLst>
                <a:ext uri="{FF2B5EF4-FFF2-40B4-BE49-F238E27FC236}">
                  <a16:creationId xmlns:a16="http://schemas.microsoft.com/office/drawing/2014/main" id="{B7DB4959-90D0-2449-8052-4B168BE9775A}"/>
                </a:ext>
              </a:extLst>
            </p:cNvPr>
            <p:cNvSpPr/>
            <p:nvPr/>
          </p:nvSpPr>
          <p:spPr bwMode="auto">
            <a:xfrm>
              <a:off x="1711235" y="3534785"/>
              <a:ext cx="168580" cy="61108"/>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38" name="Rounded Rectangle 37">
              <a:extLst>
                <a:ext uri="{FF2B5EF4-FFF2-40B4-BE49-F238E27FC236}">
                  <a16:creationId xmlns:a16="http://schemas.microsoft.com/office/drawing/2014/main" id="{2603CF99-279E-0245-BDD5-F6C865BB0694}"/>
                </a:ext>
              </a:extLst>
            </p:cNvPr>
            <p:cNvSpPr/>
            <p:nvPr/>
          </p:nvSpPr>
          <p:spPr bwMode="auto">
            <a:xfrm>
              <a:off x="1711235" y="3452905"/>
              <a:ext cx="168580" cy="61108"/>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39" name="Rounded Rectangle 38">
              <a:extLst>
                <a:ext uri="{FF2B5EF4-FFF2-40B4-BE49-F238E27FC236}">
                  <a16:creationId xmlns:a16="http://schemas.microsoft.com/office/drawing/2014/main" id="{095D947A-3F9A-9047-A0DC-30329A08CF64}"/>
                </a:ext>
              </a:extLst>
            </p:cNvPr>
            <p:cNvSpPr/>
            <p:nvPr/>
          </p:nvSpPr>
          <p:spPr bwMode="auto">
            <a:xfrm>
              <a:off x="1715147" y="3323215"/>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40" name="Rounded Rectangle 39">
              <a:extLst>
                <a:ext uri="{FF2B5EF4-FFF2-40B4-BE49-F238E27FC236}">
                  <a16:creationId xmlns:a16="http://schemas.microsoft.com/office/drawing/2014/main" id="{4288D7D1-C4E3-5C40-8166-2AB0ED0D1A0A}"/>
                </a:ext>
              </a:extLst>
            </p:cNvPr>
            <p:cNvSpPr/>
            <p:nvPr/>
          </p:nvSpPr>
          <p:spPr bwMode="auto">
            <a:xfrm>
              <a:off x="1711235" y="3193206"/>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41" name="Rounded Rectangle 40">
              <a:extLst>
                <a:ext uri="{FF2B5EF4-FFF2-40B4-BE49-F238E27FC236}">
                  <a16:creationId xmlns:a16="http://schemas.microsoft.com/office/drawing/2014/main" id="{46431139-E8D0-7A41-A41F-70E2802A1D5F}"/>
                </a:ext>
              </a:extLst>
            </p:cNvPr>
            <p:cNvSpPr/>
            <p:nvPr/>
          </p:nvSpPr>
          <p:spPr bwMode="auto">
            <a:xfrm>
              <a:off x="1719502" y="3005324"/>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grpSp>
      <p:grpSp>
        <p:nvGrpSpPr>
          <p:cNvPr id="42" name="Group 41">
            <a:extLst>
              <a:ext uri="{FF2B5EF4-FFF2-40B4-BE49-F238E27FC236}">
                <a16:creationId xmlns:a16="http://schemas.microsoft.com/office/drawing/2014/main" id="{873E2F0D-D3D0-D544-A056-0BB7C84669EE}"/>
              </a:ext>
            </a:extLst>
          </p:cNvPr>
          <p:cNvGrpSpPr/>
          <p:nvPr/>
        </p:nvGrpSpPr>
        <p:grpSpPr>
          <a:xfrm>
            <a:off x="8844860" y="5007678"/>
            <a:ext cx="176847" cy="590569"/>
            <a:chOff x="1711235" y="3005324"/>
            <a:chExt cx="176847" cy="590569"/>
          </a:xfrm>
          <a:pattFill prst="pct70">
            <a:fgClr>
              <a:schemeClr val="tx1"/>
            </a:fgClr>
            <a:bgClr>
              <a:schemeClr val="bg1"/>
            </a:bgClr>
          </a:pattFill>
        </p:grpSpPr>
        <p:sp>
          <p:nvSpPr>
            <p:cNvPr id="43" name="Rounded Rectangle 42">
              <a:extLst>
                <a:ext uri="{FF2B5EF4-FFF2-40B4-BE49-F238E27FC236}">
                  <a16:creationId xmlns:a16="http://schemas.microsoft.com/office/drawing/2014/main" id="{9ADF6EE7-082A-3C4C-9A3A-36C04C2552BC}"/>
                </a:ext>
              </a:extLst>
            </p:cNvPr>
            <p:cNvSpPr/>
            <p:nvPr/>
          </p:nvSpPr>
          <p:spPr bwMode="auto">
            <a:xfrm>
              <a:off x="1711235" y="3534785"/>
              <a:ext cx="168580" cy="61108"/>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4" name="Rounded Rectangle 43">
              <a:extLst>
                <a:ext uri="{FF2B5EF4-FFF2-40B4-BE49-F238E27FC236}">
                  <a16:creationId xmlns:a16="http://schemas.microsoft.com/office/drawing/2014/main" id="{488F71C1-7724-6D4D-A4DB-11C62B9849AD}"/>
                </a:ext>
              </a:extLst>
            </p:cNvPr>
            <p:cNvSpPr/>
            <p:nvPr/>
          </p:nvSpPr>
          <p:spPr bwMode="auto">
            <a:xfrm>
              <a:off x="1711235" y="3452905"/>
              <a:ext cx="168580" cy="61108"/>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5" name="Rounded Rectangle 44">
              <a:extLst>
                <a:ext uri="{FF2B5EF4-FFF2-40B4-BE49-F238E27FC236}">
                  <a16:creationId xmlns:a16="http://schemas.microsoft.com/office/drawing/2014/main" id="{ECF23266-B43C-6D49-A6FB-083DD7921EEE}"/>
                </a:ext>
              </a:extLst>
            </p:cNvPr>
            <p:cNvSpPr/>
            <p:nvPr/>
          </p:nvSpPr>
          <p:spPr bwMode="auto">
            <a:xfrm>
              <a:off x="1715147" y="3323215"/>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46" name="Rounded Rectangle 45">
              <a:extLst>
                <a:ext uri="{FF2B5EF4-FFF2-40B4-BE49-F238E27FC236}">
                  <a16:creationId xmlns:a16="http://schemas.microsoft.com/office/drawing/2014/main" id="{A7940E63-5CF9-904E-BC17-ECF5DAF8FDF8}"/>
                </a:ext>
              </a:extLst>
            </p:cNvPr>
            <p:cNvSpPr/>
            <p:nvPr/>
          </p:nvSpPr>
          <p:spPr bwMode="auto">
            <a:xfrm>
              <a:off x="1711235" y="3193206"/>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sp>
          <p:nvSpPr>
            <p:cNvPr id="47" name="Rounded Rectangle 46">
              <a:extLst>
                <a:ext uri="{FF2B5EF4-FFF2-40B4-BE49-F238E27FC236}">
                  <a16:creationId xmlns:a16="http://schemas.microsoft.com/office/drawing/2014/main" id="{99855878-97A9-C449-A365-385FFAD98098}"/>
                </a:ext>
              </a:extLst>
            </p:cNvPr>
            <p:cNvSpPr/>
            <p:nvPr/>
          </p:nvSpPr>
          <p:spPr bwMode="auto">
            <a:xfrm>
              <a:off x="1719502" y="3005324"/>
              <a:ext cx="168580" cy="112434"/>
            </a:xfrm>
            <a:prstGeom prst="roundRect">
              <a:avLst/>
            </a:prstGeom>
            <a:grpFill/>
            <a:ln w="9525" cap="flat" cmpd="sng" algn="ctr">
              <a:no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dirty="0">
                <a:ln>
                  <a:noFill/>
                </a:ln>
                <a:solidFill>
                  <a:schemeClr val="tx1"/>
                </a:solidFill>
                <a:effectLst/>
                <a:latin typeface="Tahoma" pitchFamily="34" charset="0"/>
              </a:endParaRPr>
            </a:p>
          </p:txBody>
        </p:sp>
      </p:grpSp>
      <p:sp>
        <p:nvSpPr>
          <p:cNvPr id="48" name="Parallelogram 47">
            <a:extLst>
              <a:ext uri="{FF2B5EF4-FFF2-40B4-BE49-F238E27FC236}">
                <a16:creationId xmlns:a16="http://schemas.microsoft.com/office/drawing/2014/main" id="{14C7FC4D-9A3E-BD4F-8453-2FDFF99A1E14}"/>
              </a:ext>
            </a:extLst>
          </p:cNvPr>
          <p:cNvSpPr/>
          <p:nvPr/>
        </p:nvSpPr>
        <p:spPr bwMode="auto">
          <a:xfrm>
            <a:off x="7515389" y="2515033"/>
            <a:ext cx="2862469" cy="331304"/>
          </a:xfrm>
          <a:prstGeom prst="parallelogram">
            <a:avLst>
              <a:gd name="adj" fmla="val 124115"/>
            </a:avLst>
          </a:prstGeom>
          <a:solidFill>
            <a:schemeClr val="accent2">
              <a:alpha val="5000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sp>
        <p:nvSpPr>
          <p:cNvPr id="49" name="Parallelogram 48">
            <a:extLst>
              <a:ext uri="{FF2B5EF4-FFF2-40B4-BE49-F238E27FC236}">
                <a16:creationId xmlns:a16="http://schemas.microsoft.com/office/drawing/2014/main" id="{7FD2D756-EABC-A947-90E5-D4C64D007624}"/>
              </a:ext>
            </a:extLst>
          </p:cNvPr>
          <p:cNvSpPr/>
          <p:nvPr/>
        </p:nvSpPr>
        <p:spPr bwMode="auto">
          <a:xfrm>
            <a:off x="7573938" y="4598010"/>
            <a:ext cx="2862469" cy="331304"/>
          </a:xfrm>
          <a:prstGeom prst="parallelogram">
            <a:avLst>
              <a:gd name="adj" fmla="val 124115"/>
            </a:avLst>
          </a:prstGeom>
          <a:solidFill>
            <a:schemeClr val="accent2">
              <a:alpha val="49990"/>
            </a:schemeClr>
          </a:solidFill>
          <a:ln w="9525" cap="flat" cmpd="sng" algn="ctr">
            <a:solidFill>
              <a:schemeClr val="tx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1400" b="1" i="0" u="none" strike="noStrike" cap="none" normalizeH="0" baseline="0">
              <a:ln>
                <a:noFill/>
              </a:ln>
              <a:solidFill>
                <a:schemeClr val="tx1"/>
              </a:solidFill>
              <a:effectLst/>
              <a:latin typeface="Tahoma" pitchFamily="34" charset="0"/>
            </a:endParaRPr>
          </a:p>
        </p:txBody>
      </p:sp>
      <p:cxnSp>
        <p:nvCxnSpPr>
          <p:cNvPr id="50" name="Straight Connector 49">
            <a:extLst>
              <a:ext uri="{FF2B5EF4-FFF2-40B4-BE49-F238E27FC236}">
                <a16:creationId xmlns:a16="http://schemas.microsoft.com/office/drawing/2014/main" id="{77D9EB5C-F405-1446-A9B0-C26D07EA335B}"/>
              </a:ext>
            </a:extLst>
          </p:cNvPr>
          <p:cNvCxnSpPr/>
          <p:nvPr/>
        </p:nvCxnSpPr>
        <p:spPr bwMode="auto">
          <a:xfrm>
            <a:off x="4601029" y="1471073"/>
            <a:ext cx="0" cy="4310471"/>
          </a:xfrm>
          <a:prstGeom prst="line">
            <a:avLst/>
          </a:prstGeom>
          <a:noFill/>
          <a:ln w="127000" cap="flat" cmpd="sng" algn="ctr">
            <a:solidFill>
              <a:schemeClr val="tx1"/>
            </a:solidFill>
            <a:prstDash val="sysDot"/>
            <a:miter lim="800000"/>
            <a:headEnd type="none" w="med" len="med"/>
            <a:tailEnd type="none" w="med" len="med"/>
          </a:ln>
          <a:effectLst/>
        </p:spPr>
      </p:cxnSp>
      <p:cxnSp>
        <p:nvCxnSpPr>
          <p:cNvPr id="52" name="Straight Connector 51">
            <a:extLst>
              <a:ext uri="{FF2B5EF4-FFF2-40B4-BE49-F238E27FC236}">
                <a16:creationId xmlns:a16="http://schemas.microsoft.com/office/drawing/2014/main" id="{6AFD0C1E-7AD6-1B49-9742-8D8B55D7951A}"/>
              </a:ext>
            </a:extLst>
          </p:cNvPr>
          <p:cNvCxnSpPr/>
          <p:nvPr/>
        </p:nvCxnSpPr>
        <p:spPr bwMode="auto">
          <a:xfrm>
            <a:off x="10822552" y="1469516"/>
            <a:ext cx="0" cy="4310471"/>
          </a:xfrm>
          <a:prstGeom prst="line">
            <a:avLst/>
          </a:prstGeom>
          <a:noFill/>
          <a:ln w="127000" cap="flat" cmpd="sng" algn="ctr">
            <a:solidFill>
              <a:schemeClr val="tx1"/>
            </a:solidFill>
            <a:prstDash val="sysDot"/>
            <a:miter lim="800000"/>
            <a:headEnd type="none" w="med" len="med"/>
            <a:tailEnd type="none" w="med" len="med"/>
          </a:ln>
          <a:effectLst/>
        </p:spPr>
      </p:cxnSp>
      <p:cxnSp>
        <p:nvCxnSpPr>
          <p:cNvPr id="53" name="Straight Connector 52">
            <a:extLst>
              <a:ext uri="{FF2B5EF4-FFF2-40B4-BE49-F238E27FC236}">
                <a16:creationId xmlns:a16="http://schemas.microsoft.com/office/drawing/2014/main" id="{AE7C19FD-ACA1-3944-A9E6-00946D58D15C}"/>
              </a:ext>
            </a:extLst>
          </p:cNvPr>
          <p:cNvCxnSpPr/>
          <p:nvPr/>
        </p:nvCxnSpPr>
        <p:spPr bwMode="auto">
          <a:xfrm>
            <a:off x="10822552" y="1440487"/>
            <a:ext cx="0" cy="4310471"/>
          </a:xfrm>
          <a:prstGeom prst="line">
            <a:avLst/>
          </a:prstGeom>
          <a:noFill/>
          <a:ln w="254000" cap="flat" cmpd="sng" algn="ctr">
            <a:solidFill>
              <a:schemeClr val="bg1"/>
            </a:solidFill>
            <a:prstDash val="sysDot"/>
            <a:miter lim="800000"/>
            <a:headEnd type="none" w="med" len="med"/>
            <a:tailEnd type="none" w="med" len="med"/>
          </a:ln>
          <a:effectLst/>
        </p:spPr>
      </p:cxnSp>
      <p:cxnSp>
        <p:nvCxnSpPr>
          <p:cNvPr id="54" name="Straight Arrow Connector 53">
            <a:extLst>
              <a:ext uri="{FF2B5EF4-FFF2-40B4-BE49-F238E27FC236}">
                <a16:creationId xmlns:a16="http://schemas.microsoft.com/office/drawing/2014/main" id="{CC8533B3-D847-3F47-9DDE-B274E70D4644}"/>
              </a:ext>
            </a:extLst>
          </p:cNvPr>
          <p:cNvCxnSpPr/>
          <p:nvPr/>
        </p:nvCxnSpPr>
        <p:spPr bwMode="auto">
          <a:xfrm>
            <a:off x="1190171" y="1695269"/>
            <a:ext cx="0" cy="2078445"/>
          </a:xfrm>
          <a:prstGeom prst="straightConnector1">
            <a:avLst/>
          </a:prstGeom>
          <a:noFill/>
          <a:ln w="28575" cap="flat" cmpd="sng" algn="ctr">
            <a:solidFill>
              <a:schemeClr val="tx1"/>
            </a:solidFill>
            <a:prstDash val="solid"/>
            <a:miter lim="800000"/>
            <a:headEnd type="diamond" w="med" len="med"/>
            <a:tailEnd type="triangle" w="med" len="med"/>
          </a:ln>
          <a:effectLst/>
        </p:spPr>
      </p:cxnSp>
      <p:sp>
        <p:nvSpPr>
          <p:cNvPr id="55" name="TextBox 54">
            <a:extLst>
              <a:ext uri="{FF2B5EF4-FFF2-40B4-BE49-F238E27FC236}">
                <a16:creationId xmlns:a16="http://schemas.microsoft.com/office/drawing/2014/main" id="{5D31A039-A13F-0A40-BA84-460A93BABDDB}"/>
              </a:ext>
            </a:extLst>
          </p:cNvPr>
          <p:cNvSpPr txBox="1"/>
          <p:nvPr/>
        </p:nvSpPr>
        <p:spPr>
          <a:xfrm rot="16200000">
            <a:off x="340334" y="2598242"/>
            <a:ext cx="1130118" cy="400110"/>
          </a:xfrm>
          <a:prstGeom prst="rect">
            <a:avLst/>
          </a:prstGeom>
          <a:noFill/>
        </p:spPr>
        <p:txBody>
          <a:bodyPr wrap="none" rtlCol="0">
            <a:spAutoFit/>
          </a:bodyPr>
          <a:lstStyle/>
          <a:p>
            <a:r>
              <a:rPr lang="en-US" sz="2000" b="0" dirty="0"/>
              <a:t>Unit Cell</a:t>
            </a:r>
          </a:p>
        </p:txBody>
      </p:sp>
      <p:cxnSp>
        <p:nvCxnSpPr>
          <p:cNvPr id="57" name="Straight Arrow Connector 56">
            <a:extLst>
              <a:ext uri="{FF2B5EF4-FFF2-40B4-BE49-F238E27FC236}">
                <a16:creationId xmlns:a16="http://schemas.microsoft.com/office/drawing/2014/main" id="{649EF4EF-240B-DB45-AB4A-3602DEF5C5FF}"/>
              </a:ext>
            </a:extLst>
          </p:cNvPr>
          <p:cNvCxnSpPr/>
          <p:nvPr/>
        </p:nvCxnSpPr>
        <p:spPr bwMode="auto">
          <a:xfrm>
            <a:off x="7375764" y="1721467"/>
            <a:ext cx="0" cy="2078445"/>
          </a:xfrm>
          <a:prstGeom prst="straightConnector1">
            <a:avLst/>
          </a:prstGeom>
          <a:noFill/>
          <a:ln w="28575" cap="flat" cmpd="sng" algn="ctr">
            <a:solidFill>
              <a:schemeClr val="tx1"/>
            </a:solidFill>
            <a:prstDash val="solid"/>
            <a:miter lim="800000"/>
            <a:headEnd type="diamond" w="med" len="med"/>
            <a:tailEnd type="triangle" w="med" len="med"/>
          </a:ln>
          <a:effectLst/>
        </p:spPr>
      </p:cxnSp>
      <p:sp>
        <p:nvSpPr>
          <p:cNvPr id="58" name="TextBox 57">
            <a:extLst>
              <a:ext uri="{FF2B5EF4-FFF2-40B4-BE49-F238E27FC236}">
                <a16:creationId xmlns:a16="http://schemas.microsoft.com/office/drawing/2014/main" id="{445A03AA-05CE-244A-BD22-6CD13B09BF56}"/>
              </a:ext>
            </a:extLst>
          </p:cNvPr>
          <p:cNvSpPr txBox="1"/>
          <p:nvPr/>
        </p:nvSpPr>
        <p:spPr>
          <a:xfrm rot="16200000">
            <a:off x="6115332" y="2578854"/>
            <a:ext cx="1979324" cy="400110"/>
          </a:xfrm>
          <a:prstGeom prst="rect">
            <a:avLst/>
          </a:prstGeom>
          <a:noFill/>
        </p:spPr>
        <p:txBody>
          <a:bodyPr wrap="none" rtlCol="0">
            <a:spAutoFit/>
          </a:bodyPr>
          <a:lstStyle/>
          <a:p>
            <a:r>
              <a:rPr lang="en-US" sz="2000" b="0" dirty="0"/>
              <a:t>Halved Unit Cell</a:t>
            </a:r>
          </a:p>
        </p:txBody>
      </p:sp>
    </p:spTree>
    <p:extLst>
      <p:ext uri="{BB962C8B-B14F-4D97-AF65-F5344CB8AC3E}">
        <p14:creationId xmlns:p14="http://schemas.microsoft.com/office/powerpoint/2010/main" val="6806862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lstStyle/>
          <a:p>
            <a:r>
              <a:rPr lang="en-GB" altLang="en-GB" dirty="0"/>
              <a:t>phasing by molecular replacement</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3316187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2">
            <a:extLst>
              <a:ext uri="{FF2B5EF4-FFF2-40B4-BE49-F238E27FC236}">
                <a16:creationId xmlns:a16="http://schemas.microsoft.com/office/drawing/2014/main" id="{1734E647-418F-E349-A448-A679CFECBEDD}"/>
              </a:ext>
            </a:extLst>
          </p:cNvPr>
          <p:cNvSpPr txBox="1">
            <a:spLocks noChangeArrowheads="1"/>
          </p:cNvSpPr>
          <p:nvPr/>
        </p:nvSpPr>
        <p:spPr bwMode="auto">
          <a:xfrm>
            <a:off x="6607402" y="1648506"/>
            <a:ext cx="5077031" cy="3170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gn="l" eaLnBrk="0" hangingPunct="0">
              <a:lnSpc>
                <a:spcPts val="2200"/>
              </a:lnSpc>
            </a:pPr>
            <a:r>
              <a:rPr lang="en-GB" altLang="en-US" dirty="0">
                <a:latin typeface="Comic Sans MS" panose="030F0902030302020204" pitchFamily="66" charset="0"/>
              </a:rPr>
              <a:t>Reflection conditions due to screw axes (axial reflections)</a:t>
            </a:r>
          </a:p>
          <a:p>
            <a:pPr eaLnBrk="0" hangingPunct="0">
              <a:lnSpc>
                <a:spcPts val="2200"/>
              </a:lnSpc>
            </a:pPr>
            <a:endParaRPr lang="en-GB" altLang="en-US" dirty="0">
              <a:latin typeface="Comic Sans MS" panose="030F0902030302020204" pitchFamily="66" charset="0"/>
            </a:endParaRPr>
          </a:p>
          <a:p>
            <a:pPr algn="l" eaLnBrk="0" hangingPunct="0">
              <a:lnSpc>
                <a:spcPts val="2200"/>
              </a:lnSpc>
            </a:pPr>
            <a:r>
              <a:rPr lang="en-GB" altLang="en-US" dirty="0">
                <a:latin typeface="Comic Sans MS" panose="030F0902030302020204" pitchFamily="66" charset="0"/>
              </a:rPr>
              <a:t>2</a:t>
            </a:r>
            <a:r>
              <a:rPr lang="en-GB" altLang="en-US" baseline="-25000" dirty="0">
                <a:latin typeface="Comic Sans MS" panose="030F0902030302020204" pitchFamily="66" charset="0"/>
              </a:rPr>
              <a:t>1</a:t>
            </a:r>
            <a:r>
              <a:rPr lang="en-GB" altLang="en-US" dirty="0">
                <a:latin typeface="Comic Sans MS" panose="030F0902030302020204" pitchFamily="66" charset="0"/>
              </a:rPr>
              <a:t> along a		h00:	h = 2n</a:t>
            </a:r>
          </a:p>
          <a:p>
            <a:pPr algn="l" eaLnBrk="0" hangingPunct="0">
              <a:lnSpc>
                <a:spcPts val="2200"/>
              </a:lnSpc>
            </a:pPr>
            <a:r>
              <a:rPr lang="en-GB" altLang="en-US" dirty="0">
                <a:latin typeface="Comic Sans MS" panose="030F0902030302020204" pitchFamily="66" charset="0"/>
              </a:rPr>
              <a:t>2</a:t>
            </a:r>
            <a:r>
              <a:rPr lang="en-GB" altLang="en-US" baseline="-25000" dirty="0">
                <a:latin typeface="Comic Sans MS" panose="030F0902030302020204" pitchFamily="66" charset="0"/>
              </a:rPr>
              <a:t>1</a:t>
            </a:r>
            <a:r>
              <a:rPr lang="en-GB" altLang="en-US" dirty="0">
                <a:latin typeface="Comic Sans MS" panose="030F0902030302020204" pitchFamily="66" charset="0"/>
              </a:rPr>
              <a:t> along b		0k0:	k = 2n</a:t>
            </a:r>
          </a:p>
          <a:p>
            <a:pPr algn="l" eaLnBrk="0" hangingPunct="0">
              <a:lnSpc>
                <a:spcPts val="2200"/>
              </a:lnSpc>
            </a:pPr>
            <a:r>
              <a:rPr lang="en-GB" altLang="en-US" dirty="0">
                <a:latin typeface="Comic Sans MS" panose="030F0902030302020204" pitchFamily="66" charset="0"/>
              </a:rPr>
              <a:t>2</a:t>
            </a:r>
            <a:r>
              <a:rPr lang="en-GB" altLang="en-US" baseline="-25000" dirty="0">
                <a:latin typeface="Comic Sans MS" panose="030F0902030302020204" pitchFamily="66" charset="0"/>
              </a:rPr>
              <a:t>1</a:t>
            </a:r>
            <a:r>
              <a:rPr lang="en-GB" altLang="en-US" dirty="0">
                <a:latin typeface="Comic Sans MS" panose="030F0902030302020204" pitchFamily="66" charset="0"/>
              </a:rPr>
              <a:t> along c		00l:	l = 2n</a:t>
            </a:r>
          </a:p>
          <a:p>
            <a:pPr algn="l" eaLnBrk="0" hangingPunct="0">
              <a:lnSpc>
                <a:spcPts val="2200"/>
              </a:lnSpc>
            </a:pPr>
            <a:r>
              <a:rPr lang="en-GB" altLang="en-US" dirty="0">
                <a:latin typeface="Comic Sans MS" panose="030F0902030302020204" pitchFamily="66" charset="0"/>
              </a:rPr>
              <a:t>3</a:t>
            </a:r>
            <a:r>
              <a:rPr lang="en-GB" altLang="en-US" baseline="-25000" dirty="0">
                <a:latin typeface="Comic Sans MS" panose="030F0902030302020204" pitchFamily="66" charset="0"/>
              </a:rPr>
              <a:t>1</a:t>
            </a:r>
            <a:r>
              <a:rPr lang="en-GB" altLang="en-US" dirty="0">
                <a:latin typeface="Comic Sans MS" panose="030F0902030302020204" pitchFamily="66" charset="0"/>
              </a:rPr>
              <a:t> or 3</a:t>
            </a:r>
            <a:r>
              <a:rPr lang="en-GB" altLang="en-US" baseline="-25000" dirty="0">
                <a:latin typeface="Comic Sans MS" panose="030F0902030302020204" pitchFamily="66" charset="0"/>
              </a:rPr>
              <a:t>2</a:t>
            </a:r>
            <a:r>
              <a:rPr lang="en-GB" altLang="en-US" dirty="0">
                <a:latin typeface="Comic Sans MS" panose="030F0902030302020204" pitchFamily="66" charset="0"/>
              </a:rPr>
              <a:t> along c	00l:	l = 3n	</a:t>
            </a:r>
          </a:p>
          <a:p>
            <a:pPr algn="l" eaLnBrk="0" hangingPunct="0">
              <a:lnSpc>
                <a:spcPts val="2200"/>
              </a:lnSpc>
            </a:pPr>
            <a:r>
              <a:rPr lang="en-GB" altLang="en-US" dirty="0">
                <a:latin typeface="Comic Sans MS" panose="030F0902030302020204" pitchFamily="66" charset="0"/>
              </a:rPr>
              <a:t>4</a:t>
            </a:r>
            <a:r>
              <a:rPr lang="en-GB" altLang="en-US" baseline="-25000" dirty="0">
                <a:latin typeface="Comic Sans MS" panose="030F0902030302020204" pitchFamily="66" charset="0"/>
              </a:rPr>
              <a:t>1</a:t>
            </a:r>
            <a:r>
              <a:rPr lang="en-GB" altLang="en-US" dirty="0">
                <a:latin typeface="Comic Sans MS" panose="030F0902030302020204" pitchFamily="66" charset="0"/>
              </a:rPr>
              <a:t> or 4</a:t>
            </a:r>
            <a:r>
              <a:rPr lang="en-GB" altLang="en-US" baseline="-25000" dirty="0">
                <a:latin typeface="Comic Sans MS" panose="030F0902030302020204" pitchFamily="66" charset="0"/>
              </a:rPr>
              <a:t>3</a:t>
            </a:r>
            <a:r>
              <a:rPr lang="en-GB" altLang="en-US" dirty="0">
                <a:latin typeface="Comic Sans MS" panose="030F0902030302020204" pitchFamily="66" charset="0"/>
              </a:rPr>
              <a:t> along c	00l:	l = 4n</a:t>
            </a:r>
          </a:p>
          <a:p>
            <a:pPr algn="l" eaLnBrk="0" hangingPunct="0">
              <a:lnSpc>
                <a:spcPts val="2200"/>
              </a:lnSpc>
            </a:pPr>
            <a:r>
              <a:rPr lang="en-GB" altLang="en-US" dirty="0">
                <a:latin typeface="Comic Sans MS" panose="030F0902030302020204" pitchFamily="66" charset="0"/>
              </a:rPr>
              <a:t>4</a:t>
            </a:r>
            <a:r>
              <a:rPr lang="en-GB" altLang="en-US" baseline="-25000" dirty="0">
                <a:latin typeface="Comic Sans MS" panose="030F0902030302020204" pitchFamily="66" charset="0"/>
              </a:rPr>
              <a:t>2</a:t>
            </a:r>
            <a:r>
              <a:rPr lang="en-GB" altLang="en-US" dirty="0">
                <a:latin typeface="Comic Sans MS" panose="030F0902030302020204" pitchFamily="66" charset="0"/>
              </a:rPr>
              <a:t> along c		00l:	l = 2n</a:t>
            </a:r>
          </a:p>
          <a:p>
            <a:pPr algn="l" eaLnBrk="0" hangingPunct="0">
              <a:lnSpc>
                <a:spcPts val="2200"/>
              </a:lnSpc>
            </a:pPr>
            <a:r>
              <a:rPr lang="en-GB" altLang="en-US" dirty="0">
                <a:latin typeface="Comic Sans MS" panose="030F0902030302020204" pitchFamily="66" charset="0"/>
              </a:rPr>
              <a:t>6</a:t>
            </a:r>
            <a:r>
              <a:rPr lang="en-GB" altLang="en-US" baseline="-25000" dirty="0">
                <a:latin typeface="Comic Sans MS" panose="030F0902030302020204" pitchFamily="66" charset="0"/>
              </a:rPr>
              <a:t>1</a:t>
            </a:r>
            <a:r>
              <a:rPr lang="en-GB" altLang="en-US" dirty="0">
                <a:latin typeface="Comic Sans MS" panose="030F0902030302020204" pitchFamily="66" charset="0"/>
              </a:rPr>
              <a:t> or 6</a:t>
            </a:r>
            <a:r>
              <a:rPr lang="en-GB" altLang="en-US" baseline="-25000" dirty="0">
                <a:latin typeface="Comic Sans MS" panose="030F0902030302020204" pitchFamily="66" charset="0"/>
              </a:rPr>
              <a:t>5</a:t>
            </a:r>
            <a:r>
              <a:rPr lang="en-GB" altLang="en-US" dirty="0">
                <a:latin typeface="Comic Sans MS" panose="030F0902030302020204" pitchFamily="66" charset="0"/>
              </a:rPr>
              <a:t> along c	00l:	l = 6n	</a:t>
            </a:r>
          </a:p>
          <a:p>
            <a:pPr algn="l" eaLnBrk="0" hangingPunct="0">
              <a:lnSpc>
                <a:spcPts val="2200"/>
              </a:lnSpc>
            </a:pPr>
            <a:r>
              <a:rPr lang="en-GB" altLang="en-US" dirty="0">
                <a:latin typeface="Comic Sans MS" panose="030F0902030302020204" pitchFamily="66" charset="0"/>
              </a:rPr>
              <a:t>6</a:t>
            </a:r>
            <a:r>
              <a:rPr lang="en-GB" altLang="en-US" baseline="-25000" dirty="0">
                <a:latin typeface="Comic Sans MS" panose="030F0902030302020204" pitchFamily="66" charset="0"/>
              </a:rPr>
              <a:t>2</a:t>
            </a:r>
            <a:r>
              <a:rPr lang="en-GB" altLang="en-US" dirty="0">
                <a:latin typeface="Comic Sans MS" panose="030F0902030302020204" pitchFamily="66" charset="0"/>
              </a:rPr>
              <a:t> or 6</a:t>
            </a:r>
            <a:r>
              <a:rPr lang="en-GB" altLang="en-US" baseline="-25000" dirty="0">
                <a:latin typeface="Comic Sans MS" panose="030F0902030302020204" pitchFamily="66" charset="0"/>
              </a:rPr>
              <a:t>4</a:t>
            </a:r>
            <a:r>
              <a:rPr lang="en-GB" altLang="en-US" dirty="0">
                <a:latin typeface="Comic Sans MS" panose="030F0902030302020204" pitchFamily="66" charset="0"/>
              </a:rPr>
              <a:t> along c	00l:	l = 3n	</a:t>
            </a:r>
          </a:p>
          <a:p>
            <a:pPr algn="l" eaLnBrk="0" hangingPunct="0">
              <a:lnSpc>
                <a:spcPts val="2200"/>
              </a:lnSpc>
            </a:pPr>
            <a:r>
              <a:rPr lang="en-GB" altLang="en-US" dirty="0">
                <a:latin typeface="Comic Sans MS" panose="030F0902030302020204" pitchFamily="66" charset="0"/>
              </a:rPr>
              <a:t>6</a:t>
            </a:r>
            <a:r>
              <a:rPr lang="en-GB" altLang="en-US" baseline="-25000" dirty="0">
                <a:latin typeface="Comic Sans MS" panose="030F0902030302020204" pitchFamily="66" charset="0"/>
              </a:rPr>
              <a:t>3</a:t>
            </a:r>
            <a:r>
              <a:rPr lang="en-GB" altLang="en-US" dirty="0">
                <a:latin typeface="Comic Sans MS" panose="030F0902030302020204" pitchFamily="66" charset="0"/>
              </a:rPr>
              <a:t> along c		00l:	l = 2n	</a:t>
            </a:r>
          </a:p>
        </p:txBody>
      </p:sp>
      <p:sp>
        <p:nvSpPr>
          <p:cNvPr id="6" name="Title 5">
            <a:extLst>
              <a:ext uri="{FF2B5EF4-FFF2-40B4-BE49-F238E27FC236}">
                <a16:creationId xmlns:a16="http://schemas.microsoft.com/office/drawing/2014/main" id="{0848D7D1-5112-6A4F-8816-F262C5C45A45}"/>
              </a:ext>
            </a:extLst>
          </p:cNvPr>
          <p:cNvSpPr>
            <a:spLocks noGrp="1"/>
          </p:cNvSpPr>
          <p:nvPr>
            <p:ph type="title"/>
          </p:nvPr>
        </p:nvSpPr>
        <p:spPr/>
        <p:txBody>
          <a:bodyPr/>
          <a:lstStyle/>
          <a:p>
            <a:r>
              <a:rPr lang="en-US" dirty="0"/>
              <a:t>systematic absences</a:t>
            </a:r>
          </a:p>
        </p:txBody>
      </p:sp>
      <p:sp>
        <p:nvSpPr>
          <p:cNvPr id="7" name="Content Placeholder 6">
            <a:extLst>
              <a:ext uri="{FF2B5EF4-FFF2-40B4-BE49-F238E27FC236}">
                <a16:creationId xmlns:a16="http://schemas.microsoft.com/office/drawing/2014/main" id="{E9B999F0-64B7-C14A-A72E-759E7B35EF53}"/>
              </a:ext>
            </a:extLst>
          </p:cNvPr>
          <p:cNvSpPr>
            <a:spLocks noGrp="1"/>
          </p:cNvSpPr>
          <p:nvPr>
            <p:ph sz="half" idx="1"/>
          </p:nvPr>
        </p:nvSpPr>
        <p:spPr/>
        <p:txBody>
          <a:bodyPr/>
          <a:lstStyle/>
          <a:p>
            <a:r>
              <a:rPr lang="en-US" dirty="0"/>
              <a:t>If data are not recorded for the reflection conditions affected by systematic absences then the screw axis component of the space group remains unknown before molecular replacement</a:t>
            </a:r>
          </a:p>
        </p:txBody>
      </p:sp>
    </p:spTree>
    <p:extLst>
      <p:ext uri="{BB962C8B-B14F-4D97-AF65-F5344CB8AC3E}">
        <p14:creationId xmlns:p14="http://schemas.microsoft.com/office/powerpoint/2010/main" val="222497567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03091D-2C6B-1C44-86E1-52EEC6E8683E}"/>
              </a:ext>
            </a:extLst>
          </p:cNvPr>
          <p:cNvSpPr>
            <a:spLocks noGrp="1"/>
          </p:cNvSpPr>
          <p:nvPr>
            <p:ph type="title"/>
          </p:nvPr>
        </p:nvSpPr>
        <p:spPr/>
        <p:txBody>
          <a:bodyPr/>
          <a:lstStyle/>
          <a:p>
            <a:r>
              <a:rPr lang="en-US" dirty="0"/>
              <a:t>systematic absences</a:t>
            </a:r>
            <a:endParaRPr lang="en-US" baseline="-25000" dirty="0"/>
          </a:p>
        </p:txBody>
      </p:sp>
      <p:sp>
        <p:nvSpPr>
          <p:cNvPr id="3" name="Content Placeholder 2">
            <a:extLst>
              <a:ext uri="{FF2B5EF4-FFF2-40B4-BE49-F238E27FC236}">
                <a16:creationId xmlns:a16="http://schemas.microsoft.com/office/drawing/2014/main" id="{6131DD75-4512-B649-8FDA-470DDE47DAB3}"/>
              </a:ext>
            </a:extLst>
          </p:cNvPr>
          <p:cNvSpPr>
            <a:spLocks noGrp="1"/>
          </p:cNvSpPr>
          <p:nvPr>
            <p:ph idx="1"/>
          </p:nvPr>
        </p:nvSpPr>
        <p:spPr>
          <a:xfrm>
            <a:off x="609599" y="1240971"/>
            <a:ext cx="6398985" cy="5040087"/>
          </a:xfrm>
        </p:spPr>
        <p:txBody>
          <a:bodyPr/>
          <a:lstStyle/>
          <a:p>
            <a:r>
              <a:rPr lang="en-GB" altLang="en-US" dirty="0"/>
              <a:t>Systematically absent means that all affected reflections must be absent</a:t>
            </a:r>
          </a:p>
          <a:p>
            <a:pPr lvl="1"/>
            <a:r>
              <a:rPr lang="en-GB" altLang="en-US" dirty="0"/>
              <a:t>A single reflection present rules out that symmetry</a:t>
            </a:r>
          </a:p>
          <a:p>
            <a:r>
              <a:rPr lang="en-GB" altLang="en-US" dirty="0"/>
              <a:t>Enantiomorphic screw axes produce the same systematic absences</a:t>
            </a:r>
          </a:p>
          <a:p>
            <a:r>
              <a:rPr lang="en-GB" altLang="en-US" dirty="0"/>
              <a:t>Hence, pairs of </a:t>
            </a:r>
            <a:r>
              <a:rPr lang="en-GB" altLang="en-US" dirty="0" err="1"/>
              <a:t>enantiomorphous</a:t>
            </a:r>
            <a:r>
              <a:rPr lang="en-GB" altLang="en-US" dirty="0"/>
              <a:t> space groups (e.g., P4</a:t>
            </a:r>
            <a:r>
              <a:rPr lang="en-GB" altLang="en-US" baseline="-25000" dirty="0"/>
              <a:t>1</a:t>
            </a:r>
            <a:r>
              <a:rPr lang="en-GB" altLang="en-US" dirty="0"/>
              <a:t> and P4</a:t>
            </a:r>
            <a:r>
              <a:rPr lang="en-GB" altLang="en-US" baseline="-25000" dirty="0"/>
              <a:t>3</a:t>
            </a:r>
            <a:r>
              <a:rPr lang="en-GB" altLang="en-US" dirty="0"/>
              <a:t>) cannot be distinguished based on the diffraction pattern alone</a:t>
            </a:r>
          </a:p>
          <a:p>
            <a:endParaRPr lang="en-US" dirty="0"/>
          </a:p>
        </p:txBody>
      </p:sp>
      <p:pic>
        <p:nvPicPr>
          <p:cNvPr id="19460" name="Picture 4" descr="2(1)-axis">
            <a:extLst>
              <a:ext uri="{FF2B5EF4-FFF2-40B4-BE49-F238E27FC236}">
                <a16:creationId xmlns:a16="http://schemas.microsoft.com/office/drawing/2014/main" id="{4DA7B507-031C-5142-B8F8-3DF3EE4FF18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5400000">
            <a:off x="6660243" y="1832430"/>
            <a:ext cx="5207000" cy="2794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8459167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39" descr="hand1.png">
            <a:extLst>
              <a:ext uri="{FF2B5EF4-FFF2-40B4-BE49-F238E27FC236}">
                <a16:creationId xmlns:a16="http://schemas.microsoft.com/office/drawing/2014/main" id="{B3FD24A2-142C-7F4C-BF42-0273A7383E96}"/>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9715500" y="400050"/>
            <a:ext cx="1866900" cy="605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19" name="Picture 3">
            <a:extLst>
              <a:ext uri="{FF2B5EF4-FFF2-40B4-BE49-F238E27FC236}">
                <a16:creationId xmlns:a16="http://schemas.microsoft.com/office/drawing/2014/main" id="{5E9A62A9-D981-6A49-BFF0-4852C87219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32425" y="2789238"/>
            <a:ext cx="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0" name="Picture 3">
            <a:extLst>
              <a:ext uri="{FF2B5EF4-FFF2-40B4-BE49-F238E27FC236}">
                <a16:creationId xmlns:a16="http://schemas.microsoft.com/office/drawing/2014/main" id="{8DDCEF68-65C3-A84B-BBB2-A158453E8F79}"/>
              </a:ext>
            </a:extLst>
          </p:cNvPr>
          <p:cNvPicPr>
            <a:picLocks noChangeAspect="1" noChangeArrowheads="1"/>
          </p:cNvPicPr>
          <p:nvPr/>
        </p:nvPicPr>
        <p:blipFill rotWithShape="1">
          <a:blip r:embed="rId4" cstate="screen">
            <a:extLst>
              <a:ext uri="{28A0092B-C50C-407E-A947-70E740481C1C}">
                <a14:useLocalDpi xmlns:a14="http://schemas.microsoft.com/office/drawing/2010/main" val="0"/>
              </a:ext>
            </a:extLst>
          </a:blip>
          <a:srcRect/>
          <a:stretch/>
        </p:blipFill>
        <p:spPr bwMode="auto">
          <a:xfrm>
            <a:off x="7691437" y="400050"/>
            <a:ext cx="1782763" cy="6007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2" name="Text Box 4">
            <a:extLst>
              <a:ext uri="{FF2B5EF4-FFF2-40B4-BE49-F238E27FC236}">
                <a16:creationId xmlns:a16="http://schemas.microsoft.com/office/drawing/2014/main" id="{39A4605D-212B-C849-B73C-371E3DAE8380}"/>
              </a:ext>
            </a:extLst>
          </p:cNvPr>
          <p:cNvSpPr txBox="1">
            <a:spLocks noChangeArrowheads="1"/>
          </p:cNvSpPr>
          <p:nvPr/>
        </p:nvSpPr>
        <p:spPr bwMode="auto">
          <a:xfrm>
            <a:off x="7707286" y="471489"/>
            <a:ext cx="4651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defRPr>
            </a:lvl1pPr>
            <a:lvl2pPr marL="742950" indent="-285750">
              <a:defRPr sz="2400">
                <a:solidFill>
                  <a:schemeClr val="tx1"/>
                </a:solidFill>
                <a:latin typeface="Times" pitchFamily="2" charset="0"/>
              </a:defRPr>
            </a:lvl2pPr>
            <a:lvl3pPr marL="1143000" indent="-228600">
              <a:defRPr sz="2400">
                <a:solidFill>
                  <a:schemeClr val="tx1"/>
                </a:solidFill>
                <a:latin typeface="Times" pitchFamily="2" charset="0"/>
              </a:defRPr>
            </a:lvl3pPr>
            <a:lvl4pPr marL="1600200" indent="-228600">
              <a:defRPr sz="2400">
                <a:solidFill>
                  <a:schemeClr val="tx1"/>
                </a:solidFill>
                <a:latin typeface="Times" pitchFamily="2" charset="0"/>
              </a:defRPr>
            </a:lvl4pPr>
            <a:lvl5pPr marL="2057400" indent="-228600">
              <a:defRPr sz="2400">
                <a:solidFill>
                  <a:schemeClr val="tx1"/>
                </a:solidFill>
                <a:latin typeface="Times" pitchFamily="2" charset="0"/>
              </a:defRPr>
            </a:lvl5pPr>
            <a:lvl6pPr marL="2514600" indent="-228600" eaLnBrk="0" fontAlgn="base" hangingPunct="0">
              <a:spcBef>
                <a:spcPct val="0"/>
              </a:spcBef>
              <a:spcAft>
                <a:spcPct val="0"/>
              </a:spcAft>
              <a:defRPr sz="2400">
                <a:solidFill>
                  <a:schemeClr val="tx1"/>
                </a:solidFill>
                <a:latin typeface="Times" pitchFamily="2" charset="0"/>
              </a:defRPr>
            </a:lvl6pPr>
            <a:lvl7pPr marL="2971800" indent="-228600" eaLnBrk="0" fontAlgn="base" hangingPunct="0">
              <a:spcBef>
                <a:spcPct val="0"/>
              </a:spcBef>
              <a:spcAft>
                <a:spcPct val="0"/>
              </a:spcAft>
              <a:defRPr sz="2400">
                <a:solidFill>
                  <a:schemeClr val="tx1"/>
                </a:solidFill>
                <a:latin typeface="Times" pitchFamily="2" charset="0"/>
              </a:defRPr>
            </a:lvl7pPr>
            <a:lvl8pPr marL="3429000" indent="-228600" eaLnBrk="0" fontAlgn="base" hangingPunct="0">
              <a:spcBef>
                <a:spcPct val="0"/>
              </a:spcBef>
              <a:spcAft>
                <a:spcPct val="0"/>
              </a:spcAft>
              <a:defRPr sz="2400">
                <a:solidFill>
                  <a:schemeClr val="tx1"/>
                </a:solidFill>
                <a:latin typeface="Times" pitchFamily="2" charset="0"/>
              </a:defRPr>
            </a:lvl8pPr>
            <a:lvl9pPr marL="3886200" indent="-228600" eaLnBrk="0" fontAlgn="base" hangingPunct="0">
              <a:spcBef>
                <a:spcPct val="0"/>
              </a:spcBef>
              <a:spcAft>
                <a:spcPct val="0"/>
              </a:spcAft>
              <a:defRPr sz="2400">
                <a:solidFill>
                  <a:schemeClr val="tx1"/>
                </a:solidFill>
                <a:latin typeface="Times" pitchFamily="2" charset="0"/>
              </a:defRPr>
            </a:lvl9pPr>
          </a:lstStyle>
          <a:p>
            <a:r>
              <a:rPr lang="en-GB" altLang="en-US">
                <a:latin typeface="Comic Sans MS" panose="030F0902030302020204" pitchFamily="66" charset="0"/>
              </a:rPr>
              <a:t>4</a:t>
            </a:r>
            <a:r>
              <a:rPr lang="en-GB" altLang="en-US" baseline="-25000">
                <a:latin typeface="Comic Sans MS" panose="030F0902030302020204" pitchFamily="66" charset="0"/>
              </a:rPr>
              <a:t>1</a:t>
            </a:r>
            <a:endParaRPr lang="en-GB" altLang="en-US">
              <a:latin typeface="Comic Sans MS" panose="030F0902030302020204" pitchFamily="66" charset="0"/>
            </a:endParaRPr>
          </a:p>
        </p:txBody>
      </p:sp>
      <p:sp>
        <p:nvSpPr>
          <p:cNvPr id="9224" name="Text Box 4">
            <a:extLst>
              <a:ext uri="{FF2B5EF4-FFF2-40B4-BE49-F238E27FC236}">
                <a16:creationId xmlns:a16="http://schemas.microsoft.com/office/drawing/2014/main" id="{AF63D9E7-BC2E-8940-A411-2B33DF1F9368}"/>
              </a:ext>
            </a:extLst>
          </p:cNvPr>
          <p:cNvSpPr txBox="1">
            <a:spLocks noChangeArrowheads="1"/>
          </p:cNvSpPr>
          <p:nvPr/>
        </p:nvSpPr>
        <p:spPr bwMode="auto">
          <a:xfrm>
            <a:off x="9644062" y="471488"/>
            <a:ext cx="4968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pitchFamily="2" charset="0"/>
              </a:defRPr>
            </a:lvl1pPr>
            <a:lvl2pPr marL="742950" indent="-285750">
              <a:defRPr sz="2400">
                <a:solidFill>
                  <a:schemeClr val="tx1"/>
                </a:solidFill>
                <a:latin typeface="Times" pitchFamily="2" charset="0"/>
              </a:defRPr>
            </a:lvl2pPr>
            <a:lvl3pPr marL="1143000" indent="-228600">
              <a:defRPr sz="2400">
                <a:solidFill>
                  <a:schemeClr val="tx1"/>
                </a:solidFill>
                <a:latin typeface="Times" pitchFamily="2" charset="0"/>
              </a:defRPr>
            </a:lvl3pPr>
            <a:lvl4pPr marL="1600200" indent="-228600">
              <a:defRPr sz="2400">
                <a:solidFill>
                  <a:schemeClr val="tx1"/>
                </a:solidFill>
                <a:latin typeface="Times" pitchFamily="2" charset="0"/>
              </a:defRPr>
            </a:lvl4pPr>
            <a:lvl5pPr marL="2057400" indent="-228600">
              <a:defRPr sz="2400">
                <a:solidFill>
                  <a:schemeClr val="tx1"/>
                </a:solidFill>
                <a:latin typeface="Times" pitchFamily="2" charset="0"/>
              </a:defRPr>
            </a:lvl5pPr>
            <a:lvl6pPr marL="2514600" indent="-228600" eaLnBrk="0" fontAlgn="base" hangingPunct="0">
              <a:spcBef>
                <a:spcPct val="0"/>
              </a:spcBef>
              <a:spcAft>
                <a:spcPct val="0"/>
              </a:spcAft>
              <a:defRPr sz="2400">
                <a:solidFill>
                  <a:schemeClr val="tx1"/>
                </a:solidFill>
                <a:latin typeface="Times" pitchFamily="2" charset="0"/>
              </a:defRPr>
            </a:lvl6pPr>
            <a:lvl7pPr marL="2971800" indent="-228600" eaLnBrk="0" fontAlgn="base" hangingPunct="0">
              <a:spcBef>
                <a:spcPct val="0"/>
              </a:spcBef>
              <a:spcAft>
                <a:spcPct val="0"/>
              </a:spcAft>
              <a:defRPr sz="2400">
                <a:solidFill>
                  <a:schemeClr val="tx1"/>
                </a:solidFill>
                <a:latin typeface="Times" pitchFamily="2" charset="0"/>
              </a:defRPr>
            </a:lvl7pPr>
            <a:lvl8pPr marL="3429000" indent="-228600" eaLnBrk="0" fontAlgn="base" hangingPunct="0">
              <a:spcBef>
                <a:spcPct val="0"/>
              </a:spcBef>
              <a:spcAft>
                <a:spcPct val="0"/>
              </a:spcAft>
              <a:defRPr sz="2400">
                <a:solidFill>
                  <a:schemeClr val="tx1"/>
                </a:solidFill>
                <a:latin typeface="Times" pitchFamily="2" charset="0"/>
              </a:defRPr>
            </a:lvl8pPr>
            <a:lvl9pPr marL="3886200" indent="-228600" eaLnBrk="0" fontAlgn="base" hangingPunct="0">
              <a:spcBef>
                <a:spcPct val="0"/>
              </a:spcBef>
              <a:spcAft>
                <a:spcPct val="0"/>
              </a:spcAft>
              <a:defRPr sz="2400">
                <a:solidFill>
                  <a:schemeClr val="tx1"/>
                </a:solidFill>
                <a:latin typeface="Times" pitchFamily="2" charset="0"/>
              </a:defRPr>
            </a:lvl9pPr>
          </a:lstStyle>
          <a:p>
            <a:r>
              <a:rPr lang="en-GB" altLang="en-US">
                <a:latin typeface="Comic Sans MS" panose="030F0902030302020204" pitchFamily="66" charset="0"/>
              </a:rPr>
              <a:t>4</a:t>
            </a:r>
            <a:r>
              <a:rPr lang="en-GB" altLang="en-US" baseline="-25000">
                <a:latin typeface="Comic Sans MS" panose="030F0902030302020204" pitchFamily="66" charset="0"/>
              </a:rPr>
              <a:t>3</a:t>
            </a:r>
            <a:endParaRPr lang="en-GB" altLang="en-US">
              <a:latin typeface="Comic Sans MS" panose="030F0902030302020204" pitchFamily="66" charset="0"/>
            </a:endParaRPr>
          </a:p>
        </p:txBody>
      </p:sp>
      <p:pic>
        <p:nvPicPr>
          <p:cNvPr id="9225" name="Picture 3">
            <a:extLst>
              <a:ext uri="{FF2B5EF4-FFF2-40B4-BE49-F238E27FC236}">
                <a16:creationId xmlns:a16="http://schemas.microsoft.com/office/drawing/2014/main" id="{EFF5A2FF-F7DA-8241-8157-B7FAF3EA0124}"/>
              </a:ext>
            </a:extLst>
          </p:cNvPr>
          <p:cNvPicPr preferRelativeResize="0">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01167575" y="-2147441413"/>
            <a:ext cx="0" cy="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E4984FEA-4683-B248-B3AF-5EA3FDEABFC2}"/>
              </a:ext>
            </a:extLst>
          </p:cNvPr>
          <p:cNvSpPr>
            <a:spLocks noGrp="1"/>
          </p:cNvSpPr>
          <p:nvPr>
            <p:ph type="title"/>
          </p:nvPr>
        </p:nvSpPr>
        <p:spPr>
          <a:xfrm>
            <a:off x="609601" y="206831"/>
            <a:ext cx="10909300" cy="838199"/>
          </a:xfrm>
        </p:spPr>
        <p:txBody>
          <a:bodyPr/>
          <a:lstStyle/>
          <a:p>
            <a:r>
              <a:rPr lang="en-US" dirty="0"/>
              <a:t>space group determination</a:t>
            </a:r>
          </a:p>
        </p:txBody>
      </p:sp>
      <p:sp>
        <p:nvSpPr>
          <p:cNvPr id="3" name="Content Placeholder 2">
            <a:extLst>
              <a:ext uri="{FF2B5EF4-FFF2-40B4-BE49-F238E27FC236}">
                <a16:creationId xmlns:a16="http://schemas.microsoft.com/office/drawing/2014/main" id="{F23849F6-DFBB-264D-94A4-DB6E53BBDB7E}"/>
              </a:ext>
            </a:extLst>
          </p:cNvPr>
          <p:cNvSpPr>
            <a:spLocks noGrp="1"/>
          </p:cNvSpPr>
          <p:nvPr>
            <p:ph idx="1"/>
          </p:nvPr>
        </p:nvSpPr>
        <p:spPr>
          <a:xfrm>
            <a:off x="609600" y="1241425"/>
            <a:ext cx="6691086" cy="5040313"/>
          </a:xfrm>
        </p:spPr>
        <p:txBody>
          <a:bodyPr/>
          <a:lstStyle/>
          <a:p>
            <a:r>
              <a:rPr lang="en-GB" altLang="en-US" dirty="0"/>
              <a:t>The process involves three steps</a:t>
            </a:r>
          </a:p>
          <a:p>
            <a:pPr lvl="1"/>
            <a:r>
              <a:rPr lang="en-GB" altLang="en-US" dirty="0"/>
              <a:t>Determination of the crystal system</a:t>
            </a:r>
          </a:p>
          <a:p>
            <a:pPr lvl="1"/>
            <a:r>
              <a:rPr lang="en-GB" altLang="en-US" dirty="0"/>
              <a:t>Determination of the Laue group</a:t>
            </a:r>
          </a:p>
          <a:p>
            <a:pPr lvl="1"/>
            <a:r>
              <a:rPr lang="en-GB" altLang="en-US" dirty="0"/>
              <a:t>Assignment of unit cell centring and screw axes based on systematic absences</a:t>
            </a:r>
          </a:p>
          <a:p>
            <a:r>
              <a:rPr lang="en-GB" altLang="en-US" dirty="0"/>
              <a:t>Space groups that come in enantiomorphic pairs (e.g. P4</a:t>
            </a:r>
            <a:r>
              <a:rPr lang="en-GB" altLang="en-US" baseline="-25000" dirty="0"/>
              <a:t>1</a:t>
            </a:r>
            <a:r>
              <a:rPr lang="en-GB" altLang="en-US" dirty="0"/>
              <a:t>, P4</a:t>
            </a:r>
            <a:r>
              <a:rPr lang="en-GB" altLang="en-US" baseline="-25000" dirty="0"/>
              <a:t>3</a:t>
            </a:r>
            <a:r>
              <a:rPr lang="en-GB" altLang="en-US" dirty="0"/>
              <a:t>) cannot be distinguished at the data processing stage</a:t>
            </a:r>
          </a:p>
          <a:p>
            <a:r>
              <a:rPr lang="en-GB" altLang="en-US" dirty="0">
                <a:solidFill>
                  <a:schemeClr val="accent6"/>
                </a:solidFill>
              </a:rPr>
              <a:t>The space group is only confirmed when the structure is solved</a:t>
            </a:r>
            <a:r>
              <a:rPr lang="en-US" dirty="0"/>
              <a:t> </a:t>
            </a:r>
          </a:p>
        </p:txBody>
      </p:sp>
    </p:spTree>
    <p:extLst>
      <p:ext uri="{BB962C8B-B14F-4D97-AF65-F5344CB8AC3E}">
        <p14:creationId xmlns:p14="http://schemas.microsoft.com/office/powerpoint/2010/main" val="146017124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p:txBody>
          <a:bodyPr/>
          <a:lstStyle/>
          <a:p>
            <a:r>
              <a:rPr lang="en-GB" altLang="en-GB" dirty="0"/>
              <a:t>alternative origins</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413038260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7"/>
          <p:cNvSpPr>
            <a:spLocks/>
          </p:cNvSpPr>
          <p:nvPr/>
        </p:nvSpPr>
        <p:spPr bwMode="auto">
          <a:xfrm rot="16200000">
            <a:off x="6612914" y="3353460"/>
            <a:ext cx="83833" cy="393455"/>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sp>
        <p:nvSpPr>
          <p:cNvPr id="57" name="Freeform 69"/>
          <p:cNvSpPr>
            <a:spLocks/>
          </p:cNvSpPr>
          <p:nvPr/>
        </p:nvSpPr>
        <p:spPr bwMode="auto">
          <a:xfrm rot="16200000">
            <a:off x="6681657" y="3619169"/>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8" name="Freeform 70"/>
          <p:cNvSpPr>
            <a:spLocks/>
          </p:cNvSpPr>
          <p:nvPr/>
        </p:nvSpPr>
        <p:spPr bwMode="auto">
          <a:xfrm rot="16200000">
            <a:off x="6711039" y="3583361"/>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9" name="Freeform 71"/>
          <p:cNvSpPr>
            <a:spLocks/>
          </p:cNvSpPr>
          <p:nvPr/>
        </p:nvSpPr>
        <p:spPr bwMode="auto">
          <a:xfrm rot="16200000">
            <a:off x="6675688" y="3604020"/>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4" name="Freeform 73"/>
          <p:cNvSpPr>
            <a:spLocks/>
          </p:cNvSpPr>
          <p:nvPr/>
        </p:nvSpPr>
        <p:spPr bwMode="auto">
          <a:xfrm rot="16200000">
            <a:off x="6639181" y="3569987"/>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 name="Freeform 74"/>
          <p:cNvSpPr>
            <a:spLocks/>
          </p:cNvSpPr>
          <p:nvPr/>
        </p:nvSpPr>
        <p:spPr bwMode="auto">
          <a:xfrm rot="16200000">
            <a:off x="6668563" y="3534179"/>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 name="Freeform 75"/>
          <p:cNvSpPr>
            <a:spLocks/>
          </p:cNvSpPr>
          <p:nvPr/>
        </p:nvSpPr>
        <p:spPr bwMode="auto">
          <a:xfrm rot="16200000">
            <a:off x="6633212" y="3554838"/>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9" name="Freeform 76"/>
          <p:cNvSpPr>
            <a:spLocks/>
          </p:cNvSpPr>
          <p:nvPr/>
        </p:nvSpPr>
        <p:spPr bwMode="auto">
          <a:xfrm rot="16200000">
            <a:off x="6608442" y="3314336"/>
            <a:ext cx="68184" cy="381160"/>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1" name="Freeform 78"/>
          <p:cNvSpPr>
            <a:spLocks/>
          </p:cNvSpPr>
          <p:nvPr/>
        </p:nvSpPr>
        <p:spPr bwMode="auto">
          <a:xfrm rot="16200000">
            <a:off x="6595588" y="3520805"/>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2" name="Freeform 79"/>
          <p:cNvSpPr>
            <a:spLocks/>
          </p:cNvSpPr>
          <p:nvPr/>
        </p:nvSpPr>
        <p:spPr bwMode="auto">
          <a:xfrm rot="16200000">
            <a:off x="6624970" y="3484997"/>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3" name="Freeform 80"/>
          <p:cNvSpPr>
            <a:spLocks/>
          </p:cNvSpPr>
          <p:nvPr/>
        </p:nvSpPr>
        <p:spPr bwMode="auto">
          <a:xfrm rot="16200000">
            <a:off x="6589619" y="3505656"/>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11" name="Freeform 81"/>
          <p:cNvSpPr>
            <a:spLocks/>
          </p:cNvSpPr>
          <p:nvPr/>
        </p:nvSpPr>
        <p:spPr bwMode="auto">
          <a:xfrm rot="16200000">
            <a:off x="6590558" y="3229385"/>
            <a:ext cx="68184" cy="420282"/>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12" name="Freeform 82"/>
          <p:cNvSpPr>
            <a:spLocks/>
          </p:cNvSpPr>
          <p:nvPr/>
        </p:nvSpPr>
        <p:spPr bwMode="auto">
          <a:xfrm rot="16200000">
            <a:off x="6504489" y="3157849"/>
            <a:ext cx="119602" cy="42587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13" name="Freeform 83"/>
          <p:cNvSpPr>
            <a:spLocks/>
          </p:cNvSpPr>
          <p:nvPr/>
        </p:nvSpPr>
        <p:spPr bwMode="auto">
          <a:xfrm rot="16200000">
            <a:off x="6616266" y="3112019"/>
            <a:ext cx="72656" cy="229143"/>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sp>
        <p:nvSpPr>
          <p:cNvPr id="48" name="Freeform 85"/>
          <p:cNvSpPr>
            <a:spLocks/>
          </p:cNvSpPr>
          <p:nvPr/>
        </p:nvSpPr>
        <p:spPr bwMode="auto">
          <a:xfrm rot="16200000">
            <a:off x="6550877" y="3471623"/>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 name="Freeform 86"/>
          <p:cNvSpPr>
            <a:spLocks/>
          </p:cNvSpPr>
          <p:nvPr/>
        </p:nvSpPr>
        <p:spPr bwMode="auto">
          <a:xfrm rot="16200000">
            <a:off x="6580259" y="3435815"/>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 name="Freeform 87"/>
          <p:cNvSpPr>
            <a:spLocks/>
          </p:cNvSpPr>
          <p:nvPr/>
        </p:nvSpPr>
        <p:spPr bwMode="auto">
          <a:xfrm rot="16200000">
            <a:off x="6544908" y="3456474"/>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5" name="Freeform 89"/>
          <p:cNvSpPr>
            <a:spLocks/>
          </p:cNvSpPr>
          <p:nvPr/>
        </p:nvSpPr>
        <p:spPr bwMode="auto">
          <a:xfrm rot="12694966">
            <a:off x="6711422" y="3383697"/>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6" name="Freeform 90"/>
          <p:cNvSpPr>
            <a:spLocks/>
          </p:cNvSpPr>
          <p:nvPr/>
        </p:nvSpPr>
        <p:spPr bwMode="auto">
          <a:xfrm rot="12694966">
            <a:off x="6691915" y="3357769"/>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7" name="Freeform 91"/>
          <p:cNvSpPr>
            <a:spLocks/>
          </p:cNvSpPr>
          <p:nvPr/>
        </p:nvSpPr>
        <p:spPr bwMode="auto">
          <a:xfrm rot="12694966">
            <a:off x="6693546" y="3358265"/>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2" name="Freeform 93"/>
          <p:cNvSpPr>
            <a:spLocks/>
          </p:cNvSpPr>
          <p:nvPr/>
        </p:nvSpPr>
        <p:spPr bwMode="auto">
          <a:xfrm rot="12694966">
            <a:off x="6636531" y="3388168"/>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 name="Freeform 94"/>
          <p:cNvSpPr>
            <a:spLocks/>
          </p:cNvSpPr>
          <p:nvPr/>
        </p:nvSpPr>
        <p:spPr bwMode="auto">
          <a:xfrm rot="12694966">
            <a:off x="6617024" y="3362240"/>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 name="Freeform 95"/>
          <p:cNvSpPr>
            <a:spLocks/>
          </p:cNvSpPr>
          <p:nvPr/>
        </p:nvSpPr>
        <p:spPr bwMode="auto">
          <a:xfrm rot="12694966">
            <a:off x="6618655" y="3362736"/>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17" name="Freeform 96"/>
          <p:cNvSpPr>
            <a:spLocks/>
          </p:cNvSpPr>
          <p:nvPr/>
        </p:nvSpPr>
        <p:spPr bwMode="auto">
          <a:xfrm rot="16200000">
            <a:off x="6734750" y="3307630"/>
            <a:ext cx="99482" cy="84951"/>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18" name="Freeform 97"/>
          <p:cNvSpPr>
            <a:spLocks/>
          </p:cNvSpPr>
          <p:nvPr/>
        </p:nvSpPr>
        <p:spPr bwMode="auto">
          <a:xfrm rot="16200000">
            <a:off x="6588322" y="3167908"/>
            <a:ext cx="60360" cy="250381"/>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39" name="Freeform 99"/>
          <p:cNvSpPr>
            <a:spLocks/>
          </p:cNvSpPr>
          <p:nvPr/>
        </p:nvSpPr>
        <p:spPr bwMode="auto">
          <a:xfrm rot="12331219">
            <a:off x="6718649" y="3254884"/>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 name="Freeform 100"/>
          <p:cNvSpPr>
            <a:spLocks/>
          </p:cNvSpPr>
          <p:nvPr/>
        </p:nvSpPr>
        <p:spPr bwMode="auto">
          <a:xfrm rot="12331219">
            <a:off x="6695233" y="3232688"/>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1" name="Freeform 101"/>
          <p:cNvSpPr>
            <a:spLocks/>
          </p:cNvSpPr>
          <p:nvPr/>
        </p:nvSpPr>
        <p:spPr bwMode="auto">
          <a:xfrm rot="12331219">
            <a:off x="6699088" y="3229198"/>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36" name="Freeform 103"/>
          <p:cNvSpPr>
            <a:spLocks/>
          </p:cNvSpPr>
          <p:nvPr/>
        </p:nvSpPr>
        <p:spPr bwMode="auto">
          <a:xfrm rot="12331219">
            <a:off x="6653818" y="3268297"/>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 name="Freeform 104"/>
          <p:cNvSpPr>
            <a:spLocks/>
          </p:cNvSpPr>
          <p:nvPr/>
        </p:nvSpPr>
        <p:spPr bwMode="auto">
          <a:xfrm rot="12331219">
            <a:off x="6630402" y="3246101"/>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 name="Freeform 105"/>
          <p:cNvSpPr>
            <a:spLocks/>
          </p:cNvSpPr>
          <p:nvPr/>
        </p:nvSpPr>
        <p:spPr bwMode="auto">
          <a:xfrm rot="12331219">
            <a:off x="6634257" y="3242611"/>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21" name="Freeform 106"/>
          <p:cNvSpPr>
            <a:spLocks/>
          </p:cNvSpPr>
          <p:nvPr/>
        </p:nvSpPr>
        <p:spPr bwMode="auto">
          <a:xfrm rot="16200000">
            <a:off x="6367003" y="3455176"/>
            <a:ext cx="160960" cy="73773"/>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22" name="Freeform 107"/>
          <p:cNvSpPr>
            <a:spLocks/>
          </p:cNvSpPr>
          <p:nvPr/>
        </p:nvSpPr>
        <p:spPr bwMode="auto">
          <a:xfrm rot="16200000">
            <a:off x="6438542" y="3329984"/>
            <a:ext cx="73773" cy="70420"/>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23" name="Freeform 108"/>
          <p:cNvSpPr>
            <a:spLocks/>
          </p:cNvSpPr>
          <p:nvPr/>
        </p:nvSpPr>
        <p:spPr bwMode="auto">
          <a:xfrm rot="16200000">
            <a:off x="6430718" y="3351223"/>
            <a:ext cx="54771" cy="95011"/>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24" name="Freeform 109"/>
          <p:cNvSpPr>
            <a:spLocks/>
          </p:cNvSpPr>
          <p:nvPr/>
        </p:nvSpPr>
        <p:spPr bwMode="auto">
          <a:xfrm rot="16200000">
            <a:off x="6455309" y="3297570"/>
            <a:ext cx="54771" cy="95011"/>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33" name="Freeform 111"/>
          <p:cNvSpPr>
            <a:spLocks/>
          </p:cNvSpPr>
          <p:nvPr/>
        </p:nvSpPr>
        <p:spPr bwMode="auto">
          <a:xfrm rot="12331219">
            <a:off x="6581163" y="3282828"/>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4" name="Freeform 112"/>
          <p:cNvSpPr>
            <a:spLocks/>
          </p:cNvSpPr>
          <p:nvPr/>
        </p:nvSpPr>
        <p:spPr bwMode="auto">
          <a:xfrm rot="12331219">
            <a:off x="6557747" y="3260632"/>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5" name="Freeform 113"/>
          <p:cNvSpPr>
            <a:spLocks/>
          </p:cNvSpPr>
          <p:nvPr/>
        </p:nvSpPr>
        <p:spPr bwMode="auto">
          <a:xfrm rot="12331219">
            <a:off x="6561602" y="3257142"/>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26" name="Freeform 114"/>
          <p:cNvSpPr>
            <a:spLocks/>
          </p:cNvSpPr>
          <p:nvPr/>
        </p:nvSpPr>
        <p:spPr bwMode="auto">
          <a:xfrm rot="16200000">
            <a:off x="6568202" y="3395933"/>
            <a:ext cx="62596" cy="39122"/>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27" name="Freeform 115"/>
          <p:cNvSpPr>
            <a:spLocks/>
          </p:cNvSpPr>
          <p:nvPr/>
        </p:nvSpPr>
        <p:spPr bwMode="auto">
          <a:xfrm rot="16200000">
            <a:off x="6370358" y="3424995"/>
            <a:ext cx="67067" cy="59242"/>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28" name="Freeform 116"/>
          <p:cNvSpPr>
            <a:spLocks/>
          </p:cNvSpPr>
          <p:nvPr/>
        </p:nvSpPr>
        <p:spPr bwMode="auto">
          <a:xfrm rot="16200000">
            <a:off x="6460896" y="3215971"/>
            <a:ext cx="70420" cy="88304"/>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29" name="Freeform 117"/>
          <p:cNvSpPr>
            <a:spLocks/>
          </p:cNvSpPr>
          <p:nvPr/>
        </p:nvSpPr>
        <p:spPr bwMode="auto">
          <a:xfrm rot="16200000">
            <a:off x="6827525" y="3419407"/>
            <a:ext cx="80480" cy="87186"/>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0" name="Freeform 118"/>
          <p:cNvSpPr>
            <a:spLocks/>
          </p:cNvSpPr>
          <p:nvPr/>
        </p:nvSpPr>
        <p:spPr bwMode="auto">
          <a:xfrm rot="16200000">
            <a:off x="6517904" y="3294216"/>
            <a:ext cx="54771" cy="24591"/>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1" name="Freeform 119"/>
          <p:cNvSpPr>
            <a:spLocks/>
          </p:cNvSpPr>
          <p:nvPr/>
        </p:nvSpPr>
        <p:spPr bwMode="auto">
          <a:xfrm rot="16200000">
            <a:off x="6862177" y="3466354"/>
            <a:ext cx="67067" cy="14195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2" name="Freeform 120"/>
          <p:cNvSpPr>
            <a:spLocks/>
          </p:cNvSpPr>
          <p:nvPr/>
        </p:nvSpPr>
        <p:spPr bwMode="auto">
          <a:xfrm rot="16200000">
            <a:off x="6760459" y="3431703"/>
            <a:ext cx="120720" cy="84951"/>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sp>
        <p:nvSpPr>
          <p:cNvPr id="404" name="Freeform 67"/>
          <p:cNvSpPr>
            <a:spLocks/>
          </p:cNvSpPr>
          <p:nvPr/>
        </p:nvSpPr>
        <p:spPr bwMode="auto">
          <a:xfrm rot="16200000">
            <a:off x="4300021" y="3341508"/>
            <a:ext cx="83833" cy="393455"/>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sp>
        <p:nvSpPr>
          <p:cNvPr id="455" name="Freeform 69"/>
          <p:cNvSpPr>
            <a:spLocks/>
          </p:cNvSpPr>
          <p:nvPr/>
        </p:nvSpPr>
        <p:spPr bwMode="auto">
          <a:xfrm rot="16200000">
            <a:off x="4368764" y="3607217"/>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6" name="Freeform 70"/>
          <p:cNvSpPr>
            <a:spLocks/>
          </p:cNvSpPr>
          <p:nvPr/>
        </p:nvSpPr>
        <p:spPr bwMode="auto">
          <a:xfrm rot="16200000">
            <a:off x="4398146" y="3571409"/>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7" name="Freeform 71"/>
          <p:cNvSpPr>
            <a:spLocks/>
          </p:cNvSpPr>
          <p:nvPr/>
        </p:nvSpPr>
        <p:spPr bwMode="auto">
          <a:xfrm rot="16200000">
            <a:off x="4362795" y="3592068"/>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52" name="Freeform 73"/>
          <p:cNvSpPr>
            <a:spLocks/>
          </p:cNvSpPr>
          <p:nvPr/>
        </p:nvSpPr>
        <p:spPr bwMode="auto">
          <a:xfrm rot="16200000">
            <a:off x="4326288" y="3558035"/>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3" name="Freeform 74"/>
          <p:cNvSpPr>
            <a:spLocks/>
          </p:cNvSpPr>
          <p:nvPr/>
        </p:nvSpPr>
        <p:spPr bwMode="auto">
          <a:xfrm rot="16200000">
            <a:off x="4355670" y="3522227"/>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4" name="Freeform 75"/>
          <p:cNvSpPr>
            <a:spLocks/>
          </p:cNvSpPr>
          <p:nvPr/>
        </p:nvSpPr>
        <p:spPr bwMode="auto">
          <a:xfrm rot="16200000">
            <a:off x="4320319" y="3542886"/>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07" name="Freeform 76"/>
          <p:cNvSpPr>
            <a:spLocks/>
          </p:cNvSpPr>
          <p:nvPr/>
        </p:nvSpPr>
        <p:spPr bwMode="auto">
          <a:xfrm rot="16200000">
            <a:off x="4295549" y="3302384"/>
            <a:ext cx="68184" cy="381160"/>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49" name="Freeform 78"/>
          <p:cNvSpPr>
            <a:spLocks/>
          </p:cNvSpPr>
          <p:nvPr/>
        </p:nvSpPr>
        <p:spPr bwMode="auto">
          <a:xfrm rot="16200000">
            <a:off x="4282695" y="3508853"/>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0" name="Freeform 79"/>
          <p:cNvSpPr>
            <a:spLocks/>
          </p:cNvSpPr>
          <p:nvPr/>
        </p:nvSpPr>
        <p:spPr bwMode="auto">
          <a:xfrm rot="16200000">
            <a:off x="4312077" y="3473045"/>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1" name="Freeform 80"/>
          <p:cNvSpPr>
            <a:spLocks/>
          </p:cNvSpPr>
          <p:nvPr/>
        </p:nvSpPr>
        <p:spPr bwMode="auto">
          <a:xfrm rot="16200000">
            <a:off x="4276726" y="3493704"/>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09" name="Freeform 81"/>
          <p:cNvSpPr>
            <a:spLocks/>
          </p:cNvSpPr>
          <p:nvPr/>
        </p:nvSpPr>
        <p:spPr bwMode="auto">
          <a:xfrm rot="16200000">
            <a:off x="4277665" y="3217433"/>
            <a:ext cx="68184" cy="420282"/>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10" name="Freeform 82"/>
          <p:cNvSpPr>
            <a:spLocks/>
          </p:cNvSpPr>
          <p:nvPr/>
        </p:nvSpPr>
        <p:spPr bwMode="auto">
          <a:xfrm rot="16200000">
            <a:off x="4191596" y="3145897"/>
            <a:ext cx="119602" cy="42587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11" name="Freeform 83"/>
          <p:cNvSpPr>
            <a:spLocks/>
          </p:cNvSpPr>
          <p:nvPr/>
        </p:nvSpPr>
        <p:spPr bwMode="auto">
          <a:xfrm rot="16200000">
            <a:off x="4303373" y="3100067"/>
            <a:ext cx="72656" cy="229143"/>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sp>
        <p:nvSpPr>
          <p:cNvPr id="446" name="Freeform 85"/>
          <p:cNvSpPr>
            <a:spLocks/>
          </p:cNvSpPr>
          <p:nvPr/>
        </p:nvSpPr>
        <p:spPr bwMode="auto">
          <a:xfrm rot="16200000">
            <a:off x="4237984" y="3459671"/>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7" name="Freeform 86"/>
          <p:cNvSpPr>
            <a:spLocks/>
          </p:cNvSpPr>
          <p:nvPr/>
        </p:nvSpPr>
        <p:spPr bwMode="auto">
          <a:xfrm rot="16200000">
            <a:off x="4267366" y="3423863"/>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8" name="Freeform 87"/>
          <p:cNvSpPr>
            <a:spLocks/>
          </p:cNvSpPr>
          <p:nvPr/>
        </p:nvSpPr>
        <p:spPr bwMode="auto">
          <a:xfrm rot="16200000">
            <a:off x="4232015" y="3444522"/>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43" name="Freeform 89"/>
          <p:cNvSpPr>
            <a:spLocks/>
          </p:cNvSpPr>
          <p:nvPr/>
        </p:nvSpPr>
        <p:spPr bwMode="auto">
          <a:xfrm rot="12694966">
            <a:off x="4398529" y="3371745"/>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4" name="Freeform 90"/>
          <p:cNvSpPr>
            <a:spLocks/>
          </p:cNvSpPr>
          <p:nvPr/>
        </p:nvSpPr>
        <p:spPr bwMode="auto">
          <a:xfrm rot="12694966">
            <a:off x="4379022" y="3345817"/>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5" name="Freeform 91"/>
          <p:cNvSpPr>
            <a:spLocks/>
          </p:cNvSpPr>
          <p:nvPr/>
        </p:nvSpPr>
        <p:spPr bwMode="auto">
          <a:xfrm rot="12694966">
            <a:off x="4380653" y="3346313"/>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40" name="Freeform 93"/>
          <p:cNvSpPr>
            <a:spLocks/>
          </p:cNvSpPr>
          <p:nvPr/>
        </p:nvSpPr>
        <p:spPr bwMode="auto">
          <a:xfrm rot="12694966">
            <a:off x="4323638" y="3376216"/>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1" name="Freeform 94"/>
          <p:cNvSpPr>
            <a:spLocks/>
          </p:cNvSpPr>
          <p:nvPr/>
        </p:nvSpPr>
        <p:spPr bwMode="auto">
          <a:xfrm rot="12694966">
            <a:off x="4304131" y="3350288"/>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2" name="Freeform 95"/>
          <p:cNvSpPr>
            <a:spLocks/>
          </p:cNvSpPr>
          <p:nvPr/>
        </p:nvSpPr>
        <p:spPr bwMode="auto">
          <a:xfrm rot="12694966">
            <a:off x="4305762" y="3350784"/>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15" name="Freeform 96"/>
          <p:cNvSpPr>
            <a:spLocks/>
          </p:cNvSpPr>
          <p:nvPr/>
        </p:nvSpPr>
        <p:spPr bwMode="auto">
          <a:xfrm rot="16200000">
            <a:off x="4421857" y="3295678"/>
            <a:ext cx="99482" cy="84951"/>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16" name="Freeform 97"/>
          <p:cNvSpPr>
            <a:spLocks/>
          </p:cNvSpPr>
          <p:nvPr/>
        </p:nvSpPr>
        <p:spPr bwMode="auto">
          <a:xfrm rot="16200000">
            <a:off x="4275429" y="3155956"/>
            <a:ext cx="60360" cy="250381"/>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37" name="Freeform 99"/>
          <p:cNvSpPr>
            <a:spLocks/>
          </p:cNvSpPr>
          <p:nvPr/>
        </p:nvSpPr>
        <p:spPr bwMode="auto">
          <a:xfrm rot="12331219">
            <a:off x="4405756" y="3242932"/>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8" name="Freeform 100"/>
          <p:cNvSpPr>
            <a:spLocks/>
          </p:cNvSpPr>
          <p:nvPr/>
        </p:nvSpPr>
        <p:spPr bwMode="auto">
          <a:xfrm rot="12331219">
            <a:off x="4382340" y="3220736"/>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9" name="Freeform 101"/>
          <p:cNvSpPr>
            <a:spLocks/>
          </p:cNvSpPr>
          <p:nvPr/>
        </p:nvSpPr>
        <p:spPr bwMode="auto">
          <a:xfrm rot="12331219">
            <a:off x="4386195" y="3217246"/>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34" name="Freeform 103"/>
          <p:cNvSpPr>
            <a:spLocks/>
          </p:cNvSpPr>
          <p:nvPr/>
        </p:nvSpPr>
        <p:spPr bwMode="auto">
          <a:xfrm rot="12331219">
            <a:off x="4340925" y="3256345"/>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5" name="Freeform 104"/>
          <p:cNvSpPr>
            <a:spLocks/>
          </p:cNvSpPr>
          <p:nvPr/>
        </p:nvSpPr>
        <p:spPr bwMode="auto">
          <a:xfrm rot="12331219">
            <a:off x="4317509" y="3234149"/>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6" name="Freeform 105"/>
          <p:cNvSpPr>
            <a:spLocks/>
          </p:cNvSpPr>
          <p:nvPr/>
        </p:nvSpPr>
        <p:spPr bwMode="auto">
          <a:xfrm rot="12331219">
            <a:off x="4321364" y="3230659"/>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19" name="Freeform 106"/>
          <p:cNvSpPr>
            <a:spLocks/>
          </p:cNvSpPr>
          <p:nvPr/>
        </p:nvSpPr>
        <p:spPr bwMode="auto">
          <a:xfrm rot="16200000">
            <a:off x="4054110" y="3443224"/>
            <a:ext cx="160960" cy="73773"/>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20" name="Freeform 107"/>
          <p:cNvSpPr>
            <a:spLocks/>
          </p:cNvSpPr>
          <p:nvPr/>
        </p:nvSpPr>
        <p:spPr bwMode="auto">
          <a:xfrm rot="16200000">
            <a:off x="4125649" y="3318032"/>
            <a:ext cx="73773" cy="70420"/>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21" name="Freeform 108"/>
          <p:cNvSpPr>
            <a:spLocks/>
          </p:cNvSpPr>
          <p:nvPr/>
        </p:nvSpPr>
        <p:spPr bwMode="auto">
          <a:xfrm rot="16200000">
            <a:off x="4117825" y="3339271"/>
            <a:ext cx="54771" cy="95011"/>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22" name="Freeform 109"/>
          <p:cNvSpPr>
            <a:spLocks/>
          </p:cNvSpPr>
          <p:nvPr/>
        </p:nvSpPr>
        <p:spPr bwMode="auto">
          <a:xfrm rot="16200000">
            <a:off x="4142416" y="3285618"/>
            <a:ext cx="54771" cy="95011"/>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31" name="Freeform 111"/>
          <p:cNvSpPr>
            <a:spLocks/>
          </p:cNvSpPr>
          <p:nvPr/>
        </p:nvSpPr>
        <p:spPr bwMode="auto">
          <a:xfrm rot="12331219">
            <a:off x="4268270" y="3270876"/>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2" name="Freeform 112"/>
          <p:cNvSpPr>
            <a:spLocks/>
          </p:cNvSpPr>
          <p:nvPr/>
        </p:nvSpPr>
        <p:spPr bwMode="auto">
          <a:xfrm rot="12331219">
            <a:off x="4244854" y="3248680"/>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3" name="Freeform 113"/>
          <p:cNvSpPr>
            <a:spLocks/>
          </p:cNvSpPr>
          <p:nvPr/>
        </p:nvSpPr>
        <p:spPr bwMode="auto">
          <a:xfrm rot="12331219">
            <a:off x="4248709" y="3245190"/>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24" name="Freeform 114"/>
          <p:cNvSpPr>
            <a:spLocks/>
          </p:cNvSpPr>
          <p:nvPr/>
        </p:nvSpPr>
        <p:spPr bwMode="auto">
          <a:xfrm rot="16200000">
            <a:off x="4255309" y="3383981"/>
            <a:ext cx="62596" cy="39122"/>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25" name="Freeform 115"/>
          <p:cNvSpPr>
            <a:spLocks/>
          </p:cNvSpPr>
          <p:nvPr/>
        </p:nvSpPr>
        <p:spPr bwMode="auto">
          <a:xfrm rot="16200000">
            <a:off x="4057465" y="3413043"/>
            <a:ext cx="67067" cy="59242"/>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26" name="Freeform 116"/>
          <p:cNvSpPr>
            <a:spLocks/>
          </p:cNvSpPr>
          <p:nvPr/>
        </p:nvSpPr>
        <p:spPr bwMode="auto">
          <a:xfrm rot="16200000">
            <a:off x="4148003" y="3204019"/>
            <a:ext cx="70420" cy="88304"/>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27" name="Freeform 117"/>
          <p:cNvSpPr>
            <a:spLocks/>
          </p:cNvSpPr>
          <p:nvPr/>
        </p:nvSpPr>
        <p:spPr bwMode="auto">
          <a:xfrm rot="16200000">
            <a:off x="4514632" y="3407455"/>
            <a:ext cx="80480" cy="87186"/>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28" name="Freeform 118"/>
          <p:cNvSpPr>
            <a:spLocks/>
          </p:cNvSpPr>
          <p:nvPr/>
        </p:nvSpPr>
        <p:spPr bwMode="auto">
          <a:xfrm rot="16200000">
            <a:off x="4205011" y="3282264"/>
            <a:ext cx="54771" cy="24591"/>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29" name="Freeform 119"/>
          <p:cNvSpPr>
            <a:spLocks/>
          </p:cNvSpPr>
          <p:nvPr/>
        </p:nvSpPr>
        <p:spPr bwMode="auto">
          <a:xfrm rot="16200000">
            <a:off x="4549284" y="3454402"/>
            <a:ext cx="67067" cy="14195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30" name="Freeform 120"/>
          <p:cNvSpPr>
            <a:spLocks/>
          </p:cNvSpPr>
          <p:nvPr/>
        </p:nvSpPr>
        <p:spPr bwMode="auto">
          <a:xfrm rot="16200000">
            <a:off x="4447566" y="3419751"/>
            <a:ext cx="120720" cy="84951"/>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sp>
        <p:nvSpPr>
          <p:cNvPr id="520" name="Freeform 67"/>
          <p:cNvSpPr>
            <a:spLocks/>
          </p:cNvSpPr>
          <p:nvPr/>
        </p:nvSpPr>
        <p:spPr bwMode="auto">
          <a:xfrm rot="16200000">
            <a:off x="6989432" y="1294566"/>
            <a:ext cx="83833" cy="393455"/>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sp>
        <p:nvSpPr>
          <p:cNvPr id="571" name="Freeform 69"/>
          <p:cNvSpPr>
            <a:spLocks/>
          </p:cNvSpPr>
          <p:nvPr/>
        </p:nvSpPr>
        <p:spPr bwMode="auto">
          <a:xfrm rot="16200000">
            <a:off x="7058175" y="1560275"/>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72" name="Freeform 70"/>
          <p:cNvSpPr>
            <a:spLocks/>
          </p:cNvSpPr>
          <p:nvPr/>
        </p:nvSpPr>
        <p:spPr bwMode="auto">
          <a:xfrm rot="16200000">
            <a:off x="7087557" y="1524467"/>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3" name="Freeform 71"/>
          <p:cNvSpPr>
            <a:spLocks/>
          </p:cNvSpPr>
          <p:nvPr/>
        </p:nvSpPr>
        <p:spPr bwMode="auto">
          <a:xfrm rot="16200000">
            <a:off x="7052206" y="1545126"/>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68" name="Freeform 73"/>
          <p:cNvSpPr>
            <a:spLocks/>
          </p:cNvSpPr>
          <p:nvPr/>
        </p:nvSpPr>
        <p:spPr bwMode="auto">
          <a:xfrm rot="16200000">
            <a:off x="7015699" y="1511093"/>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9" name="Freeform 74"/>
          <p:cNvSpPr>
            <a:spLocks/>
          </p:cNvSpPr>
          <p:nvPr/>
        </p:nvSpPr>
        <p:spPr bwMode="auto">
          <a:xfrm rot="16200000">
            <a:off x="7045081" y="1475285"/>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0" name="Freeform 75"/>
          <p:cNvSpPr>
            <a:spLocks/>
          </p:cNvSpPr>
          <p:nvPr/>
        </p:nvSpPr>
        <p:spPr bwMode="auto">
          <a:xfrm rot="16200000">
            <a:off x="7009730" y="1495944"/>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23" name="Freeform 76"/>
          <p:cNvSpPr>
            <a:spLocks/>
          </p:cNvSpPr>
          <p:nvPr/>
        </p:nvSpPr>
        <p:spPr bwMode="auto">
          <a:xfrm rot="16200000">
            <a:off x="6984960" y="1255442"/>
            <a:ext cx="68184" cy="381160"/>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65" name="Freeform 78"/>
          <p:cNvSpPr>
            <a:spLocks/>
          </p:cNvSpPr>
          <p:nvPr/>
        </p:nvSpPr>
        <p:spPr bwMode="auto">
          <a:xfrm rot="16200000">
            <a:off x="6972106" y="1461911"/>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6" name="Freeform 79"/>
          <p:cNvSpPr>
            <a:spLocks/>
          </p:cNvSpPr>
          <p:nvPr/>
        </p:nvSpPr>
        <p:spPr bwMode="auto">
          <a:xfrm rot="16200000">
            <a:off x="7001488" y="1426103"/>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7" name="Freeform 80"/>
          <p:cNvSpPr>
            <a:spLocks/>
          </p:cNvSpPr>
          <p:nvPr/>
        </p:nvSpPr>
        <p:spPr bwMode="auto">
          <a:xfrm rot="16200000">
            <a:off x="6966137" y="1446762"/>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25" name="Freeform 81"/>
          <p:cNvSpPr>
            <a:spLocks/>
          </p:cNvSpPr>
          <p:nvPr/>
        </p:nvSpPr>
        <p:spPr bwMode="auto">
          <a:xfrm rot="16200000">
            <a:off x="6967076" y="1170491"/>
            <a:ext cx="68184" cy="420282"/>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26" name="Freeform 82"/>
          <p:cNvSpPr>
            <a:spLocks/>
          </p:cNvSpPr>
          <p:nvPr/>
        </p:nvSpPr>
        <p:spPr bwMode="auto">
          <a:xfrm rot="16200000">
            <a:off x="6881007" y="1098955"/>
            <a:ext cx="119602" cy="42587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27" name="Freeform 83"/>
          <p:cNvSpPr>
            <a:spLocks/>
          </p:cNvSpPr>
          <p:nvPr/>
        </p:nvSpPr>
        <p:spPr bwMode="auto">
          <a:xfrm rot="16200000">
            <a:off x="6992784" y="1053125"/>
            <a:ext cx="72656" cy="229143"/>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sp>
        <p:nvSpPr>
          <p:cNvPr id="562" name="Freeform 85"/>
          <p:cNvSpPr>
            <a:spLocks/>
          </p:cNvSpPr>
          <p:nvPr/>
        </p:nvSpPr>
        <p:spPr bwMode="auto">
          <a:xfrm rot="16200000">
            <a:off x="6927395" y="1412729"/>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3" name="Freeform 86"/>
          <p:cNvSpPr>
            <a:spLocks/>
          </p:cNvSpPr>
          <p:nvPr/>
        </p:nvSpPr>
        <p:spPr bwMode="auto">
          <a:xfrm rot="16200000">
            <a:off x="6956777" y="1376921"/>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4" name="Freeform 87"/>
          <p:cNvSpPr>
            <a:spLocks/>
          </p:cNvSpPr>
          <p:nvPr/>
        </p:nvSpPr>
        <p:spPr bwMode="auto">
          <a:xfrm rot="16200000">
            <a:off x="6921426" y="1397580"/>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59" name="Freeform 89"/>
          <p:cNvSpPr>
            <a:spLocks/>
          </p:cNvSpPr>
          <p:nvPr/>
        </p:nvSpPr>
        <p:spPr bwMode="auto">
          <a:xfrm rot="12694966">
            <a:off x="7087940" y="1324803"/>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0" name="Freeform 90"/>
          <p:cNvSpPr>
            <a:spLocks/>
          </p:cNvSpPr>
          <p:nvPr/>
        </p:nvSpPr>
        <p:spPr bwMode="auto">
          <a:xfrm rot="12694966">
            <a:off x="7068433" y="1298875"/>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1" name="Freeform 91"/>
          <p:cNvSpPr>
            <a:spLocks/>
          </p:cNvSpPr>
          <p:nvPr/>
        </p:nvSpPr>
        <p:spPr bwMode="auto">
          <a:xfrm rot="12694966">
            <a:off x="7070064" y="1299371"/>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56" name="Freeform 93"/>
          <p:cNvSpPr>
            <a:spLocks/>
          </p:cNvSpPr>
          <p:nvPr/>
        </p:nvSpPr>
        <p:spPr bwMode="auto">
          <a:xfrm rot="12694966">
            <a:off x="7013049" y="1329274"/>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7" name="Freeform 94"/>
          <p:cNvSpPr>
            <a:spLocks/>
          </p:cNvSpPr>
          <p:nvPr/>
        </p:nvSpPr>
        <p:spPr bwMode="auto">
          <a:xfrm rot="12694966">
            <a:off x="6993542" y="1303346"/>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8" name="Freeform 95"/>
          <p:cNvSpPr>
            <a:spLocks/>
          </p:cNvSpPr>
          <p:nvPr/>
        </p:nvSpPr>
        <p:spPr bwMode="auto">
          <a:xfrm rot="12694966">
            <a:off x="6995173" y="1303842"/>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31" name="Freeform 96"/>
          <p:cNvSpPr>
            <a:spLocks/>
          </p:cNvSpPr>
          <p:nvPr/>
        </p:nvSpPr>
        <p:spPr bwMode="auto">
          <a:xfrm rot="16200000">
            <a:off x="7111268" y="1248736"/>
            <a:ext cx="99482" cy="84951"/>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32" name="Freeform 97"/>
          <p:cNvSpPr>
            <a:spLocks/>
          </p:cNvSpPr>
          <p:nvPr/>
        </p:nvSpPr>
        <p:spPr bwMode="auto">
          <a:xfrm rot="16200000">
            <a:off x="6964840" y="1109014"/>
            <a:ext cx="60360" cy="250381"/>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53" name="Freeform 99"/>
          <p:cNvSpPr>
            <a:spLocks/>
          </p:cNvSpPr>
          <p:nvPr/>
        </p:nvSpPr>
        <p:spPr bwMode="auto">
          <a:xfrm rot="12331219">
            <a:off x="7095167" y="1195990"/>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4" name="Freeform 100"/>
          <p:cNvSpPr>
            <a:spLocks/>
          </p:cNvSpPr>
          <p:nvPr/>
        </p:nvSpPr>
        <p:spPr bwMode="auto">
          <a:xfrm rot="12331219">
            <a:off x="7071751" y="1173794"/>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5" name="Freeform 101"/>
          <p:cNvSpPr>
            <a:spLocks/>
          </p:cNvSpPr>
          <p:nvPr/>
        </p:nvSpPr>
        <p:spPr bwMode="auto">
          <a:xfrm rot="12331219">
            <a:off x="7075606" y="1170304"/>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50" name="Freeform 103"/>
          <p:cNvSpPr>
            <a:spLocks/>
          </p:cNvSpPr>
          <p:nvPr/>
        </p:nvSpPr>
        <p:spPr bwMode="auto">
          <a:xfrm rot="12331219">
            <a:off x="7030336" y="1209403"/>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1" name="Freeform 104"/>
          <p:cNvSpPr>
            <a:spLocks/>
          </p:cNvSpPr>
          <p:nvPr/>
        </p:nvSpPr>
        <p:spPr bwMode="auto">
          <a:xfrm rot="12331219">
            <a:off x="7006920" y="1187207"/>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2" name="Freeform 105"/>
          <p:cNvSpPr>
            <a:spLocks/>
          </p:cNvSpPr>
          <p:nvPr/>
        </p:nvSpPr>
        <p:spPr bwMode="auto">
          <a:xfrm rot="12331219">
            <a:off x="7010775" y="1183717"/>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35" name="Freeform 106"/>
          <p:cNvSpPr>
            <a:spLocks/>
          </p:cNvSpPr>
          <p:nvPr/>
        </p:nvSpPr>
        <p:spPr bwMode="auto">
          <a:xfrm rot="16200000">
            <a:off x="6743521" y="1396282"/>
            <a:ext cx="160960" cy="73773"/>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36" name="Freeform 107"/>
          <p:cNvSpPr>
            <a:spLocks/>
          </p:cNvSpPr>
          <p:nvPr/>
        </p:nvSpPr>
        <p:spPr bwMode="auto">
          <a:xfrm rot="16200000">
            <a:off x="6815060" y="1271090"/>
            <a:ext cx="73773" cy="70420"/>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37" name="Freeform 108"/>
          <p:cNvSpPr>
            <a:spLocks/>
          </p:cNvSpPr>
          <p:nvPr/>
        </p:nvSpPr>
        <p:spPr bwMode="auto">
          <a:xfrm rot="16200000">
            <a:off x="6807236" y="1292329"/>
            <a:ext cx="54771" cy="95011"/>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38" name="Freeform 109"/>
          <p:cNvSpPr>
            <a:spLocks/>
          </p:cNvSpPr>
          <p:nvPr/>
        </p:nvSpPr>
        <p:spPr bwMode="auto">
          <a:xfrm rot="16200000">
            <a:off x="6831827" y="1238676"/>
            <a:ext cx="54771" cy="95011"/>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47" name="Freeform 111"/>
          <p:cNvSpPr>
            <a:spLocks/>
          </p:cNvSpPr>
          <p:nvPr/>
        </p:nvSpPr>
        <p:spPr bwMode="auto">
          <a:xfrm rot="12331219">
            <a:off x="6957681" y="1223934"/>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48" name="Freeform 112"/>
          <p:cNvSpPr>
            <a:spLocks/>
          </p:cNvSpPr>
          <p:nvPr/>
        </p:nvSpPr>
        <p:spPr bwMode="auto">
          <a:xfrm rot="12331219">
            <a:off x="6934265" y="1201738"/>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49" name="Freeform 113"/>
          <p:cNvSpPr>
            <a:spLocks/>
          </p:cNvSpPr>
          <p:nvPr/>
        </p:nvSpPr>
        <p:spPr bwMode="auto">
          <a:xfrm rot="12331219">
            <a:off x="6938120" y="1198248"/>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40" name="Freeform 114"/>
          <p:cNvSpPr>
            <a:spLocks/>
          </p:cNvSpPr>
          <p:nvPr/>
        </p:nvSpPr>
        <p:spPr bwMode="auto">
          <a:xfrm rot="16200000">
            <a:off x="6944720" y="1337039"/>
            <a:ext cx="62596" cy="39122"/>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541" name="Freeform 115"/>
          <p:cNvSpPr>
            <a:spLocks/>
          </p:cNvSpPr>
          <p:nvPr/>
        </p:nvSpPr>
        <p:spPr bwMode="auto">
          <a:xfrm rot="16200000">
            <a:off x="6746876" y="1366101"/>
            <a:ext cx="67067" cy="59242"/>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542" name="Freeform 116"/>
          <p:cNvSpPr>
            <a:spLocks/>
          </p:cNvSpPr>
          <p:nvPr/>
        </p:nvSpPr>
        <p:spPr bwMode="auto">
          <a:xfrm rot="16200000">
            <a:off x="6837414" y="1157077"/>
            <a:ext cx="70420" cy="88304"/>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543" name="Freeform 117"/>
          <p:cNvSpPr>
            <a:spLocks/>
          </p:cNvSpPr>
          <p:nvPr/>
        </p:nvSpPr>
        <p:spPr bwMode="auto">
          <a:xfrm rot="16200000">
            <a:off x="7204043" y="1360513"/>
            <a:ext cx="80480" cy="87186"/>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544" name="Freeform 118"/>
          <p:cNvSpPr>
            <a:spLocks/>
          </p:cNvSpPr>
          <p:nvPr/>
        </p:nvSpPr>
        <p:spPr bwMode="auto">
          <a:xfrm rot="16200000">
            <a:off x="6894422" y="1235322"/>
            <a:ext cx="54771" cy="24591"/>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545" name="Freeform 119"/>
          <p:cNvSpPr>
            <a:spLocks/>
          </p:cNvSpPr>
          <p:nvPr/>
        </p:nvSpPr>
        <p:spPr bwMode="auto">
          <a:xfrm rot="16200000">
            <a:off x="7238695" y="1407460"/>
            <a:ext cx="67067" cy="14195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546" name="Freeform 120"/>
          <p:cNvSpPr>
            <a:spLocks/>
          </p:cNvSpPr>
          <p:nvPr/>
        </p:nvSpPr>
        <p:spPr bwMode="auto">
          <a:xfrm rot="16200000">
            <a:off x="7136977" y="1372809"/>
            <a:ext cx="120720" cy="84951"/>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sp>
        <p:nvSpPr>
          <p:cNvPr id="635" name="Freeform 67"/>
          <p:cNvSpPr>
            <a:spLocks/>
          </p:cNvSpPr>
          <p:nvPr/>
        </p:nvSpPr>
        <p:spPr bwMode="auto">
          <a:xfrm rot="16200000">
            <a:off x="4676539" y="1282614"/>
            <a:ext cx="83833" cy="393455"/>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sp>
        <p:nvSpPr>
          <p:cNvPr id="686" name="Freeform 69"/>
          <p:cNvSpPr>
            <a:spLocks/>
          </p:cNvSpPr>
          <p:nvPr/>
        </p:nvSpPr>
        <p:spPr bwMode="auto">
          <a:xfrm rot="16200000">
            <a:off x="4745282" y="1548323"/>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7" name="Freeform 70"/>
          <p:cNvSpPr>
            <a:spLocks/>
          </p:cNvSpPr>
          <p:nvPr/>
        </p:nvSpPr>
        <p:spPr bwMode="auto">
          <a:xfrm rot="16200000">
            <a:off x="4774664" y="1512515"/>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8" name="Freeform 71"/>
          <p:cNvSpPr>
            <a:spLocks/>
          </p:cNvSpPr>
          <p:nvPr/>
        </p:nvSpPr>
        <p:spPr bwMode="auto">
          <a:xfrm rot="16200000">
            <a:off x="4739313" y="1533174"/>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83" name="Freeform 73"/>
          <p:cNvSpPr>
            <a:spLocks/>
          </p:cNvSpPr>
          <p:nvPr/>
        </p:nvSpPr>
        <p:spPr bwMode="auto">
          <a:xfrm rot="16200000">
            <a:off x="4702806" y="1499141"/>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4" name="Freeform 74"/>
          <p:cNvSpPr>
            <a:spLocks/>
          </p:cNvSpPr>
          <p:nvPr/>
        </p:nvSpPr>
        <p:spPr bwMode="auto">
          <a:xfrm rot="16200000">
            <a:off x="4732188" y="1463333"/>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5" name="Freeform 75"/>
          <p:cNvSpPr>
            <a:spLocks/>
          </p:cNvSpPr>
          <p:nvPr/>
        </p:nvSpPr>
        <p:spPr bwMode="auto">
          <a:xfrm rot="16200000">
            <a:off x="4696837" y="1483992"/>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38" name="Freeform 76"/>
          <p:cNvSpPr>
            <a:spLocks/>
          </p:cNvSpPr>
          <p:nvPr/>
        </p:nvSpPr>
        <p:spPr bwMode="auto">
          <a:xfrm rot="16200000">
            <a:off x="4672067" y="1243490"/>
            <a:ext cx="68184" cy="381160"/>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80" name="Freeform 78"/>
          <p:cNvSpPr>
            <a:spLocks/>
          </p:cNvSpPr>
          <p:nvPr/>
        </p:nvSpPr>
        <p:spPr bwMode="auto">
          <a:xfrm rot="16200000">
            <a:off x="4659213" y="1449959"/>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1" name="Freeform 79"/>
          <p:cNvSpPr>
            <a:spLocks/>
          </p:cNvSpPr>
          <p:nvPr/>
        </p:nvSpPr>
        <p:spPr bwMode="auto">
          <a:xfrm rot="16200000">
            <a:off x="4688595" y="1414151"/>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2" name="Freeform 80"/>
          <p:cNvSpPr>
            <a:spLocks/>
          </p:cNvSpPr>
          <p:nvPr/>
        </p:nvSpPr>
        <p:spPr bwMode="auto">
          <a:xfrm rot="16200000">
            <a:off x="4653244" y="1434810"/>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40" name="Freeform 81"/>
          <p:cNvSpPr>
            <a:spLocks/>
          </p:cNvSpPr>
          <p:nvPr/>
        </p:nvSpPr>
        <p:spPr bwMode="auto">
          <a:xfrm rot="16200000">
            <a:off x="4654183" y="1158539"/>
            <a:ext cx="68184" cy="420282"/>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41" name="Freeform 82"/>
          <p:cNvSpPr>
            <a:spLocks/>
          </p:cNvSpPr>
          <p:nvPr/>
        </p:nvSpPr>
        <p:spPr bwMode="auto">
          <a:xfrm rot="16200000">
            <a:off x="4568114" y="1087003"/>
            <a:ext cx="119602" cy="42587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42" name="Freeform 83"/>
          <p:cNvSpPr>
            <a:spLocks/>
          </p:cNvSpPr>
          <p:nvPr/>
        </p:nvSpPr>
        <p:spPr bwMode="auto">
          <a:xfrm rot="16200000">
            <a:off x="4679891" y="1041173"/>
            <a:ext cx="72656" cy="229143"/>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sp>
        <p:nvSpPr>
          <p:cNvPr id="677" name="Freeform 85"/>
          <p:cNvSpPr>
            <a:spLocks/>
          </p:cNvSpPr>
          <p:nvPr/>
        </p:nvSpPr>
        <p:spPr bwMode="auto">
          <a:xfrm rot="16200000">
            <a:off x="4614502" y="1400777"/>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8" name="Freeform 86"/>
          <p:cNvSpPr>
            <a:spLocks/>
          </p:cNvSpPr>
          <p:nvPr/>
        </p:nvSpPr>
        <p:spPr bwMode="auto">
          <a:xfrm rot="16200000">
            <a:off x="4643884" y="1364969"/>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9" name="Freeform 87"/>
          <p:cNvSpPr>
            <a:spLocks/>
          </p:cNvSpPr>
          <p:nvPr/>
        </p:nvSpPr>
        <p:spPr bwMode="auto">
          <a:xfrm rot="16200000">
            <a:off x="4608533" y="1385628"/>
            <a:ext cx="94572" cy="71617"/>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74" name="Freeform 89"/>
          <p:cNvSpPr>
            <a:spLocks/>
          </p:cNvSpPr>
          <p:nvPr/>
        </p:nvSpPr>
        <p:spPr bwMode="auto">
          <a:xfrm rot="12694966">
            <a:off x="4775047" y="1312851"/>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5" name="Freeform 90"/>
          <p:cNvSpPr>
            <a:spLocks/>
          </p:cNvSpPr>
          <p:nvPr/>
        </p:nvSpPr>
        <p:spPr bwMode="auto">
          <a:xfrm rot="12694966">
            <a:off x="4755540" y="1286923"/>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6" name="Freeform 91"/>
          <p:cNvSpPr>
            <a:spLocks/>
          </p:cNvSpPr>
          <p:nvPr/>
        </p:nvSpPr>
        <p:spPr bwMode="auto">
          <a:xfrm rot="12694966">
            <a:off x="4757171" y="1287419"/>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71" name="Freeform 93"/>
          <p:cNvSpPr>
            <a:spLocks/>
          </p:cNvSpPr>
          <p:nvPr/>
        </p:nvSpPr>
        <p:spPr bwMode="auto">
          <a:xfrm rot="12694966">
            <a:off x="4700156" y="1317322"/>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2" name="Freeform 94"/>
          <p:cNvSpPr>
            <a:spLocks/>
          </p:cNvSpPr>
          <p:nvPr/>
        </p:nvSpPr>
        <p:spPr bwMode="auto">
          <a:xfrm rot="12694966">
            <a:off x="4680649" y="1291394"/>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3" name="Freeform 95"/>
          <p:cNvSpPr>
            <a:spLocks/>
          </p:cNvSpPr>
          <p:nvPr/>
        </p:nvSpPr>
        <p:spPr bwMode="auto">
          <a:xfrm rot="12694966">
            <a:off x="4682280" y="1291890"/>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46" name="Freeform 96"/>
          <p:cNvSpPr>
            <a:spLocks/>
          </p:cNvSpPr>
          <p:nvPr/>
        </p:nvSpPr>
        <p:spPr bwMode="auto">
          <a:xfrm rot="16200000">
            <a:off x="4798375" y="1236784"/>
            <a:ext cx="99482" cy="84951"/>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647" name="Freeform 97"/>
          <p:cNvSpPr>
            <a:spLocks/>
          </p:cNvSpPr>
          <p:nvPr/>
        </p:nvSpPr>
        <p:spPr bwMode="auto">
          <a:xfrm rot="16200000">
            <a:off x="4651947" y="1097062"/>
            <a:ext cx="60360" cy="250381"/>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68" name="Freeform 99"/>
          <p:cNvSpPr>
            <a:spLocks/>
          </p:cNvSpPr>
          <p:nvPr/>
        </p:nvSpPr>
        <p:spPr bwMode="auto">
          <a:xfrm rot="12331219">
            <a:off x="4782274" y="1184038"/>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9" name="Freeform 100"/>
          <p:cNvSpPr>
            <a:spLocks/>
          </p:cNvSpPr>
          <p:nvPr/>
        </p:nvSpPr>
        <p:spPr bwMode="auto">
          <a:xfrm rot="12331219">
            <a:off x="4758858" y="1161842"/>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0" name="Freeform 101"/>
          <p:cNvSpPr>
            <a:spLocks/>
          </p:cNvSpPr>
          <p:nvPr/>
        </p:nvSpPr>
        <p:spPr bwMode="auto">
          <a:xfrm rot="12331219">
            <a:off x="4762713" y="1158352"/>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65" name="Freeform 103"/>
          <p:cNvSpPr>
            <a:spLocks/>
          </p:cNvSpPr>
          <p:nvPr/>
        </p:nvSpPr>
        <p:spPr bwMode="auto">
          <a:xfrm rot="12331219">
            <a:off x="4717443" y="1197451"/>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6" name="Freeform 104"/>
          <p:cNvSpPr>
            <a:spLocks/>
          </p:cNvSpPr>
          <p:nvPr/>
        </p:nvSpPr>
        <p:spPr bwMode="auto">
          <a:xfrm rot="12331219">
            <a:off x="4694027" y="1175255"/>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7" name="Freeform 105"/>
          <p:cNvSpPr>
            <a:spLocks/>
          </p:cNvSpPr>
          <p:nvPr/>
        </p:nvSpPr>
        <p:spPr bwMode="auto">
          <a:xfrm rot="12331219">
            <a:off x="4697882" y="1171765"/>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50" name="Freeform 106"/>
          <p:cNvSpPr>
            <a:spLocks/>
          </p:cNvSpPr>
          <p:nvPr/>
        </p:nvSpPr>
        <p:spPr bwMode="auto">
          <a:xfrm rot="16200000">
            <a:off x="4430628" y="1384330"/>
            <a:ext cx="160960" cy="73773"/>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651" name="Freeform 107"/>
          <p:cNvSpPr>
            <a:spLocks/>
          </p:cNvSpPr>
          <p:nvPr/>
        </p:nvSpPr>
        <p:spPr bwMode="auto">
          <a:xfrm rot="16200000">
            <a:off x="4502167" y="1259138"/>
            <a:ext cx="73773" cy="70420"/>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652" name="Freeform 108"/>
          <p:cNvSpPr>
            <a:spLocks/>
          </p:cNvSpPr>
          <p:nvPr/>
        </p:nvSpPr>
        <p:spPr bwMode="auto">
          <a:xfrm rot="16200000">
            <a:off x="4494343" y="1280377"/>
            <a:ext cx="54771" cy="95011"/>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653" name="Freeform 109"/>
          <p:cNvSpPr>
            <a:spLocks/>
          </p:cNvSpPr>
          <p:nvPr/>
        </p:nvSpPr>
        <p:spPr bwMode="auto">
          <a:xfrm rot="16200000">
            <a:off x="4518934" y="1226724"/>
            <a:ext cx="54771" cy="95011"/>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662" name="Freeform 111"/>
          <p:cNvSpPr>
            <a:spLocks/>
          </p:cNvSpPr>
          <p:nvPr/>
        </p:nvSpPr>
        <p:spPr bwMode="auto">
          <a:xfrm rot="12331219">
            <a:off x="4644788" y="1211982"/>
            <a:ext cx="52336" cy="52336"/>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3" name="Freeform 112"/>
          <p:cNvSpPr>
            <a:spLocks/>
          </p:cNvSpPr>
          <p:nvPr/>
        </p:nvSpPr>
        <p:spPr bwMode="auto">
          <a:xfrm rot="12331219">
            <a:off x="4621372" y="1189786"/>
            <a:ext cx="24791" cy="26627"/>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4" name="Freeform 113"/>
          <p:cNvSpPr>
            <a:spLocks/>
          </p:cNvSpPr>
          <p:nvPr/>
        </p:nvSpPr>
        <p:spPr bwMode="auto">
          <a:xfrm rot="12331219">
            <a:off x="4625227" y="1186296"/>
            <a:ext cx="94571" cy="7161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55" name="Freeform 114"/>
          <p:cNvSpPr>
            <a:spLocks/>
          </p:cNvSpPr>
          <p:nvPr/>
        </p:nvSpPr>
        <p:spPr bwMode="auto">
          <a:xfrm rot="16200000">
            <a:off x="4631827" y="1325087"/>
            <a:ext cx="62596" cy="39122"/>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56" name="Freeform 115"/>
          <p:cNvSpPr>
            <a:spLocks/>
          </p:cNvSpPr>
          <p:nvPr/>
        </p:nvSpPr>
        <p:spPr bwMode="auto">
          <a:xfrm rot="16200000">
            <a:off x="4433983" y="1354149"/>
            <a:ext cx="67067" cy="59242"/>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57" name="Freeform 116"/>
          <p:cNvSpPr>
            <a:spLocks/>
          </p:cNvSpPr>
          <p:nvPr/>
        </p:nvSpPr>
        <p:spPr bwMode="auto">
          <a:xfrm rot="16200000">
            <a:off x="4524521" y="1145125"/>
            <a:ext cx="70420" cy="88304"/>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58" name="Freeform 117"/>
          <p:cNvSpPr>
            <a:spLocks/>
          </p:cNvSpPr>
          <p:nvPr/>
        </p:nvSpPr>
        <p:spPr bwMode="auto">
          <a:xfrm rot="16200000">
            <a:off x="4891150" y="1348561"/>
            <a:ext cx="80480" cy="87186"/>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59" name="Freeform 118"/>
          <p:cNvSpPr>
            <a:spLocks/>
          </p:cNvSpPr>
          <p:nvPr/>
        </p:nvSpPr>
        <p:spPr bwMode="auto">
          <a:xfrm rot="16200000">
            <a:off x="4581529" y="1223370"/>
            <a:ext cx="54771" cy="24591"/>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60" name="Freeform 119"/>
          <p:cNvSpPr>
            <a:spLocks/>
          </p:cNvSpPr>
          <p:nvPr/>
        </p:nvSpPr>
        <p:spPr bwMode="auto">
          <a:xfrm rot="16200000">
            <a:off x="4925802" y="1395508"/>
            <a:ext cx="67067" cy="14195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61" name="Freeform 120"/>
          <p:cNvSpPr>
            <a:spLocks/>
          </p:cNvSpPr>
          <p:nvPr/>
        </p:nvSpPr>
        <p:spPr bwMode="auto">
          <a:xfrm rot="16200000">
            <a:off x="4824084" y="1360857"/>
            <a:ext cx="120720" cy="84951"/>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sp>
        <p:nvSpPr>
          <p:cNvPr id="699" name="Rectangle 698"/>
          <p:cNvSpPr/>
          <p:nvPr/>
        </p:nvSpPr>
        <p:spPr bwMode="auto">
          <a:xfrm>
            <a:off x="8716524" y="790721"/>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grpSp>
        <p:nvGrpSpPr>
          <p:cNvPr id="126" name="Group 125">
            <a:extLst>
              <a:ext uri="{FF2B5EF4-FFF2-40B4-BE49-F238E27FC236}">
                <a16:creationId xmlns:a16="http://schemas.microsoft.com/office/drawing/2014/main" id="{12682974-6946-B64F-88B1-7EDFCF34D3FD}"/>
              </a:ext>
            </a:extLst>
          </p:cNvPr>
          <p:cNvGrpSpPr/>
          <p:nvPr/>
        </p:nvGrpSpPr>
        <p:grpSpPr>
          <a:xfrm>
            <a:off x="3571753" y="959363"/>
            <a:ext cx="5147527" cy="4062343"/>
            <a:chOff x="2047752" y="959362"/>
            <a:chExt cx="5147527" cy="4062343"/>
          </a:xfrm>
          <a:noFill/>
        </p:grpSpPr>
        <p:sp>
          <p:nvSpPr>
            <p:cNvPr id="2" name="Parallelogram 1">
              <a:extLst>
                <a:ext uri="{FF2B5EF4-FFF2-40B4-BE49-F238E27FC236}">
                  <a16:creationId xmlns:a16="http://schemas.microsoft.com/office/drawing/2014/main" id="{19124DEB-2CDC-444C-82ED-1F08066E2E3C}"/>
                </a:ext>
              </a:extLst>
            </p:cNvPr>
            <p:cNvSpPr/>
            <p:nvPr/>
          </p:nvSpPr>
          <p:spPr>
            <a:xfrm>
              <a:off x="2047752" y="959362"/>
              <a:ext cx="5147527" cy="4062343"/>
            </a:xfrm>
            <a:prstGeom prst="parallelogram">
              <a:avLst>
                <a:gd name="adj" fmla="val 16048"/>
              </a:avLst>
            </a:prstGeom>
            <a:grpFill/>
            <a:ln w="12700"/>
          </p:spPr>
          <p:style>
            <a:lnRef idx="2">
              <a:schemeClr val="dk1"/>
            </a:lnRef>
            <a:fillRef idx="1">
              <a:schemeClr val="lt1"/>
            </a:fillRef>
            <a:effectRef idx="0">
              <a:schemeClr val="dk1"/>
            </a:effectRef>
            <a:fontRef idx="minor">
              <a:schemeClr val="dk1"/>
            </a:fontRef>
          </p:style>
          <p:txBody>
            <a:bodyPr rtlCol="0" anchor="ctr"/>
            <a:lstStyle/>
            <a:p>
              <a:pPr algn="ctr"/>
              <a:endParaRPr lang="en-US"/>
            </a:p>
          </p:txBody>
        </p:sp>
        <p:cxnSp>
          <p:nvCxnSpPr>
            <p:cNvPr id="458" name="Straight Connector 457">
              <a:extLst>
                <a:ext uri="{FF2B5EF4-FFF2-40B4-BE49-F238E27FC236}">
                  <a16:creationId xmlns:a16="http://schemas.microsoft.com/office/drawing/2014/main" id="{C7CD4C5B-2FAB-164B-8DFC-05DC0D62603F}"/>
                </a:ext>
              </a:extLst>
            </p:cNvPr>
            <p:cNvCxnSpPr>
              <a:cxnSpLocks/>
              <a:stCxn id="2" idx="5"/>
              <a:endCxn id="2" idx="2"/>
            </p:cNvCxnSpPr>
            <p:nvPr/>
          </p:nvCxnSpPr>
          <p:spPr>
            <a:xfrm>
              <a:off x="2373714" y="2990534"/>
              <a:ext cx="4495603" cy="0"/>
            </a:xfrm>
            <a:prstGeom prst="line">
              <a:avLst/>
            </a:prstGeom>
            <a:grpFill/>
            <a:ln>
              <a:solidFill>
                <a:schemeClr val="tx1"/>
              </a:solidFill>
            </a:ln>
          </p:spPr>
          <p:style>
            <a:lnRef idx="1">
              <a:schemeClr val="accent6"/>
            </a:lnRef>
            <a:fillRef idx="0">
              <a:schemeClr val="accent6"/>
            </a:fillRef>
            <a:effectRef idx="0">
              <a:schemeClr val="accent6"/>
            </a:effectRef>
            <a:fontRef idx="minor">
              <a:schemeClr val="tx1"/>
            </a:fontRef>
          </p:style>
        </p:cxnSp>
        <p:cxnSp>
          <p:nvCxnSpPr>
            <p:cNvPr id="692" name="Straight Connector 691">
              <a:extLst>
                <a:ext uri="{FF2B5EF4-FFF2-40B4-BE49-F238E27FC236}">
                  <a16:creationId xmlns:a16="http://schemas.microsoft.com/office/drawing/2014/main" id="{0EF28EE2-27D3-484B-A013-3D223133FCFF}"/>
                </a:ext>
              </a:extLst>
            </p:cNvPr>
            <p:cNvCxnSpPr>
              <a:cxnSpLocks/>
              <a:stCxn id="2" idx="1"/>
              <a:endCxn id="2" idx="3"/>
            </p:cNvCxnSpPr>
            <p:nvPr/>
          </p:nvCxnSpPr>
          <p:spPr>
            <a:xfrm flipH="1">
              <a:off x="4295553" y="959362"/>
              <a:ext cx="651925" cy="4062343"/>
            </a:xfrm>
            <a:prstGeom prst="line">
              <a:avLst/>
            </a:prstGeom>
            <a:grpFill/>
            <a:ln>
              <a:solidFill>
                <a:schemeClr val="tx1"/>
              </a:solidFill>
            </a:ln>
          </p:spPr>
          <p:style>
            <a:lnRef idx="1">
              <a:schemeClr val="accent6"/>
            </a:lnRef>
            <a:fillRef idx="0">
              <a:schemeClr val="accent6"/>
            </a:fillRef>
            <a:effectRef idx="0">
              <a:schemeClr val="accent6"/>
            </a:effectRef>
            <a:fontRef idx="minor">
              <a:schemeClr val="tx1"/>
            </a:fontRef>
          </p:style>
        </p:cxnSp>
      </p:grpSp>
      <p:sp>
        <p:nvSpPr>
          <p:cNvPr id="3" name="TextBox 2">
            <a:extLst>
              <a:ext uri="{FF2B5EF4-FFF2-40B4-BE49-F238E27FC236}">
                <a16:creationId xmlns:a16="http://schemas.microsoft.com/office/drawing/2014/main" id="{B964B1FF-2A05-6242-BF39-43AFE6C3C942}"/>
              </a:ext>
            </a:extLst>
          </p:cNvPr>
          <p:cNvSpPr txBox="1"/>
          <p:nvPr/>
        </p:nvSpPr>
        <p:spPr>
          <a:xfrm>
            <a:off x="2534648" y="901700"/>
            <a:ext cx="1034051" cy="646331"/>
          </a:xfrm>
          <a:prstGeom prst="rect">
            <a:avLst/>
          </a:prstGeom>
          <a:noFill/>
        </p:spPr>
        <p:txBody>
          <a:bodyPr wrap="square" rtlCol="0">
            <a:spAutoFit/>
          </a:bodyPr>
          <a:lstStyle/>
          <a:p>
            <a:endParaRPr lang="en-US" sz="3600" b="0" dirty="0"/>
          </a:p>
        </p:txBody>
      </p:sp>
      <p:sp>
        <p:nvSpPr>
          <p:cNvPr id="4" name="Title 3">
            <a:extLst>
              <a:ext uri="{FF2B5EF4-FFF2-40B4-BE49-F238E27FC236}">
                <a16:creationId xmlns:a16="http://schemas.microsoft.com/office/drawing/2014/main" id="{1D6CFC36-78CD-1742-940D-6198771685E9}"/>
              </a:ext>
            </a:extLst>
          </p:cNvPr>
          <p:cNvSpPr>
            <a:spLocks noGrp="1"/>
          </p:cNvSpPr>
          <p:nvPr>
            <p:ph type="title"/>
          </p:nvPr>
        </p:nvSpPr>
        <p:spPr/>
        <p:txBody>
          <a:bodyPr/>
          <a:lstStyle/>
          <a:p>
            <a:r>
              <a:rPr lang="en-US" dirty="0"/>
              <a:t>P1</a:t>
            </a:r>
          </a:p>
        </p:txBody>
      </p:sp>
      <p:sp>
        <p:nvSpPr>
          <p:cNvPr id="5" name="Content Placeholder 4">
            <a:extLst>
              <a:ext uri="{FF2B5EF4-FFF2-40B4-BE49-F238E27FC236}">
                <a16:creationId xmlns:a16="http://schemas.microsoft.com/office/drawing/2014/main" id="{C3446626-BC98-0941-9109-ECF7CC6EE519}"/>
              </a:ext>
            </a:extLst>
          </p:cNvPr>
          <p:cNvSpPr>
            <a:spLocks noGrp="1"/>
          </p:cNvSpPr>
          <p:nvPr>
            <p:ph idx="1"/>
          </p:nvPr>
        </p:nvSpPr>
        <p:spPr/>
        <p:txBody>
          <a:bodyPr/>
          <a:lstStyle/>
          <a:p>
            <a:r>
              <a:rPr lang="en-US" dirty="0"/>
              <a:t>Origin arbitrary</a:t>
            </a:r>
          </a:p>
        </p:txBody>
      </p:sp>
    </p:spTree>
    <p:extLst>
      <p:ext uri="{BB962C8B-B14F-4D97-AF65-F5344CB8AC3E}">
        <p14:creationId xmlns:p14="http://schemas.microsoft.com/office/powerpoint/2010/main" val="697130364"/>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indefinite" accel="50000" decel="50000" autoRev="1" fill="hold" nodeType="withEffect">
                                  <p:stCondLst>
                                    <p:cond delay="0"/>
                                  </p:stCondLst>
                                  <p:childTnLst>
                                    <p:animMotion origin="layout" path="M 0.00278 -0.00093 C 0.02604 -0.00255 0.04948 -0.00394 0.05851 -0.01204 C 0.06754 -0.01991 0.06198 -0.04282 0.05677 -0.04907 C 0.05156 -0.05532 0.03854 -0.04977 0.02726 -0.04907 C 0.01615 -0.04838 -0.01041 -0.04468 -0.01041 -0.04468 C -0.02448 -0.04329 -0.0467 -0.03935 -0.05781 -0.04028 C -0.0691 -0.04144 -0.07639 -0.04537 -0.0776 -0.05139 C -0.07864 -0.05718 -0.07396 -0.06366 -0.06441 -0.07523 C -0.05486 -0.08704 -0.03194 -0.11574 -0.02014 -0.1213 C -0.0085 -0.12662 -0.00156 -0.11389 0.00608 -0.1081 C 0.01372 -0.10232 0.02483 -0.09931 0.0257 -0.08634 C 0.02656 -0.07315 0.01962 -0.04005 0.01094 -0.0294 C 0.00226 -0.01898 -0.02326 -0.02569 -0.02673 -0.02292 C -0.03021 -0.01991 -0.01441 -0.01412 -0.01041 -0.01204 C -0.00625 -0.00972 -0.00416 -0.00972 -0.00208 -0.00972 " pathEditMode="relative" ptsTypes="AAAAAAAAAAAAAAA">
                                      <p:cBhvr>
                                        <p:cTn id="6" dur="5000" fill="hold"/>
                                        <p:tgtEl>
                                          <p:spTgt spid="12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a:extLst>
              <a:ext uri="{FF2B5EF4-FFF2-40B4-BE49-F238E27FC236}">
                <a16:creationId xmlns:a16="http://schemas.microsoft.com/office/drawing/2014/main" id="{A5420DF9-B2C1-1547-90E6-B68D01D1B895}"/>
              </a:ext>
            </a:extLst>
          </p:cNvPr>
          <p:cNvPicPr>
            <a:picLocks noChangeAspect="1" noChangeArrowheads="1"/>
          </p:cNvPicPr>
          <p:nvPr/>
        </p:nvPicPr>
        <p:blipFill>
          <a:blip r:embed="rId2" cstate="screen">
            <a:extLst>
              <a:ext uri="{28A0092B-C50C-407E-A947-70E740481C1C}">
                <a14:useLocalDpi xmlns:a14="http://schemas.microsoft.com/office/drawing/2010/main" val="0"/>
              </a:ext>
            </a:extLst>
          </a:blip>
          <a:srcRect r="7613"/>
          <a:stretch>
            <a:fillRect/>
          </a:stretch>
        </p:blipFill>
        <p:spPr bwMode="auto">
          <a:xfrm>
            <a:off x="3200400" y="836614"/>
            <a:ext cx="3429000" cy="3201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699" name="Picture 3">
            <a:extLst>
              <a:ext uri="{FF2B5EF4-FFF2-40B4-BE49-F238E27FC236}">
                <a16:creationId xmlns:a16="http://schemas.microsoft.com/office/drawing/2014/main" id="{9A0C3C60-F776-7849-9402-8A1A5471AD55}"/>
              </a:ext>
            </a:extLst>
          </p:cNvPr>
          <p:cNvPicPr>
            <a:picLocks noChangeAspect="1" noChangeArrowheads="1"/>
          </p:cNvPicPr>
          <p:nvPr/>
        </p:nvPicPr>
        <p:blipFill>
          <a:blip r:embed="rId3" cstate="screen">
            <a:extLst>
              <a:ext uri="{28A0092B-C50C-407E-A947-70E740481C1C}">
                <a14:useLocalDpi xmlns:a14="http://schemas.microsoft.com/office/drawing/2010/main" val="0"/>
              </a:ext>
            </a:extLst>
          </a:blip>
          <a:srcRect/>
          <a:stretch>
            <a:fillRect/>
          </a:stretch>
        </p:blipFill>
        <p:spPr bwMode="auto">
          <a:xfrm>
            <a:off x="1828800" y="228600"/>
            <a:ext cx="1739900" cy="1530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00" name="Picture 4">
            <a:extLst>
              <a:ext uri="{FF2B5EF4-FFF2-40B4-BE49-F238E27FC236}">
                <a16:creationId xmlns:a16="http://schemas.microsoft.com/office/drawing/2014/main" id="{E31254E2-B543-0247-A353-0097D40B5FDF}"/>
              </a:ext>
            </a:extLst>
          </p:cNvPr>
          <p:cNvPicPr>
            <a:picLocks noChangeAspect="1" noChangeArrowheads="1"/>
          </p:cNvPicPr>
          <p:nvPr/>
        </p:nvPicPr>
        <p:blipFill>
          <a:blip r:embed="rId4" cstate="screen">
            <a:extLst>
              <a:ext uri="{28A0092B-C50C-407E-A947-70E740481C1C}">
                <a14:useLocalDpi xmlns:a14="http://schemas.microsoft.com/office/drawing/2010/main" val="0"/>
              </a:ext>
            </a:extLst>
          </a:blip>
          <a:srcRect r="15517"/>
          <a:stretch>
            <a:fillRect/>
          </a:stretch>
        </p:blipFill>
        <p:spPr bwMode="auto">
          <a:xfrm>
            <a:off x="6629400" y="609600"/>
            <a:ext cx="3733800" cy="37290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01" name="Picture 5">
            <a:extLst>
              <a:ext uri="{FF2B5EF4-FFF2-40B4-BE49-F238E27FC236}">
                <a16:creationId xmlns:a16="http://schemas.microsoft.com/office/drawing/2014/main" id="{978E766F-F42D-DB49-A185-F58D8B393EBE}"/>
              </a:ext>
            </a:extLst>
          </p:cNvPr>
          <p:cNvPicPr>
            <a:picLocks noChangeAspect="1" noChangeArrowheads="1"/>
          </p:cNvPicPr>
          <p:nvPr/>
        </p:nvPicPr>
        <p:blipFill>
          <a:blip r:embed="rId5" cstate="screen">
            <a:extLst>
              <a:ext uri="{28A0092B-C50C-407E-A947-70E740481C1C}">
                <a14:useLocalDpi xmlns:a14="http://schemas.microsoft.com/office/drawing/2010/main" val="0"/>
              </a:ext>
            </a:extLst>
          </a:blip>
          <a:srcRect/>
          <a:stretch>
            <a:fillRect/>
          </a:stretch>
        </p:blipFill>
        <p:spPr bwMode="auto">
          <a:xfrm>
            <a:off x="6248400" y="4035425"/>
            <a:ext cx="4419600" cy="1887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9702" name="Picture 6">
            <a:extLst>
              <a:ext uri="{FF2B5EF4-FFF2-40B4-BE49-F238E27FC236}">
                <a16:creationId xmlns:a16="http://schemas.microsoft.com/office/drawing/2014/main" id="{108882C3-DCC9-BA46-B3F9-E1C9BE859F8A}"/>
              </a:ext>
            </a:extLst>
          </p:cNvPr>
          <p:cNvPicPr>
            <a:picLocks noChangeAspect="1" noChangeArrowheads="1"/>
          </p:cNvPicPr>
          <p:nvPr/>
        </p:nvPicPr>
        <p:blipFill>
          <a:blip r:embed="rId6" cstate="screen">
            <a:extLst>
              <a:ext uri="{28A0092B-C50C-407E-A947-70E740481C1C}">
                <a14:useLocalDpi xmlns:a14="http://schemas.microsoft.com/office/drawing/2010/main" val="0"/>
              </a:ext>
            </a:extLst>
          </a:blip>
          <a:srcRect/>
          <a:stretch>
            <a:fillRect/>
          </a:stretch>
        </p:blipFill>
        <p:spPr bwMode="auto">
          <a:xfrm>
            <a:off x="1828800" y="4230688"/>
            <a:ext cx="4191000" cy="2093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9">
            <a:extLst>
              <a:ext uri="{FF2B5EF4-FFF2-40B4-BE49-F238E27FC236}">
                <a16:creationId xmlns:a16="http://schemas.microsoft.com/office/drawing/2014/main" id="{D12730CF-2F80-374C-943B-CE078983DAD4}"/>
              </a:ext>
            </a:extLst>
          </p:cNvPr>
          <p:cNvPicPr>
            <a:picLocks noChangeAspect="1" noChangeArrowheads="1"/>
          </p:cNvPicPr>
          <p:nvPr/>
        </p:nvPicPr>
        <p:blipFill>
          <a:blip r:embed="rId7" cstate="screen">
            <a:extLst>
              <a:ext uri="{28A0092B-C50C-407E-A947-70E740481C1C}">
                <a14:useLocalDpi xmlns:a14="http://schemas.microsoft.com/office/drawing/2010/main" val="0"/>
              </a:ext>
            </a:extLst>
          </a:blip>
          <a:srcRect r="30893" b="57370"/>
          <a:stretch>
            <a:fillRect/>
          </a:stretch>
        </p:blipFill>
        <p:spPr bwMode="auto">
          <a:xfrm rot="16200000">
            <a:off x="-1328312" y="2194966"/>
            <a:ext cx="4644887" cy="15204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07978868"/>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0" name="Group 689"/>
          <p:cNvGrpSpPr/>
          <p:nvPr/>
        </p:nvGrpSpPr>
        <p:grpSpPr>
          <a:xfrm>
            <a:off x="3194048" y="555810"/>
            <a:ext cx="6282801" cy="5170874"/>
            <a:chOff x="1670047" y="555810"/>
            <a:chExt cx="6282801" cy="5170874"/>
          </a:xfrm>
        </p:grpSpPr>
        <p:pic>
          <p:nvPicPr>
            <p:cNvPr id="4" name="Picture 2"/>
            <p:cNvPicPr>
              <a:picLocks noChangeAspect="1"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982940" y="2626656"/>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44"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670047" y="2614704"/>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60"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359458" y="567762"/>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5"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046565" y="555810"/>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574" name="Rectangle 573">
            <a:extLst>
              <a:ext uri="{FF2B5EF4-FFF2-40B4-BE49-F238E27FC236}">
                <a16:creationId xmlns:a16="http://schemas.microsoft.com/office/drawing/2014/main" id="{74AB40F2-1CBE-B84F-8A13-A5143A250605}"/>
              </a:ext>
            </a:extLst>
          </p:cNvPr>
          <p:cNvSpPr/>
          <p:nvPr/>
        </p:nvSpPr>
        <p:spPr bwMode="auto">
          <a:xfrm>
            <a:off x="6017855" y="2863106"/>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1" name="Rectangle 690">
            <a:extLst>
              <a:ext uri="{FF2B5EF4-FFF2-40B4-BE49-F238E27FC236}">
                <a16:creationId xmlns:a16="http://schemas.microsoft.com/office/drawing/2014/main" id="{1B290CA2-2B95-B24D-AE0D-3AEE7932B6C4}"/>
              </a:ext>
            </a:extLst>
          </p:cNvPr>
          <p:cNvSpPr/>
          <p:nvPr/>
        </p:nvSpPr>
        <p:spPr bwMode="auto">
          <a:xfrm>
            <a:off x="8353956" y="2811093"/>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grpSp>
        <p:nvGrpSpPr>
          <p:cNvPr id="689" name="Group 688"/>
          <p:cNvGrpSpPr/>
          <p:nvPr/>
        </p:nvGrpSpPr>
        <p:grpSpPr>
          <a:xfrm>
            <a:off x="4038463" y="1119416"/>
            <a:ext cx="4586107" cy="3973162"/>
            <a:chOff x="2514462" y="1119416"/>
            <a:chExt cx="4586107" cy="3973162"/>
          </a:xfrm>
        </p:grpSpPr>
        <p:grpSp>
          <p:nvGrpSpPr>
            <p:cNvPr id="5" name="Group 66"/>
            <p:cNvGrpSpPr>
              <a:grpSpLocks/>
            </p:cNvGrpSpPr>
            <p:nvPr/>
          </p:nvGrpSpPr>
          <p:grpSpPr bwMode="auto">
            <a:xfrm>
              <a:off x="4827355" y="3190262"/>
              <a:ext cx="614774" cy="497411"/>
              <a:chOff x="2268" y="3026"/>
              <a:chExt cx="550" cy="445"/>
            </a:xfrm>
          </p:grpSpPr>
          <p:sp>
            <p:nvSpPr>
              <p:cNvPr id="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7" name="Group 68"/>
              <p:cNvGrpSpPr>
                <a:grpSpLocks/>
              </p:cNvGrpSpPr>
              <p:nvPr/>
            </p:nvGrpSpPr>
            <p:grpSpPr bwMode="auto">
              <a:xfrm rot="16200000">
                <a:off x="2552" y="3390"/>
                <a:ext cx="92" cy="69"/>
                <a:chOff x="101" y="1265"/>
                <a:chExt cx="112" cy="84"/>
              </a:xfrm>
            </p:grpSpPr>
            <p:sp>
              <p:nvSpPr>
                <p:cNvPr id="5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8" name="Group 72"/>
              <p:cNvGrpSpPr>
                <a:grpSpLocks/>
              </p:cNvGrpSpPr>
              <p:nvPr/>
            </p:nvGrpSpPr>
            <p:grpSpPr bwMode="auto">
              <a:xfrm rot="16200000">
                <a:off x="2514" y="3346"/>
                <a:ext cx="92" cy="69"/>
                <a:chOff x="101" y="1265"/>
                <a:chExt cx="112" cy="84"/>
              </a:xfrm>
            </p:grpSpPr>
            <p:sp>
              <p:nvSpPr>
                <p:cNvPr id="5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10" name="Group 77"/>
              <p:cNvGrpSpPr>
                <a:grpSpLocks/>
              </p:cNvGrpSpPr>
              <p:nvPr/>
            </p:nvGrpSpPr>
            <p:grpSpPr bwMode="auto">
              <a:xfrm rot="16200000">
                <a:off x="2475" y="3302"/>
                <a:ext cx="92" cy="69"/>
                <a:chOff x="101" y="1265"/>
                <a:chExt cx="112" cy="84"/>
              </a:xfrm>
            </p:grpSpPr>
            <p:sp>
              <p:nvSpPr>
                <p:cNvPr id="5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1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1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4" name="Group 84"/>
              <p:cNvGrpSpPr>
                <a:grpSpLocks/>
              </p:cNvGrpSpPr>
              <p:nvPr/>
            </p:nvGrpSpPr>
            <p:grpSpPr bwMode="auto">
              <a:xfrm rot="16200000">
                <a:off x="2435" y="3258"/>
                <a:ext cx="92" cy="69"/>
                <a:chOff x="101" y="1265"/>
                <a:chExt cx="112" cy="84"/>
              </a:xfrm>
            </p:grpSpPr>
            <p:sp>
              <p:nvSpPr>
                <p:cNvPr id="4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5" name="Group 88"/>
              <p:cNvGrpSpPr>
                <a:grpSpLocks/>
              </p:cNvGrpSpPr>
              <p:nvPr/>
            </p:nvGrpSpPr>
            <p:grpSpPr bwMode="auto">
              <a:xfrm rot="12694966">
                <a:off x="2566" y="3174"/>
                <a:ext cx="92" cy="69"/>
                <a:chOff x="101" y="1265"/>
                <a:chExt cx="112" cy="84"/>
              </a:xfrm>
            </p:grpSpPr>
            <p:sp>
              <p:nvSpPr>
                <p:cNvPr id="4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6" name="Group 92"/>
              <p:cNvGrpSpPr>
                <a:grpSpLocks/>
              </p:cNvGrpSpPr>
              <p:nvPr/>
            </p:nvGrpSpPr>
            <p:grpSpPr bwMode="auto">
              <a:xfrm rot="12694966">
                <a:off x="2499" y="3178"/>
                <a:ext cx="92" cy="69"/>
                <a:chOff x="101" y="1265"/>
                <a:chExt cx="112" cy="84"/>
              </a:xfrm>
            </p:grpSpPr>
            <p:sp>
              <p:nvSpPr>
                <p:cNvPr id="4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1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9" name="Group 98"/>
              <p:cNvGrpSpPr>
                <a:grpSpLocks/>
              </p:cNvGrpSpPr>
              <p:nvPr/>
            </p:nvGrpSpPr>
            <p:grpSpPr bwMode="auto">
              <a:xfrm rot="12331219">
                <a:off x="2571" y="3059"/>
                <a:ext cx="92" cy="69"/>
                <a:chOff x="101" y="1265"/>
                <a:chExt cx="112" cy="84"/>
              </a:xfrm>
            </p:grpSpPr>
            <p:sp>
              <p:nvSpPr>
                <p:cNvPr id="3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20" name="Group 102"/>
              <p:cNvGrpSpPr>
                <a:grpSpLocks/>
              </p:cNvGrpSpPr>
              <p:nvPr/>
            </p:nvGrpSpPr>
            <p:grpSpPr bwMode="auto">
              <a:xfrm rot="12331219">
                <a:off x="2513" y="3071"/>
                <a:ext cx="92" cy="69"/>
                <a:chOff x="101" y="1265"/>
                <a:chExt cx="112" cy="84"/>
              </a:xfrm>
            </p:grpSpPr>
            <p:sp>
              <p:nvSpPr>
                <p:cNvPr id="3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2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2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2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25" name="Group 110"/>
              <p:cNvGrpSpPr>
                <a:grpSpLocks/>
              </p:cNvGrpSpPr>
              <p:nvPr/>
            </p:nvGrpSpPr>
            <p:grpSpPr bwMode="auto">
              <a:xfrm rot="12331219">
                <a:off x="2448" y="3084"/>
                <a:ext cx="92" cy="69"/>
                <a:chOff x="101" y="1265"/>
                <a:chExt cx="112" cy="84"/>
              </a:xfrm>
            </p:grpSpPr>
            <p:sp>
              <p:nvSpPr>
                <p:cNvPr id="3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2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2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2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60" name="Group 66"/>
            <p:cNvGrpSpPr>
              <a:grpSpLocks/>
            </p:cNvGrpSpPr>
            <p:nvPr/>
          </p:nvGrpSpPr>
          <p:grpSpPr bwMode="auto">
            <a:xfrm rot="10800000">
              <a:off x="6109277" y="4595167"/>
              <a:ext cx="614774" cy="497411"/>
              <a:chOff x="2268" y="3026"/>
              <a:chExt cx="550" cy="445"/>
            </a:xfrm>
          </p:grpSpPr>
          <p:sp>
            <p:nvSpPr>
              <p:cNvPr id="6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2" name="Group 68"/>
              <p:cNvGrpSpPr>
                <a:grpSpLocks/>
              </p:cNvGrpSpPr>
              <p:nvPr/>
            </p:nvGrpSpPr>
            <p:grpSpPr bwMode="auto">
              <a:xfrm rot="16200000">
                <a:off x="2552" y="3390"/>
                <a:ext cx="92" cy="69"/>
                <a:chOff x="101" y="1265"/>
                <a:chExt cx="112" cy="84"/>
              </a:xfrm>
            </p:grpSpPr>
            <p:sp>
              <p:nvSpPr>
                <p:cNvPr id="11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 name="Group 72"/>
              <p:cNvGrpSpPr>
                <a:grpSpLocks/>
              </p:cNvGrpSpPr>
              <p:nvPr/>
            </p:nvGrpSpPr>
            <p:grpSpPr bwMode="auto">
              <a:xfrm rot="16200000">
                <a:off x="2514" y="3346"/>
                <a:ext cx="92" cy="69"/>
                <a:chOff x="101" y="1265"/>
                <a:chExt cx="112" cy="84"/>
              </a:xfrm>
            </p:grpSpPr>
            <p:sp>
              <p:nvSpPr>
                <p:cNvPr id="10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5" name="Group 77"/>
              <p:cNvGrpSpPr>
                <a:grpSpLocks/>
              </p:cNvGrpSpPr>
              <p:nvPr/>
            </p:nvGrpSpPr>
            <p:grpSpPr bwMode="auto">
              <a:xfrm rot="16200000">
                <a:off x="2475" y="3302"/>
                <a:ext cx="92" cy="69"/>
                <a:chOff x="101" y="1265"/>
                <a:chExt cx="112" cy="84"/>
              </a:xfrm>
            </p:grpSpPr>
            <p:sp>
              <p:nvSpPr>
                <p:cNvPr id="10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9" name="Group 84"/>
              <p:cNvGrpSpPr>
                <a:grpSpLocks/>
              </p:cNvGrpSpPr>
              <p:nvPr/>
            </p:nvGrpSpPr>
            <p:grpSpPr bwMode="auto">
              <a:xfrm rot="16200000">
                <a:off x="2435" y="3258"/>
                <a:ext cx="92" cy="69"/>
                <a:chOff x="101" y="1265"/>
                <a:chExt cx="112" cy="84"/>
              </a:xfrm>
            </p:grpSpPr>
            <p:sp>
              <p:nvSpPr>
                <p:cNvPr id="10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0" name="Group 88"/>
              <p:cNvGrpSpPr>
                <a:grpSpLocks/>
              </p:cNvGrpSpPr>
              <p:nvPr/>
            </p:nvGrpSpPr>
            <p:grpSpPr bwMode="auto">
              <a:xfrm rot="12694966">
                <a:off x="2566" y="3174"/>
                <a:ext cx="92" cy="69"/>
                <a:chOff x="101" y="1265"/>
                <a:chExt cx="112" cy="84"/>
              </a:xfrm>
            </p:grpSpPr>
            <p:sp>
              <p:nvSpPr>
                <p:cNvPr id="10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1" name="Group 92"/>
              <p:cNvGrpSpPr>
                <a:grpSpLocks/>
              </p:cNvGrpSpPr>
              <p:nvPr/>
            </p:nvGrpSpPr>
            <p:grpSpPr bwMode="auto">
              <a:xfrm rot="12694966">
                <a:off x="2499" y="3178"/>
                <a:ext cx="92" cy="69"/>
                <a:chOff x="101" y="1265"/>
                <a:chExt cx="112" cy="84"/>
              </a:xfrm>
            </p:grpSpPr>
            <p:sp>
              <p:nvSpPr>
                <p:cNvPr id="9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7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74" name="Group 98"/>
              <p:cNvGrpSpPr>
                <a:grpSpLocks/>
              </p:cNvGrpSpPr>
              <p:nvPr/>
            </p:nvGrpSpPr>
            <p:grpSpPr bwMode="auto">
              <a:xfrm rot="12331219">
                <a:off x="2571" y="3059"/>
                <a:ext cx="92" cy="69"/>
                <a:chOff x="101" y="1265"/>
                <a:chExt cx="112" cy="84"/>
              </a:xfrm>
            </p:grpSpPr>
            <p:sp>
              <p:nvSpPr>
                <p:cNvPr id="9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5" name="Group 102"/>
              <p:cNvGrpSpPr>
                <a:grpSpLocks/>
              </p:cNvGrpSpPr>
              <p:nvPr/>
            </p:nvGrpSpPr>
            <p:grpSpPr bwMode="auto">
              <a:xfrm rot="12331219">
                <a:off x="2513" y="3071"/>
                <a:ext cx="92" cy="69"/>
                <a:chOff x="101" y="1265"/>
                <a:chExt cx="112" cy="84"/>
              </a:xfrm>
            </p:grpSpPr>
            <p:sp>
              <p:nvSpPr>
                <p:cNvPr id="9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7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7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7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80" name="Group 110"/>
              <p:cNvGrpSpPr>
                <a:grpSpLocks/>
              </p:cNvGrpSpPr>
              <p:nvPr/>
            </p:nvGrpSpPr>
            <p:grpSpPr bwMode="auto">
              <a:xfrm rot="12331219">
                <a:off x="2448" y="3084"/>
                <a:ext cx="92" cy="69"/>
                <a:chOff x="101" y="1265"/>
                <a:chExt cx="112" cy="84"/>
              </a:xfrm>
            </p:grpSpPr>
            <p:sp>
              <p:nvSpPr>
                <p:cNvPr id="8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8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8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8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8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8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8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8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8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116" name="TextBox 115"/>
            <p:cNvSpPr txBox="1"/>
            <p:nvPr/>
          </p:nvSpPr>
          <p:spPr>
            <a:xfrm>
              <a:off x="5332685" y="3225688"/>
              <a:ext cx="332142" cy="307777"/>
            </a:xfrm>
            <a:prstGeom prst="rect">
              <a:avLst/>
            </a:prstGeom>
            <a:noFill/>
          </p:spPr>
          <p:txBody>
            <a:bodyPr wrap="none" rtlCol="0">
              <a:spAutoFit/>
            </a:bodyPr>
            <a:lstStyle/>
            <a:p>
              <a:r>
                <a:rPr lang="en-US" dirty="0"/>
                <a:t>+</a:t>
              </a:r>
            </a:p>
          </p:txBody>
        </p:sp>
        <p:sp>
          <p:nvSpPr>
            <p:cNvPr id="117" name="TextBox 116"/>
            <p:cNvSpPr txBox="1"/>
            <p:nvPr/>
          </p:nvSpPr>
          <p:spPr>
            <a:xfrm>
              <a:off x="5751717" y="4626175"/>
              <a:ext cx="534122" cy="307777"/>
            </a:xfrm>
            <a:prstGeom prst="rect">
              <a:avLst/>
            </a:prstGeom>
            <a:noFill/>
          </p:spPr>
          <p:txBody>
            <a:bodyPr wrap="none" rtlCol="0">
              <a:spAutoFit/>
            </a:bodyPr>
            <a:lstStyle/>
            <a:p>
              <a:r>
                <a:rPr lang="en-US" dirty="0"/>
                <a:t>+½</a:t>
              </a:r>
            </a:p>
          </p:txBody>
        </p:sp>
        <p:grpSp>
          <p:nvGrpSpPr>
            <p:cNvPr id="346" name="Group 66"/>
            <p:cNvGrpSpPr>
              <a:grpSpLocks/>
            </p:cNvGrpSpPr>
            <p:nvPr/>
          </p:nvGrpSpPr>
          <p:grpSpPr bwMode="auto">
            <a:xfrm>
              <a:off x="2514462" y="3178310"/>
              <a:ext cx="614774" cy="497411"/>
              <a:chOff x="2268" y="3026"/>
              <a:chExt cx="550" cy="445"/>
            </a:xfrm>
          </p:grpSpPr>
          <p:sp>
            <p:nvSpPr>
              <p:cNvPr id="404"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05" name="Group 68"/>
              <p:cNvGrpSpPr>
                <a:grpSpLocks/>
              </p:cNvGrpSpPr>
              <p:nvPr/>
            </p:nvGrpSpPr>
            <p:grpSpPr bwMode="auto">
              <a:xfrm rot="16200000">
                <a:off x="2552" y="3390"/>
                <a:ext cx="92" cy="69"/>
                <a:chOff x="101" y="1265"/>
                <a:chExt cx="112" cy="84"/>
              </a:xfrm>
            </p:grpSpPr>
            <p:sp>
              <p:nvSpPr>
                <p:cNvPr id="455"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6"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7"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06" name="Group 72"/>
              <p:cNvGrpSpPr>
                <a:grpSpLocks/>
              </p:cNvGrpSpPr>
              <p:nvPr/>
            </p:nvGrpSpPr>
            <p:grpSpPr bwMode="auto">
              <a:xfrm rot="16200000">
                <a:off x="2514" y="3346"/>
                <a:ext cx="92" cy="69"/>
                <a:chOff x="101" y="1265"/>
                <a:chExt cx="112" cy="84"/>
              </a:xfrm>
            </p:grpSpPr>
            <p:sp>
              <p:nvSpPr>
                <p:cNvPr id="452"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3"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4"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7"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08" name="Group 77"/>
              <p:cNvGrpSpPr>
                <a:grpSpLocks/>
              </p:cNvGrpSpPr>
              <p:nvPr/>
            </p:nvGrpSpPr>
            <p:grpSpPr bwMode="auto">
              <a:xfrm rot="16200000">
                <a:off x="2475" y="3302"/>
                <a:ext cx="92" cy="69"/>
                <a:chOff x="101" y="1265"/>
                <a:chExt cx="112" cy="84"/>
              </a:xfrm>
            </p:grpSpPr>
            <p:sp>
              <p:nvSpPr>
                <p:cNvPr id="449"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0"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1"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9"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10"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11"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2" name="Group 84"/>
              <p:cNvGrpSpPr>
                <a:grpSpLocks/>
              </p:cNvGrpSpPr>
              <p:nvPr/>
            </p:nvGrpSpPr>
            <p:grpSpPr bwMode="auto">
              <a:xfrm rot="16200000">
                <a:off x="2435" y="3258"/>
                <a:ext cx="92" cy="69"/>
                <a:chOff x="101" y="1265"/>
                <a:chExt cx="112" cy="84"/>
              </a:xfrm>
            </p:grpSpPr>
            <p:sp>
              <p:nvSpPr>
                <p:cNvPr id="446"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7"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8"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3" name="Group 88"/>
              <p:cNvGrpSpPr>
                <a:grpSpLocks/>
              </p:cNvGrpSpPr>
              <p:nvPr/>
            </p:nvGrpSpPr>
            <p:grpSpPr bwMode="auto">
              <a:xfrm rot="12694966">
                <a:off x="2566" y="3174"/>
                <a:ext cx="92" cy="69"/>
                <a:chOff x="101" y="1265"/>
                <a:chExt cx="112" cy="84"/>
              </a:xfrm>
            </p:grpSpPr>
            <p:sp>
              <p:nvSpPr>
                <p:cNvPr id="443"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4"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5"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4" name="Group 92"/>
              <p:cNvGrpSpPr>
                <a:grpSpLocks/>
              </p:cNvGrpSpPr>
              <p:nvPr/>
            </p:nvGrpSpPr>
            <p:grpSpPr bwMode="auto">
              <a:xfrm rot="12694966">
                <a:off x="2499" y="3178"/>
                <a:ext cx="92" cy="69"/>
                <a:chOff x="101" y="1265"/>
                <a:chExt cx="112" cy="84"/>
              </a:xfrm>
            </p:grpSpPr>
            <p:sp>
              <p:nvSpPr>
                <p:cNvPr id="440"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1"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2"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5"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16"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7" name="Group 98"/>
              <p:cNvGrpSpPr>
                <a:grpSpLocks/>
              </p:cNvGrpSpPr>
              <p:nvPr/>
            </p:nvGrpSpPr>
            <p:grpSpPr bwMode="auto">
              <a:xfrm rot="12331219">
                <a:off x="2571" y="3059"/>
                <a:ext cx="92" cy="69"/>
                <a:chOff x="101" y="1265"/>
                <a:chExt cx="112" cy="84"/>
              </a:xfrm>
            </p:grpSpPr>
            <p:sp>
              <p:nvSpPr>
                <p:cNvPr id="437"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8"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9"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8" name="Group 102"/>
              <p:cNvGrpSpPr>
                <a:grpSpLocks/>
              </p:cNvGrpSpPr>
              <p:nvPr/>
            </p:nvGrpSpPr>
            <p:grpSpPr bwMode="auto">
              <a:xfrm rot="12331219">
                <a:off x="2513" y="3071"/>
                <a:ext cx="92" cy="69"/>
                <a:chOff x="101" y="1265"/>
                <a:chExt cx="112" cy="84"/>
              </a:xfrm>
            </p:grpSpPr>
            <p:sp>
              <p:nvSpPr>
                <p:cNvPr id="434"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5"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6"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9"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20"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21"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22"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23" name="Group 110"/>
              <p:cNvGrpSpPr>
                <a:grpSpLocks/>
              </p:cNvGrpSpPr>
              <p:nvPr/>
            </p:nvGrpSpPr>
            <p:grpSpPr bwMode="auto">
              <a:xfrm rot="12331219">
                <a:off x="2448" y="3084"/>
                <a:ext cx="92" cy="69"/>
                <a:chOff x="101" y="1265"/>
                <a:chExt cx="112" cy="84"/>
              </a:xfrm>
            </p:grpSpPr>
            <p:sp>
              <p:nvSpPr>
                <p:cNvPr id="431"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2"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3"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24"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25"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26"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27"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28"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29"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30"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347" name="Group 66"/>
            <p:cNvGrpSpPr>
              <a:grpSpLocks/>
            </p:cNvGrpSpPr>
            <p:nvPr/>
          </p:nvGrpSpPr>
          <p:grpSpPr bwMode="auto">
            <a:xfrm rot="10800000">
              <a:off x="3796384" y="4583215"/>
              <a:ext cx="614774" cy="497411"/>
              <a:chOff x="2268" y="3026"/>
              <a:chExt cx="550" cy="445"/>
            </a:xfrm>
          </p:grpSpPr>
          <p:sp>
            <p:nvSpPr>
              <p:cNvPr id="35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351" name="Group 68"/>
              <p:cNvGrpSpPr>
                <a:grpSpLocks/>
              </p:cNvGrpSpPr>
              <p:nvPr/>
            </p:nvGrpSpPr>
            <p:grpSpPr bwMode="auto">
              <a:xfrm rot="16200000">
                <a:off x="2552" y="3390"/>
                <a:ext cx="92" cy="69"/>
                <a:chOff x="101" y="1265"/>
                <a:chExt cx="112" cy="84"/>
              </a:xfrm>
            </p:grpSpPr>
            <p:sp>
              <p:nvSpPr>
                <p:cNvPr id="40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2" name="Group 72"/>
              <p:cNvGrpSpPr>
                <a:grpSpLocks/>
              </p:cNvGrpSpPr>
              <p:nvPr/>
            </p:nvGrpSpPr>
            <p:grpSpPr bwMode="auto">
              <a:xfrm rot="16200000">
                <a:off x="2514" y="3346"/>
                <a:ext cx="92" cy="69"/>
                <a:chOff x="101" y="1265"/>
                <a:chExt cx="112" cy="84"/>
              </a:xfrm>
            </p:grpSpPr>
            <p:sp>
              <p:nvSpPr>
                <p:cNvPr id="39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354" name="Group 77"/>
              <p:cNvGrpSpPr>
                <a:grpSpLocks/>
              </p:cNvGrpSpPr>
              <p:nvPr/>
            </p:nvGrpSpPr>
            <p:grpSpPr bwMode="auto">
              <a:xfrm rot="16200000">
                <a:off x="2475" y="3302"/>
                <a:ext cx="92" cy="69"/>
                <a:chOff x="101" y="1265"/>
                <a:chExt cx="112" cy="84"/>
              </a:xfrm>
            </p:grpSpPr>
            <p:sp>
              <p:nvSpPr>
                <p:cNvPr id="39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35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35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58" name="Group 84"/>
              <p:cNvGrpSpPr>
                <a:grpSpLocks/>
              </p:cNvGrpSpPr>
              <p:nvPr/>
            </p:nvGrpSpPr>
            <p:grpSpPr bwMode="auto">
              <a:xfrm rot="16200000">
                <a:off x="2435" y="3258"/>
                <a:ext cx="92" cy="69"/>
                <a:chOff x="101" y="1265"/>
                <a:chExt cx="112" cy="84"/>
              </a:xfrm>
            </p:grpSpPr>
            <p:sp>
              <p:nvSpPr>
                <p:cNvPr id="39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9" name="Group 88"/>
              <p:cNvGrpSpPr>
                <a:grpSpLocks/>
              </p:cNvGrpSpPr>
              <p:nvPr/>
            </p:nvGrpSpPr>
            <p:grpSpPr bwMode="auto">
              <a:xfrm rot="12694966">
                <a:off x="2566" y="3174"/>
                <a:ext cx="92" cy="69"/>
                <a:chOff x="101" y="1265"/>
                <a:chExt cx="112" cy="84"/>
              </a:xfrm>
            </p:grpSpPr>
            <p:sp>
              <p:nvSpPr>
                <p:cNvPr id="38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0" name="Group 92"/>
              <p:cNvGrpSpPr>
                <a:grpSpLocks/>
              </p:cNvGrpSpPr>
              <p:nvPr/>
            </p:nvGrpSpPr>
            <p:grpSpPr bwMode="auto">
              <a:xfrm rot="12694966">
                <a:off x="2499" y="3178"/>
                <a:ext cx="92" cy="69"/>
                <a:chOff x="101" y="1265"/>
                <a:chExt cx="112" cy="84"/>
              </a:xfrm>
            </p:grpSpPr>
            <p:sp>
              <p:nvSpPr>
                <p:cNvPr id="38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36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3" name="Group 98"/>
              <p:cNvGrpSpPr>
                <a:grpSpLocks/>
              </p:cNvGrpSpPr>
              <p:nvPr/>
            </p:nvGrpSpPr>
            <p:grpSpPr bwMode="auto">
              <a:xfrm rot="12331219">
                <a:off x="2571" y="3059"/>
                <a:ext cx="92" cy="69"/>
                <a:chOff x="101" y="1265"/>
                <a:chExt cx="112" cy="84"/>
              </a:xfrm>
            </p:grpSpPr>
            <p:sp>
              <p:nvSpPr>
                <p:cNvPr id="38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4" name="Group 102"/>
              <p:cNvGrpSpPr>
                <a:grpSpLocks/>
              </p:cNvGrpSpPr>
              <p:nvPr/>
            </p:nvGrpSpPr>
            <p:grpSpPr bwMode="auto">
              <a:xfrm rot="12331219">
                <a:off x="2513" y="3071"/>
                <a:ext cx="92" cy="69"/>
                <a:chOff x="101" y="1265"/>
                <a:chExt cx="112" cy="84"/>
              </a:xfrm>
            </p:grpSpPr>
            <p:sp>
              <p:nvSpPr>
                <p:cNvPr id="38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36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36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36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9" name="Group 110"/>
              <p:cNvGrpSpPr>
                <a:grpSpLocks/>
              </p:cNvGrpSpPr>
              <p:nvPr/>
            </p:nvGrpSpPr>
            <p:grpSpPr bwMode="auto">
              <a:xfrm rot="12331219">
                <a:off x="2448" y="3084"/>
                <a:ext cx="92" cy="69"/>
                <a:chOff x="101" y="1265"/>
                <a:chExt cx="112" cy="84"/>
              </a:xfrm>
            </p:grpSpPr>
            <p:sp>
              <p:nvSpPr>
                <p:cNvPr id="37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7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7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37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37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37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7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7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7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348" name="TextBox 347"/>
            <p:cNvSpPr txBox="1"/>
            <p:nvPr/>
          </p:nvSpPr>
          <p:spPr>
            <a:xfrm>
              <a:off x="3019792" y="3213736"/>
              <a:ext cx="332142" cy="307777"/>
            </a:xfrm>
            <a:prstGeom prst="rect">
              <a:avLst/>
            </a:prstGeom>
            <a:noFill/>
          </p:spPr>
          <p:txBody>
            <a:bodyPr wrap="none" rtlCol="0">
              <a:spAutoFit/>
            </a:bodyPr>
            <a:lstStyle/>
            <a:p>
              <a:r>
                <a:rPr lang="en-US" dirty="0"/>
                <a:t>+</a:t>
              </a:r>
            </a:p>
          </p:txBody>
        </p:sp>
        <p:sp>
          <p:nvSpPr>
            <p:cNvPr id="349" name="TextBox 348"/>
            <p:cNvSpPr txBox="1"/>
            <p:nvPr/>
          </p:nvSpPr>
          <p:spPr>
            <a:xfrm>
              <a:off x="3438824" y="4614223"/>
              <a:ext cx="534122" cy="307777"/>
            </a:xfrm>
            <a:prstGeom prst="rect">
              <a:avLst/>
            </a:prstGeom>
            <a:noFill/>
          </p:spPr>
          <p:txBody>
            <a:bodyPr wrap="none" rtlCol="0">
              <a:spAutoFit/>
            </a:bodyPr>
            <a:lstStyle/>
            <a:p>
              <a:r>
                <a:rPr lang="en-US" dirty="0"/>
                <a:t>+½</a:t>
              </a:r>
            </a:p>
          </p:txBody>
        </p:sp>
        <p:grpSp>
          <p:nvGrpSpPr>
            <p:cNvPr id="462" name="Group 66"/>
            <p:cNvGrpSpPr>
              <a:grpSpLocks/>
            </p:cNvGrpSpPr>
            <p:nvPr/>
          </p:nvGrpSpPr>
          <p:grpSpPr bwMode="auto">
            <a:xfrm>
              <a:off x="5203873" y="1131368"/>
              <a:ext cx="614774" cy="497411"/>
              <a:chOff x="2268" y="3026"/>
              <a:chExt cx="550" cy="445"/>
            </a:xfrm>
          </p:grpSpPr>
          <p:sp>
            <p:nvSpPr>
              <p:cNvPr id="52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21" name="Group 68"/>
              <p:cNvGrpSpPr>
                <a:grpSpLocks/>
              </p:cNvGrpSpPr>
              <p:nvPr/>
            </p:nvGrpSpPr>
            <p:grpSpPr bwMode="auto">
              <a:xfrm rot="16200000">
                <a:off x="2552" y="3390"/>
                <a:ext cx="92" cy="69"/>
                <a:chOff x="101" y="1265"/>
                <a:chExt cx="112" cy="84"/>
              </a:xfrm>
            </p:grpSpPr>
            <p:sp>
              <p:nvSpPr>
                <p:cNvPr id="57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7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2" name="Group 72"/>
              <p:cNvGrpSpPr>
                <a:grpSpLocks/>
              </p:cNvGrpSpPr>
              <p:nvPr/>
            </p:nvGrpSpPr>
            <p:grpSpPr bwMode="auto">
              <a:xfrm rot="16200000">
                <a:off x="2514" y="3346"/>
                <a:ext cx="92" cy="69"/>
                <a:chOff x="101" y="1265"/>
                <a:chExt cx="112" cy="84"/>
              </a:xfrm>
            </p:grpSpPr>
            <p:sp>
              <p:nvSpPr>
                <p:cNvPr id="56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24" name="Group 77"/>
              <p:cNvGrpSpPr>
                <a:grpSpLocks/>
              </p:cNvGrpSpPr>
              <p:nvPr/>
            </p:nvGrpSpPr>
            <p:grpSpPr bwMode="auto">
              <a:xfrm rot="16200000">
                <a:off x="2475" y="3302"/>
                <a:ext cx="92" cy="69"/>
                <a:chOff x="101" y="1265"/>
                <a:chExt cx="112" cy="84"/>
              </a:xfrm>
            </p:grpSpPr>
            <p:sp>
              <p:nvSpPr>
                <p:cNvPr id="56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2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2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28" name="Group 84"/>
              <p:cNvGrpSpPr>
                <a:grpSpLocks/>
              </p:cNvGrpSpPr>
              <p:nvPr/>
            </p:nvGrpSpPr>
            <p:grpSpPr bwMode="auto">
              <a:xfrm rot="16200000">
                <a:off x="2435" y="3258"/>
                <a:ext cx="92" cy="69"/>
                <a:chOff x="101" y="1265"/>
                <a:chExt cx="112" cy="84"/>
              </a:xfrm>
            </p:grpSpPr>
            <p:sp>
              <p:nvSpPr>
                <p:cNvPr id="56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9" name="Group 88"/>
              <p:cNvGrpSpPr>
                <a:grpSpLocks/>
              </p:cNvGrpSpPr>
              <p:nvPr/>
            </p:nvGrpSpPr>
            <p:grpSpPr bwMode="auto">
              <a:xfrm rot="12694966">
                <a:off x="2566" y="3174"/>
                <a:ext cx="92" cy="69"/>
                <a:chOff x="101" y="1265"/>
                <a:chExt cx="112" cy="84"/>
              </a:xfrm>
            </p:grpSpPr>
            <p:sp>
              <p:nvSpPr>
                <p:cNvPr id="55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0" name="Group 92"/>
              <p:cNvGrpSpPr>
                <a:grpSpLocks/>
              </p:cNvGrpSpPr>
              <p:nvPr/>
            </p:nvGrpSpPr>
            <p:grpSpPr bwMode="auto">
              <a:xfrm rot="12694966">
                <a:off x="2499" y="3178"/>
                <a:ext cx="92" cy="69"/>
                <a:chOff x="101" y="1265"/>
                <a:chExt cx="112" cy="84"/>
              </a:xfrm>
            </p:grpSpPr>
            <p:sp>
              <p:nvSpPr>
                <p:cNvPr id="55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3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3" name="Group 98"/>
              <p:cNvGrpSpPr>
                <a:grpSpLocks/>
              </p:cNvGrpSpPr>
              <p:nvPr/>
            </p:nvGrpSpPr>
            <p:grpSpPr bwMode="auto">
              <a:xfrm rot="12331219">
                <a:off x="2571" y="3059"/>
                <a:ext cx="92" cy="69"/>
                <a:chOff x="101" y="1265"/>
                <a:chExt cx="112" cy="84"/>
              </a:xfrm>
            </p:grpSpPr>
            <p:sp>
              <p:nvSpPr>
                <p:cNvPr id="55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4" name="Group 102"/>
              <p:cNvGrpSpPr>
                <a:grpSpLocks/>
              </p:cNvGrpSpPr>
              <p:nvPr/>
            </p:nvGrpSpPr>
            <p:grpSpPr bwMode="auto">
              <a:xfrm rot="12331219">
                <a:off x="2513" y="3071"/>
                <a:ext cx="92" cy="69"/>
                <a:chOff x="101" y="1265"/>
                <a:chExt cx="112" cy="84"/>
              </a:xfrm>
            </p:grpSpPr>
            <p:sp>
              <p:nvSpPr>
                <p:cNvPr id="55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3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3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3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9" name="Group 110"/>
              <p:cNvGrpSpPr>
                <a:grpSpLocks/>
              </p:cNvGrpSpPr>
              <p:nvPr/>
            </p:nvGrpSpPr>
            <p:grpSpPr bwMode="auto">
              <a:xfrm rot="12331219">
                <a:off x="2448" y="3084"/>
                <a:ext cx="92" cy="69"/>
                <a:chOff x="101" y="1265"/>
                <a:chExt cx="112" cy="84"/>
              </a:xfrm>
            </p:grpSpPr>
            <p:sp>
              <p:nvSpPr>
                <p:cNvPr id="54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4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4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4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54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54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54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54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54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54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463" name="Group 66"/>
            <p:cNvGrpSpPr>
              <a:grpSpLocks/>
            </p:cNvGrpSpPr>
            <p:nvPr/>
          </p:nvGrpSpPr>
          <p:grpSpPr bwMode="auto">
            <a:xfrm rot="10800000">
              <a:off x="6485795" y="2536273"/>
              <a:ext cx="614774" cy="497411"/>
              <a:chOff x="2268" y="3026"/>
              <a:chExt cx="550" cy="445"/>
            </a:xfrm>
          </p:grpSpPr>
          <p:sp>
            <p:nvSpPr>
              <p:cNvPr id="46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67" name="Group 68"/>
              <p:cNvGrpSpPr>
                <a:grpSpLocks/>
              </p:cNvGrpSpPr>
              <p:nvPr/>
            </p:nvGrpSpPr>
            <p:grpSpPr bwMode="auto">
              <a:xfrm rot="16200000">
                <a:off x="2552" y="3390"/>
                <a:ext cx="92" cy="69"/>
                <a:chOff x="101" y="1265"/>
                <a:chExt cx="112" cy="84"/>
              </a:xfrm>
            </p:grpSpPr>
            <p:sp>
              <p:nvSpPr>
                <p:cNvPr id="51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68" name="Group 72"/>
              <p:cNvGrpSpPr>
                <a:grpSpLocks/>
              </p:cNvGrpSpPr>
              <p:nvPr/>
            </p:nvGrpSpPr>
            <p:grpSpPr bwMode="auto">
              <a:xfrm rot="16200000">
                <a:off x="2514" y="3346"/>
                <a:ext cx="92" cy="69"/>
                <a:chOff x="101" y="1265"/>
                <a:chExt cx="112" cy="84"/>
              </a:xfrm>
            </p:grpSpPr>
            <p:sp>
              <p:nvSpPr>
                <p:cNvPr id="51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6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70" name="Group 77"/>
              <p:cNvGrpSpPr>
                <a:grpSpLocks/>
              </p:cNvGrpSpPr>
              <p:nvPr/>
            </p:nvGrpSpPr>
            <p:grpSpPr bwMode="auto">
              <a:xfrm rot="16200000">
                <a:off x="2475" y="3302"/>
                <a:ext cx="92" cy="69"/>
                <a:chOff x="101" y="1265"/>
                <a:chExt cx="112" cy="84"/>
              </a:xfrm>
            </p:grpSpPr>
            <p:sp>
              <p:nvSpPr>
                <p:cNvPr id="51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7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7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4" name="Group 84"/>
              <p:cNvGrpSpPr>
                <a:grpSpLocks/>
              </p:cNvGrpSpPr>
              <p:nvPr/>
            </p:nvGrpSpPr>
            <p:grpSpPr bwMode="auto">
              <a:xfrm rot="16200000">
                <a:off x="2435" y="3258"/>
                <a:ext cx="92" cy="69"/>
                <a:chOff x="101" y="1265"/>
                <a:chExt cx="112" cy="84"/>
              </a:xfrm>
            </p:grpSpPr>
            <p:sp>
              <p:nvSpPr>
                <p:cNvPr id="50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5" name="Group 88"/>
              <p:cNvGrpSpPr>
                <a:grpSpLocks/>
              </p:cNvGrpSpPr>
              <p:nvPr/>
            </p:nvGrpSpPr>
            <p:grpSpPr bwMode="auto">
              <a:xfrm rot="12694966">
                <a:off x="2566" y="3174"/>
                <a:ext cx="92" cy="69"/>
                <a:chOff x="101" y="1265"/>
                <a:chExt cx="112" cy="84"/>
              </a:xfrm>
            </p:grpSpPr>
            <p:sp>
              <p:nvSpPr>
                <p:cNvPr id="50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6" name="Group 92"/>
              <p:cNvGrpSpPr>
                <a:grpSpLocks/>
              </p:cNvGrpSpPr>
              <p:nvPr/>
            </p:nvGrpSpPr>
            <p:grpSpPr bwMode="auto">
              <a:xfrm rot="12694966">
                <a:off x="2499" y="3178"/>
                <a:ext cx="92" cy="69"/>
                <a:chOff x="101" y="1265"/>
                <a:chExt cx="112" cy="84"/>
              </a:xfrm>
            </p:grpSpPr>
            <p:sp>
              <p:nvSpPr>
                <p:cNvPr id="50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7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9" name="Group 98"/>
              <p:cNvGrpSpPr>
                <a:grpSpLocks/>
              </p:cNvGrpSpPr>
              <p:nvPr/>
            </p:nvGrpSpPr>
            <p:grpSpPr bwMode="auto">
              <a:xfrm rot="12331219">
                <a:off x="2571" y="3059"/>
                <a:ext cx="92" cy="69"/>
                <a:chOff x="101" y="1265"/>
                <a:chExt cx="112" cy="84"/>
              </a:xfrm>
            </p:grpSpPr>
            <p:sp>
              <p:nvSpPr>
                <p:cNvPr id="49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80" name="Group 102"/>
              <p:cNvGrpSpPr>
                <a:grpSpLocks/>
              </p:cNvGrpSpPr>
              <p:nvPr/>
            </p:nvGrpSpPr>
            <p:grpSpPr bwMode="auto">
              <a:xfrm rot="12331219">
                <a:off x="2513" y="3071"/>
                <a:ext cx="92" cy="69"/>
                <a:chOff x="101" y="1265"/>
                <a:chExt cx="112" cy="84"/>
              </a:xfrm>
            </p:grpSpPr>
            <p:sp>
              <p:nvSpPr>
                <p:cNvPr id="49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8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8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8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85" name="Group 110"/>
              <p:cNvGrpSpPr>
                <a:grpSpLocks/>
              </p:cNvGrpSpPr>
              <p:nvPr/>
            </p:nvGrpSpPr>
            <p:grpSpPr bwMode="auto">
              <a:xfrm rot="12331219">
                <a:off x="2448" y="3084"/>
                <a:ext cx="92" cy="69"/>
                <a:chOff x="101" y="1265"/>
                <a:chExt cx="112" cy="84"/>
              </a:xfrm>
            </p:grpSpPr>
            <p:sp>
              <p:nvSpPr>
                <p:cNvPr id="49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8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8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8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9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9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9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464" name="TextBox 463"/>
            <p:cNvSpPr txBox="1"/>
            <p:nvPr/>
          </p:nvSpPr>
          <p:spPr>
            <a:xfrm>
              <a:off x="5709203" y="1166794"/>
              <a:ext cx="332142" cy="307777"/>
            </a:xfrm>
            <a:prstGeom prst="rect">
              <a:avLst/>
            </a:prstGeom>
            <a:noFill/>
          </p:spPr>
          <p:txBody>
            <a:bodyPr wrap="none" rtlCol="0">
              <a:spAutoFit/>
            </a:bodyPr>
            <a:lstStyle/>
            <a:p>
              <a:r>
                <a:rPr lang="en-US" dirty="0"/>
                <a:t>+</a:t>
              </a:r>
            </a:p>
          </p:txBody>
        </p:sp>
        <p:sp>
          <p:nvSpPr>
            <p:cNvPr id="465" name="TextBox 464"/>
            <p:cNvSpPr txBox="1"/>
            <p:nvPr/>
          </p:nvSpPr>
          <p:spPr>
            <a:xfrm>
              <a:off x="6128235" y="2567281"/>
              <a:ext cx="534122" cy="307777"/>
            </a:xfrm>
            <a:prstGeom prst="rect">
              <a:avLst/>
            </a:prstGeom>
            <a:noFill/>
          </p:spPr>
          <p:txBody>
            <a:bodyPr wrap="none" rtlCol="0">
              <a:spAutoFit/>
            </a:bodyPr>
            <a:lstStyle/>
            <a:p>
              <a:r>
                <a:rPr lang="en-US" dirty="0"/>
                <a:t>+½</a:t>
              </a:r>
            </a:p>
          </p:txBody>
        </p:sp>
        <p:grpSp>
          <p:nvGrpSpPr>
            <p:cNvPr id="577" name="Group 66"/>
            <p:cNvGrpSpPr>
              <a:grpSpLocks/>
            </p:cNvGrpSpPr>
            <p:nvPr/>
          </p:nvGrpSpPr>
          <p:grpSpPr bwMode="auto">
            <a:xfrm>
              <a:off x="2890980" y="1119416"/>
              <a:ext cx="614774" cy="497411"/>
              <a:chOff x="2268" y="3026"/>
              <a:chExt cx="550" cy="445"/>
            </a:xfrm>
          </p:grpSpPr>
          <p:sp>
            <p:nvSpPr>
              <p:cNvPr id="635"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36" name="Group 68"/>
              <p:cNvGrpSpPr>
                <a:grpSpLocks/>
              </p:cNvGrpSpPr>
              <p:nvPr/>
            </p:nvGrpSpPr>
            <p:grpSpPr bwMode="auto">
              <a:xfrm rot="16200000">
                <a:off x="2552" y="3390"/>
                <a:ext cx="92" cy="69"/>
                <a:chOff x="101" y="1265"/>
                <a:chExt cx="112" cy="84"/>
              </a:xfrm>
            </p:grpSpPr>
            <p:sp>
              <p:nvSpPr>
                <p:cNvPr id="686"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7"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8"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7" name="Group 72"/>
              <p:cNvGrpSpPr>
                <a:grpSpLocks/>
              </p:cNvGrpSpPr>
              <p:nvPr/>
            </p:nvGrpSpPr>
            <p:grpSpPr bwMode="auto">
              <a:xfrm rot="16200000">
                <a:off x="2514" y="3346"/>
                <a:ext cx="92" cy="69"/>
                <a:chOff x="101" y="1265"/>
                <a:chExt cx="112" cy="84"/>
              </a:xfrm>
            </p:grpSpPr>
            <p:sp>
              <p:nvSpPr>
                <p:cNvPr id="683"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4"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5"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38"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39" name="Group 77"/>
              <p:cNvGrpSpPr>
                <a:grpSpLocks/>
              </p:cNvGrpSpPr>
              <p:nvPr/>
            </p:nvGrpSpPr>
            <p:grpSpPr bwMode="auto">
              <a:xfrm rot="16200000">
                <a:off x="2475" y="3302"/>
                <a:ext cx="92" cy="69"/>
                <a:chOff x="101" y="1265"/>
                <a:chExt cx="112" cy="84"/>
              </a:xfrm>
            </p:grpSpPr>
            <p:sp>
              <p:nvSpPr>
                <p:cNvPr id="680"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1"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2"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0"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41"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42"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3" name="Group 84"/>
              <p:cNvGrpSpPr>
                <a:grpSpLocks/>
              </p:cNvGrpSpPr>
              <p:nvPr/>
            </p:nvGrpSpPr>
            <p:grpSpPr bwMode="auto">
              <a:xfrm rot="16200000">
                <a:off x="2435" y="3258"/>
                <a:ext cx="92" cy="69"/>
                <a:chOff x="101" y="1265"/>
                <a:chExt cx="112" cy="84"/>
              </a:xfrm>
            </p:grpSpPr>
            <p:sp>
              <p:nvSpPr>
                <p:cNvPr id="677"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8"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9"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4" name="Group 88"/>
              <p:cNvGrpSpPr>
                <a:grpSpLocks/>
              </p:cNvGrpSpPr>
              <p:nvPr/>
            </p:nvGrpSpPr>
            <p:grpSpPr bwMode="auto">
              <a:xfrm rot="12694966">
                <a:off x="2566" y="3174"/>
                <a:ext cx="92" cy="69"/>
                <a:chOff x="101" y="1265"/>
                <a:chExt cx="112" cy="84"/>
              </a:xfrm>
            </p:grpSpPr>
            <p:sp>
              <p:nvSpPr>
                <p:cNvPr id="674"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5"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6"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5" name="Group 92"/>
              <p:cNvGrpSpPr>
                <a:grpSpLocks/>
              </p:cNvGrpSpPr>
              <p:nvPr/>
            </p:nvGrpSpPr>
            <p:grpSpPr bwMode="auto">
              <a:xfrm rot="12694966">
                <a:off x="2499" y="3178"/>
                <a:ext cx="92" cy="69"/>
                <a:chOff x="101" y="1265"/>
                <a:chExt cx="112" cy="84"/>
              </a:xfrm>
            </p:grpSpPr>
            <p:sp>
              <p:nvSpPr>
                <p:cNvPr id="671"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2"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3"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6"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647"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8" name="Group 98"/>
              <p:cNvGrpSpPr>
                <a:grpSpLocks/>
              </p:cNvGrpSpPr>
              <p:nvPr/>
            </p:nvGrpSpPr>
            <p:grpSpPr bwMode="auto">
              <a:xfrm rot="12331219">
                <a:off x="2571" y="3059"/>
                <a:ext cx="92" cy="69"/>
                <a:chOff x="101" y="1265"/>
                <a:chExt cx="112" cy="84"/>
              </a:xfrm>
            </p:grpSpPr>
            <p:sp>
              <p:nvSpPr>
                <p:cNvPr id="668"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9"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0"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9" name="Group 102"/>
              <p:cNvGrpSpPr>
                <a:grpSpLocks/>
              </p:cNvGrpSpPr>
              <p:nvPr/>
            </p:nvGrpSpPr>
            <p:grpSpPr bwMode="auto">
              <a:xfrm rot="12331219">
                <a:off x="2513" y="3071"/>
                <a:ext cx="92" cy="69"/>
                <a:chOff x="101" y="1265"/>
                <a:chExt cx="112" cy="84"/>
              </a:xfrm>
            </p:grpSpPr>
            <p:sp>
              <p:nvSpPr>
                <p:cNvPr id="665"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6"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7"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0"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651"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652"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653"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54" name="Group 110"/>
              <p:cNvGrpSpPr>
                <a:grpSpLocks/>
              </p:cNvGrpSpPr>
              <p:nvPr/>
            </p:nvGrpSpPr>
            <p:grpSpPr bwMode="auto">
              <a:xfrm rot="12331219">
                <a:off x="2448" y="3084"/>
                <a:ext cx="92" cy="69"/>
                <a:chOff x="101" y="1265"/>
                <a:chExt cx="112" cy="84"/>
              </a:xfrm>
            </p:grpSpPr>
            <p:sp>
              <p:nvSpPr>
                <p:cNvPr id="662"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3"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4"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5"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56"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57"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58"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59"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60"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61"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578" name="Group 66"/>
            <p:cNvGrpSpPr>
              <a:grpSpLocks/>
            </p:cNvGrpSpPr>
            <p:nvPr/>
          </p:nvGrpSpPr>
          <p:grpSpPr bwMode="auto">
            <a:xfrm rot="10800000">
              <a:off x="4172902" y="2524321"/>
              <a:ext cx="614774" cy="497411"/>
              <a:chOff x="2268" y="3026"/>
              <a:chExt cx="550" cy="445"/>
            </a:xfrm>
          </p:grpSpPr>
          <p:sp>
            <p:nvSpPr>
              <p:cNvPr id="58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82" name="Group 68"/>
              <p:cNvGrpSpPr>
                <a:grpSpLocks/>
              </p:cNvGrpSpPr>
              <p:nvPr/>
            </p:nvGrpSpPr>
            <p:grpSpPr bwMode="auto">
              <a:xfrm rot="16200000">
                <a:off x="2552" y="3390"/>
                <a:ext cx="92" cy="69"/>
                <a:chOff x="101" y="1265"/>
                <a:chExt cx="112" cy="84"/>
              </a:xfrm>
            </p:grpSpPr>
            <p:sp>
              <p:nvSpPr>
                <p:cNvPr id="63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83" name="Group 72"/>
              <p:cNvGrpSpPr>
                <a:grpSpLocks/>
              </p:cNvGrpSpPr>
              <p:nvPr/>
            </p:nvGrpSpPr>
            <p:grpSpPr bwMode="auto">
              <a:xfrm rot="16200000">
                <a:off x="2514" y="3346"/>
                <a:ext cx="92" cy="69"/>
                <a:chOff x="101" y="1265"/>
                <a:chExt cx="112" cy="84"/>
              </a:xfrm>
            </p:grpSpPr>
            <p:sp>
              <p:nvSpPr>
                <p:cNvPr id="62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85" name="Group 77"/>
              <p:cNvGrpSpPr>
                <a:grpSpLocks/>
              </p:cNvGrpSpPr>
              <p:nvPr/>
            </p:nvGrpSpPr>
            <p:grpSpPr bwMode="auto">
              <a:xfrm rot="16200000">
                <a:off x="2475" y="3302"/>
                <a:ext cx="92" cy="69"/>
                <a:chOff x="101" y="1265"/>
                <a:chExt cx="112" cy="84"/>
              </a:xfrm>
            </p:grpSpPr>
            <p:sp>
              <p:nvSpPr>
                <p:cNvPr id="62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8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8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89" name="Group 84"/>
              <p:cNvGrpSpPr>
                <a:grpSpLocks/>
              </p:cNvGrpSpPr>
              <p:nvPr/>
            </p:nvGrpSpPr>
            <p:grpSpPr bwMode="auto">
              <a:xfrm rot="16200000">
                <a:off x="2435" y="3258"/>
                <a:ext cx="92" cy="69"/>
                <a:chOff x="101" y="1265"/>
                <a:chExt cx="112" cy="84"/>
              </a:xfrm>
            </p:grpSpPr>
            <p:sp>
              <p:nvSpPr>
                <p:cNvPr id="62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0" name="Group 88"/>
              <p:cNvGrpSpPr>
                <a:grpSpLocks/>
              </p:cNvGrpSpPr>
              <p:nvPr/>
            </p:nvGrpSpPr>
            <p:grpSpPr bwMode="auto">
              <a:xfrm rot="12694966">
                <a:off x="2566" y="3174"/>
                <a:ext cx="92" cy="69"/>
                <a:chOff x="101" y="1265"/>
                <a:chExt cx="112" cy="84"/>
              </a:xfrm>
            </p:grpSpPr>
            <p:sp>
              <p:nvSpPr>
                <p:cNvPr id="62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1" name="Group 92"/>
              <p:cNvGrpSpPr>
                <a:grpSpLocks/>
              </p:cNvGrpSpPr>
              <p:nvPr/>
            </p:nvGrpSpPr>
            <p:grpSpPr bwMode="auto">
              <a:xfrm rot="12694966">
                <a:off x="2499" y="3178"/>
                <a:ext cx="92" cy="69"/>
                <a:chOff x="101" y="1265"/>
                <a:chExt cx="112" cy="84"/>
              </a:xfrm>
            </p:grpSpPr>
            <p:sp>
              <p:nvSpPr>
                <p:cNvPr id="61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9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94" name="Group 98"/>
              <p:cNvGrpSpPr>
                <a:grpSpLocks/>
              </p:cNvGrpSpPr>
              <p:nvPr/>
            </p:nvGrpSpPr>
            <p:grpSpPr bwMode="auto">
              <a:xfrm rot="12331219">
                <a:off x="2571" y="3059"/>
                <a:ext cx="92" cy="69"/>
                <a:chOff x="101" y="1265"/>
                <a:chExt cx="112" cy="84"/>
              </a:xfrm>
            </p:grpSpPr>
            <p:sp>
              <p:nvSpPr>
                <p:cNvPr id="61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5" name="Group 102"/>
              <p:cNvGrpSpPr>
                <a:grpSpLocks/>
              </p:cNvGrpSpPr>
              <p:nvPr/>
            </p:nvGrpSpPr>
            <p:grpSpPr bwMode="auto">
              <a:xfrm rot="12331219">
                <a:off x="2513" y="3071"/>
                <a:ext cx="92" cy="69"/>
                <a:chOff x="101" y="1265"/>
                <a:chExt cx="112" cy="84"/>
              </a:xfrm>
            </p:grpSpPr>
            <p:sp>
              <p:nvSpPr>
                <p:cNvPr id="61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9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9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9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00" name="Group 110"/>
              <p:cNvGrpSpPr>
                <a:grpSpLocks/>
              </p:cNvGrpSpPr>
              <p:nvPr/>
            </p:nvGrpSpPr>
            <p:grpSpPr bwMode="auto">
              <a:xfrm rot="12331219">
                <a:off x="2448" y="3084"/>
                <a:ext cx="92" cy="69"/>
                <a:chOff x="101" y="1265"/>
                <a:chExt cx="112" cy="84"/>
              </a:xfrm>
            </p:grpSpPr>
            <p:sp>
              <p:nvSpPr>
                <p:cNvPr id="60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0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0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0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0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0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0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0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0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579" name="TextBox 578"/>
            <p:cNvSpPr txBox="1"/>
            <p:nvPr/>
          </p:nvSpPr>
          <p:spPr>
            <a:xfrm>
              <a:off x="3396310" y="1154842"/>
              <a:ext cx="332142" cy="307777"/>
            </a:xfrm>
            <a:prstGeom prst="rect">
              <a:avLst/>
            </a:prstGeom>
            <a:noFill/>
          </p:spPr>
          <p:txBody>
            <a:bodyPr wrap="none" rtlCol="0">
              <a:spAutoFit/>
            </a:bodyPr>
            <a:lstStyle/>
            <a:p>
              <a:r>
                <a:rPr lang="en-US" dirty="0"/>
                <a:t>+</a:t>
              </a:r>
            </a:p>
          </p:txBody>
        </p:sp>
        <p:sp>
          <p:nvSpPr>
            <p:cNvPr id="580" name="TextBox 579"/>
            <p:cNvSpPr txBox="1"/>
            <p:nvPr/>
          </p:nvSpPr>
          <p:spPr>
            <a:xfrm>
              <a:off x="3815342" y="2555329"/>
              <a:ext cx="534121" cy="307777"/>
            </a:xfrm>
            <a:prstGeom prst="rect">
              <a:avLst/>
            </a:prstGeom>
            <a:noFill/>
          </p:spPr>
          <p:txBody>
            <a:bodyPr wrap="none" rtlCol="0">
              <a:spAutoFit/>
            </a:bodyPr>
            <a:lstStyle/>
            <a:p>
              <a:r>
                <a:rPr lang="en-US" dirty="0"/>
                <a:t>+½</a:t>
              </a:r>
            </a:p>
          </p:txBody>
        </p:sp>
      </p:grpSp>
      <p:sp>
        <p:nvSpPr>
          <p:cNvPr id="696" name="Rectangle 695"/>
          <p:cNvSpPr/>
          <p:nvPr/>
        </p:nvSpPr>
        <p:spPr bwMode="auto">
          <a:xfrm>
            <a:off x="3704962" y="2873401"/>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7" name="Rectangle 696"/>
          <p:cNvSpPr/>
          <p:nvPr/>
        </p:nvSpPr>
        <p:spPr bwMode="auto">
          <a:xfrm>
            <a:off x="4088287" y="780956"/>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8" name="Rectangle 697"/>
          <p:cNvSpPr/>
          <p:nvPr/>
        </p:nvSpPr>
        <p:spPr bwMode="auto">
          <a:xfrm>
            <a:off x="6395991" y="740942"/>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9" name="Rectangle 698"/>
          <p:cNvSpPr/>
          <p:nvPr/>
        </p:nvSpPr>
        <p:spPr bwMode="auto">
          <a:xfrm>
            <a:off x="8716524" y="790721"/>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700" name="Rectangle 699"/>
          <p:cNvSpPr/>
          <p:nvPr/>
        </p:nvSpPr>
        <p:spPr bwMode="auto">
          <a:xfrm>
            <a:off x="3262571" y="4996669"/>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cxnSp>
        <p:nvCxnSpPr>
          <p:cNvPr id="125" name="Straight Arrow Connector 124">
            <a:extLst>
              <a:ext uri="{FF2B5EF4-FFF2-40B4-BE49-F238E27FC236}">
                <a16:creationId xmlns:a16="http://schemas.microsoft.com/office/drawing/2014/main" id="{F4D19EFA-688F-294A-B28B-D2D7D668D19D}"/>
              </a:ext>
            </a:extLst>
          </p:cNvPr>
          <p:cNvCxnSpPr>
            <a:cxnSpLocks/>
          </p:cNvCxnSpPr>
          <p:nvPr/>
        </p:nvCxnSpPr>
        <p:spPr bwMode="auto">
          <a:xfrm>
            <a:off x="4834635" y="1488699"/>
            <a:ext cx="953153" cy="1096318"/>
          </a:xfrm>
          <a:prstGeom prst="straightConnector1">
            <a:avLst/>
          </a:prstGeom>
          <a:noFill/>
          <a:ln w="76200" cap="flat" cmpd="sng" algn="ctr">
            <a:solidFill>
              <a:schemeClr val="accent6"/>
            </a:solidFill>
            <a:prstDash val="solid"/>
            <a:miter lim="800000"/>
            <a:headEnd type="triangle" w="med" len="med"/>
            <a:tailEnd type="none" w="med" len="med"/>
          </a:ln>
          <a:effectLst/>
        </p:spPr>
      </p:cxnSp>
      <p:cxnSp>
        <p:nvCxnSpPr>
          <p:cNvPr id="576" name="Straight Arrow Connector 575">
            <a:extLst>
              <a:ext uri="{FF2B5EF4-FFF2-40B4-BE49-F238E27FC236}">
                <a16:creationId xmlns:a16="http://schemas.microsoft.com/office/drawing/2014/main" id="{AB6B21D2-ADDE-A745-95A6-D7D652009A5E}"/>
              </a:ext>
            </a:extLst>
          </p:cNvPr>
          <p:cNvCxnSpPr>
            <a:cxnSpLocks/>
          </p:cNvCxnSpPr>
          <p:nvPr/>
        </p:nvCxnSpPr>
        <p:spPr bwMode="auto">
          <a:xfrm flipH="1">
            <a:off x="6219264" y="1579399"/>
            <a:ext cx="659086" cy="942429"/>
          </a:xfrm>
          <a:prstGeom prst="straightConnector1">
            <a:avLst/>
          </a:prstGeom>
          <a:noFill/>
          <a:ln w="76200" cap="flat" cmpd="sng" algn="ctr">
            <a:solidFill>
              <a:schemeClr val="accent6"/>
            </a:solidFill>
            <a:prstDash val="solid"/>
            <a:miter lim="800000"/>
            <a:headEnd type="triangle" w="med" len="med"/>
            <a:tailEnd type="none" w="med" len="med"/>
          </a:ln>
          <a:effectLst/>
        </p:spPr>
      </p:cxnSp>
      <p:cxnSp>
        <p:nvCxnSpPr>
          <p:cNvPr id="703" name="Straight Arrow Connector 702">
            <a:extLst>
              <a:ext uri="{FF2B5EF4-FFF2-40B4-BE49-F238E27FC236}">
                <a16:creationId xmlns:a16="http://schemas.microsoft.com/office/drawing/2014/main" id="{713D1083-E9EB-C247-9C96-CEC36476AD9A}"/>
              </a:ext>
            </a:extLst>
          </p:cNvPr>
          <p:cNvCxnSpPr>
            <a:cxnSpLocks/>
            <a:stCxn id="348" idx="1"/>
          </p:cNvCxnSpPr>
          <p:nvPr/>
        </p:nvCxnSpPr>
        <p:spPr bwMode="auto">
          <a:xfrm flipV="1">
            <a:off x="4543793" y="2885256"/>
            <a:ext cx="1233438" cy="482369"/>
          </a:xfrm>
          <a:prstGeom prst="straightConnector1">
            <a:avLst/>
          </a:prstGeom>
          <a:noFill/>
          <a:ln w="76200" cap="flat" cmpd="sng" algn="ctr">
            <a:solidFill>
              <a:schemeClr val="accent6"/>
            </a:solidFill>
            <a:prstDash val="solid"/>
            <a:miter lim="800000"/>
            <a:headEnd type="triangle" w="med" len="med"/>
            <a:tailEnd type="none" w="med" len="med"/>
          </a:ln>
          <a:effectLst/>
        </p:spPr>
      </p:cxnSp>
      <p:cxnSp>
        <p:nvCxnSpPr>
          <p:cNvPr id="704" name="Straight Arrow Connector 703">
            <a:extLst>
              <a:ext uri="{FF2B5EF4-FFF2-40B4-BE49-F238E27FC236}">
                <a16:creationId xmlns:a16="http://schemas.microsoft.com/office/drawing/2014/main" id="{06564C86-7504-B54E-B147-6D1D7375716C}"/>
              </a:ext>
            </a:extLst>
          </p:cNvPr>
          <p:cNvCxnSpPr>
            <a:cxnSpLocks/>
          </p:cNvCxnSpPr>
          <p:nvPr/>
        </p:nvCxnSpPr>
        <p:spPr bwMode="auto">
          <a:xfrm flipH="1" flipV="1">
            <a:off x="6110014" y="2936847"/>
            <a:ext cx="495749" cy="444487"/>
          </a:xfrm>
          <a:prstGeom prst="straightConnector1">
            <a:avLst/>
          </a:prstGeom>
          <a:noFill/>
          <a:ln w="76200" cap="flat" cmpd="sng" algn="ctr">
            <a:solidFill>
              <a:schemeClr val="accent6"/>
            </a:solidFill>
            <a:prstDash val="solid"/>
            <a:miter lim="800000"/>
            <a:headEnd type="triangle" w="med" len="med"/>
            <a:tailEnd type="none" w="med" len="med"/>
          </a:ln>
          <a:effectLst/>
        </p:spPr>
      </p:cxnSp>
      <p:sp>
        <p:nvSpPr>
          <p:cNvPr id="326" name="Title 325">
            <a:extLst>
              <a:ext uri="{FF2B5EF4-FFF2-40B4-BE49-F238E27FC236}">
                <a16:creationId xmlns:a16="http://schemas.microsoft.com/office/drawing/2014/main" id="{9D1396CA-D985-414F-A48B-A10AFF96D128}"/>
              </a:ext>
            </a:extLst>
          </p:cNvPr>
          <p:cNvSpPr>
            <a:spLocks noGrp="1"/>
          </p:cNvSpPr>
          <p:nvPr>
            <p:ph type="title"/>
          </p:nvPr>
        </p:nvSpPr>
        <p:spPr/>
        <p:txBody>
          <a:bodyPr/>
          <a:lstStyle/>
          <a:p>
            <a:r>
              <a:rPr lang="en-US" dirty="0"/>
              <a:t>P2</a:t>
            </a:r>
            <a:r>
              <a:rPr lang="en-US" baseline="-25000" dirty="0"/>
              <a:t>1</a:t>
            </a:r>
            <a:endParaRPr lang="en-US" dirty="0"/>
          </a:p>
        </p:txBody>
      </p:sp>
      <p:sp>
        <p:nvSpPr>
          <p:cNvPr id="327" name="Content Placeholder 326">
            <a:extLst>
              <a:ext uri="{FF2B5EF4-FFF2-40B4-BE49-F238E27FC236}">
                <a16:creationId xmlns:a16="http://schemas.microsoft.com/office/drawing/2014/main" id="{B2E7316C-73E8-B64F-B9A7-B2D88DF1EE12}"/>
              </a:ext>
            </a:extLst>
          </p:cNvPr>
          <p:cNvSpPr>
            <a:spLocks noGrp="1"/>
          </p:cNvSpPr>
          <p:nvPr>
            <p:ph idx="1"/>
          </p:nvPr>
        </p:nvSpPr>
        <p:spPr>
          <a:xfrm>
            <a:off x="609601" y="1240971"/>
            <a:ext cx="2854738" cy="5040087"/>
          </a:xfrm>
        </p:spPr>
        <p:txBody>
          <a:bodyPr/>
          <a:lstStyle/>
          <a:p>
            <a:r>
              <a:rPr lang="en-US" dirty="0"/>
              <a:t>Origin anchored at symmetry operations </a:t>
            </a:r>
          </a:p>
          <a:p>
            <a:r>
              <a:rPr lang="en-US" dirty="0"/>
              <a:t>Symmetry operations (</a:t>
            </a:r>
            <a:r>
              <a:rPr lang="en-US" dirty="0" err="1"/>
              <a:t>x,y,z</a:t>
            </a:r>
            <a:r>
              <a:rPr lang="en-US" dirty="0"/>
              <a:t>),            (-x,y+½,-z)</a:t>
            </a:r>
          </a:p>
          <a:p>
            <a:pPr marL="0" indent="0">
              <a:buNone/>
            </a:pPr>
            <a:endParaRPr lang="en-US" dirty="0"/>
          </a:p>
        </p:txBody>
      </p:sp>
    </p:spTree>
    <p:extLst>
      <p:ext uri="{BB962C8B-B14F-4D97-AF65-F5344CB8AC3E}">
        <p14:creationId xmlns:p14="http://schemas.microsoft.com/office/powerpoint/2010/main" val="186020166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7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0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0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6"/>
          <p:cNvSpPr>
            <a:spLocks noGrp="1" noChangeArrowheads="1"/>
          </p:cNvSpPr>
          <p:nvPr>
            <p:ph type="title"/>
          </p:nvPr>
        </p:nvSpPr>
        <p:spPr/>
        <p:txBody>
          <a:bodyPr/>
          <a:lstStyle/>
          <a:p>
            <a:r>
              <a:rPr lang="en-GB" altLang="en-GB" dirty="0"/>
              <a:t>origins</a:t>
            </a:r>
          </a:p>
        </p:txBody>
      </p:sp>
      <p:sp>
        <p:nvSpPr>
          <p:cNvPr id="48131" name="Rectangle 7"/>
          <p:cNvSpPr>
            <a:spLocks noGrp="1" noChangeArrowheads="1"/>
          </p:cNvSpPr>
          <p:nvPr>
            <p:ph idx="1"/>
          </p:nvPr>
        </p:nvSpPr>
        <p:spPr/>
        <p:txBody>
          <a:bodyPr>
            <a:normAutofit/>
          </a:bodyPr>
          <a:lstStyle/>
          <a:p>
            <a:r>
              <a:rPr lang="en-GB" dirty="0"/>
              <a:t>Can only find the translation perpendicular to a rotation axis</a:t>
            </a:r>
          </a:p>
          <a:p>
            <a:pPr lvl="1"/>
            <a:r>
              <a:rPr lang="en-GB" dirty="0"/>
              <a:t>no rotation symmetry, no translation to find!</a:t>
            </a:r>
          </a:p>
          <a:p>
            <a:r>
              <a:rPr lang="en-GB" dirty="0"/>
              <a:t>If there are multiple symmetry axes of the same order of rotation in a plane then the translation can be defined with respect to any one of these</a:t>
            </a:r>
          </a:p>
          <a:p>
            <a:pPr lvl="1"/>
            <a:r>
              <a:rPr lang="en-GB" dirty="0"/>
              <a:t>These are equivalent to different choices of origin</a:t>
            </a:r>
          </a:p>
          <a:p>
            <a:pPr lvl="1"/>
            <a:r>
              <a:rPr lang="en-GB" dirty="0"/>
              <a:t>Different MR solutions may be on “different origins” and look different when they are really the same</a:t>
            </a:r>
          </a:p>
        </p:txBody>
      </p:sp>
    </p:spTree>
    <p:extLst>
      <p:ext uri="{BB962C8B-B14F-4D97-AF65-F5344CB8AC3E}">
        <p14:creationId xmlns:p14="http://schemas.microsoft.com/office/powerpoint/2010/main" val="346885239"/>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0" name="Group 689"/>
          <p:cNvGrpSpPr/>
          <p:nvPr/>
        </p:nvGrpSpPr>
        <p:grpSpPr>
          <a:xfrm>
            <a:off x="3194048" y="555810"/>
            <a:ext cx="6282801" cy="5170874"/>
            <a:chOff x="1670047" y="555810"/>
            <a:chExt cx="6282801" cy="5170874"/>
          </a:xfrm>
        </p:grpSpPr>
        <p:pic>
          <p:nvPicPr>
            <p:cNvPr id="4" name="Picture 2"/>
            <p:cNvPicPr>
              <a:picLocks noChangeAspect="1"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982940" y="2626656"/>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44"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670047" y="2614704"/>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60"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359458" y="567762"/>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5"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046565" y="555810"/>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461" name="Rectangle 460">
            <a:extLst>
              <a:ext uri="{FF2B5EF4-FFF2-40B4-BE49-F238E27FC236}">
                <a16:creationId xmlns:a16="http://schemas.microsoft.com/office/drawing/2014/main" id="{1BCD9004-D92E-EC45-B62B-83D59629539E}"/>
              </a:ext>
            </a:extLst>
          </p:cNvPr>
          <p:cNvSpPr/>
          <p:nvPr/>
        </p:nvSpPr>
        <p:spPr bwMode="auto">
          <a:xfrm>
            <a:off x="6017855" y="2863106"/>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576" name="Rectangle 575">
            <a:extLst>
              <a:ext uri="{FF2B5EF4-FFF2-40B4-BE49-F238E27FC236}">
                <a16:creationId xmlns:a16="http://schemas.microsoft.com/office/drawing/2014/main" id="{9F215A81-CD41-E445-BE54-BADBE9B073DE}"/>
              </a:ext>
            </a:extLst>
          </p:cNvPr>
          <p:cNvSpPr/>
          <p:nvPr/>
        </p:nvSpPr>
        <p:spPr bwMode="auto">
          <a:xfrm>
            <a:off x="8353956" y="2811093"/>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6" name="Rectangle 695"/>
          <p:cNvSpPr/>
          <p:nvPr/>
        </p:nvSpPr>
        <p:spPr bwMode="auto">
          <a:xfrm>
            <a:off x="3704962" y="2873401"/>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7" name="Rectangle 696"/>
          <p:cNvSpPr/>
          <p:nvPr/>
        </p:nvSpPr>
        <p:spPr bwMode="auto">
          <a:xfrm>
            <a:off x="4088287" y="780956"/>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grpSp>
        <p:nvGrpSpPr>
          <p:cNvPr id="689" name="Group 688"/>
          <p:cNvGrpSpPr/>
          <p:nvPr/>
        </p:nvGrpSpPr>
        <p:grpSpPr>
          <a:xfrm>
            <a:off x="4038463" y="1119416"/>
            <a:ext cx="4586107" cy="3973162"/>
            <a:chOff x="2514462" y="1119416"/>
            <a:chExt cx="4586107" cy="3973162"/>
          </a:xfrm>
        </p:grpSpPr>
        <p:grpSp>
          <p:nvGrpSpPr>
            <p:cNvPr id="5" name="Group 66"/>
            <p:cNvGrpSpPr>
              <a:grpSpLocks/>
            </p:cNvGrpSpPr>
            <p:nvPr/>
          </p:nvGrpSpPr>
          <p:grpSpPr bwMode="auto">
            <a:xfrm>
              <a:off x="4827355" y="3190262"/>
              <a:ext cx="614774" cy="497411"/>
              <a:chOff x="2268" y="3026"/>
              <a:chExt cx="550" cy="445"/>
            </a:xfrm>
          </p:grpSpPr>
          <p:sp>
            <p:nvSpPr>
              <p:cNvPr id="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7" name="Group 68"/>
              <p:cNvGrpSpPr>
                <a:grpSpLocks/>
              </p:cNvGrpSpPr>
              <p:nvPr/>
            </p:nvGrpSpPr>
            <p:grpSpPr bwMode="auto">
              <a:xfrm rot="16200000">
                <a:off x="2552" y="3390"/>
                <a:ext cx="92" cy="69"/>
                <a:chOff x="101" y="1265"/>
                <a:chExt cx="112" cy="84"/>
              </a:xfrm>
            </p:grpSpPr>
            <p:sp>
              <p:nvSpPr>
                <p:cNvPr id="5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8" name="Group 72"/>
              <p:cNvGrpSpPr>
                <a:grpSpLocks/>
              </p:cNvGrpSpPr>
              <p:nvPr/>
            </p:nvGrpSpPr>
            <p:grpSpPr bwMode="auto">
              <a:xfrm rot="16200000">
                <a:off x="2514" y="3346"/>
                <a:ext cx="92" cy="69"/>
                <a:chOff x="101" y="1265"/>
                <a:chExt cx="112" cy="84"/>
              </a:xfrm>
            </p:grpSpPr>
            <p:sp>
              <p:nvSpPr>
                <p:cNvPr id="5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10" name="Group 77"/>
              <p:cNvGrpSpPr>
                <a:grpSpLocks/>
              </p:cNvGrpSpPr>
              <p:nvPr/>
            </p:nvGrpSpPr>
            <p:grpSpPr bwMode="auto">
              <a:xfrm rot="16200000">
                <a:off x="2475" y="3302"/>
                <a:ext cx="92" cy="69"/>
                <a:chOff x="101" y="1265"/>
                <a:chExt cx="112" cy="84"/>
              </a:xfrm>
            </p:grpSpPr>
            <p:sp>
              <p:nvSpPr>
                <p:cNvPr id="5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1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1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4" name="Group 84"/>
              <p:cNvGrpSpPr>
                <a:grpSpLocks/>
              </p:cNvGrpSpPr>
              <p:nvPr/>
            </p:nvGrpSpPr>
            <p:grpSpPr bwMode="auto">
              <a:xfrm rot="16200000">
                <a:off x="2435" y="3258"/>
                <a:ext cx="92" cy="69"/>
                <a:chOff x="101" y="1265"/>
                <a:chExt cx="112" cy="84"/>
              </a:xfrm>
            </p:grpSpPr>
            <p:sp>
              <p:nvSpPr>
                <p:cNvPr id="4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5" name="Group 88"/>
              <p:cNvGrpSpPr>
                <a:grpSpLocks/>
              </p:cNvGrpSpPr>
              <p:nvPr/>
            </p:nvGrpSpPr>
            <p:grpSpPr bwMode="auto">
              <a:xfrm rot="12694966">
                <a:off x="2566" y="3174"/>
                <a:ext cx="92" cy="69"/>
                <a:chOff x="101" y="1265"/>
                <a:chExt cx="112" cy="84"/>
              </a:xfrm>
            </p:grpSpPr>
            <p:sp>
              <p:nvSpPr>
                <p:cNvPr id="4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6" name="Group 92"/>
              <p:cNvGrpSpPr>
                <a:grpSpLocks/>
              </p:cNvGrpSpPr>
              <p:nvPr/>
            </p:nvGrpSpPr>
            <p:grpSpPr bwMode="auto">
              <a:xfrm rot="12694966">
                <a:off x="2499" y="3178"/>
                <a:ext cx="92" cy="69"/>
                <a:chOff x="101" y="1265"/>
                <a:chExt cx="112" cy="84"/>
              </a:xfrm>
            </p:grpSpPr>
            <p:sp>
              <p:nvSpPr>
                <p:cNvPr id="4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1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9" name="Group 98"/>
              <p:cNvGrpSpPr>
                <a:grpSpLocks/>
              </p:cNvGrpSpPr>
              <p:nvPr/>
            </p:nvGrpSpPr>
            <p:grpSpPr bwMode="auto">
              <a:xfrm rot="12331219">
                <a:off x="2571" y="3059"/>
                <a:ext cx="92" cy="69"/>
                <a:chOff x="101" y="1265"/>
                <a:chExt cx="112" cy="84"/>
              </a:xfrm>
            </p:grpSpPr>
            <p:sp>
              <p:nvSpPr>
                <p:cNvPr id="3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20" name="Group 102"/>
              <p:cNvGrpSpPr>
                <a:grpSpLocks/>
              </p:cNvGrpSpPr>
              <p:nvPr/>
            </p:nvGrpSpPr>
            <p:grpSpPr bwMode="auto">
              <a:xfrm rot="12331219">
                <a:off x="2513" y="3071"/>
                <a:ext cx="92" cy="69"/>
                <a:chOff x="101" y="1265"/>
                <a:chExt cx="112" cy="84"/>
              </a:xfrm>
            </p:grpSpPr>
            <p:sp>
              <p:nvSpPr>
                <p:cNvPr id="3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2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2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2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25" name="Group 110"/>
              <p:cNvGrpSpPr>
                <a:grpSpLocks/>
              </p:cNvGrpSpPr>
              <p:nvPr/>
            </p:nvGrpSpPr>
            <p:grpSpPr bwMode="auto">
              <a:xfrm rot="12331219">
                <a:off x="2448" y="3084"/>
                <a:ext cx="92" cy="69"/>
                <a:chOff x="101" y="1265"/>
                <a:chExt cx="112" cy="84"/>
              </a:xfrm>
            </p:grpSpPr>
            <p:sp>
              <p:nvSpPr>
                <p:cNvPr id="3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2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2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2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60" name="Group 66"/>
            <p:cNvGrpSpPr>
              <a:grpSpLocks/>
            </p:cNvGrpSpPr>
            <p:nvPr/>
          </p:nvGrpSpPr>
          <p:grpSpPr bwMode="auto">
            <a:xfrm rot="10800000">
              <a:off x="6109277" y="4595167"/>
              <a:ext cx="614774" cy="497411"/>
              <a:chOff x="2268" y="3026"/>
              <a:chExt cx="550" cy="445"/>
            </a:xfrm>
          </p:grpSpPr>
          <p:sp>
            <p:nvSpPr>
              <p:cNvPr id="6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2" name="Group 68"/>
              <p:cNvGrpSpPr>
                <a:grpSpLocks/>
              </p:cNvGrpSpPr>
              <p:nvPr/>
            </p:nvGrpSpPr>
            <p:grpSpPr bwMode="auto">
              <a:xfrm rot="16200000">
                <a:off x="2552" y="3390"/>
                <a:ext cx="92" cy="69"/>
                <a:chOff x="101" y="1265"/>
                <a:chExt cx="112" cy="84"/>
              </a:xfrm>
            </p:grpSpPr>
            <p:sp>
              <p:nvSpPr>
                <p:cNvPr id="11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 name="Group 72"/>
              <p:cNvGrpSpPr>
                <a:grpSpLocks/>
              </p:cNvGrpSpPr>
              <p:nvPr/>
            </p:nvGrpSpPr>
            <p:grpSpPr bwMode="auto">
              <a:xfrm rot="16200000">
                <a:off x="2514" y="3346"/>
                <a:ext cx="92" cy="69"/>
                <a:chOff x="101" y="1265"/>
                <a:chExt cx="112" cy="84"/>
              </a:xfrm>
            </p:grpSpPr>
            <p:sp>
              <p:nvSpPr>
                <p:cNvPr id="10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5" name="Group 77"/>
              <p:cNvGrpSpPr>
                <a:grpSpLocks/>
              </p:cNvGrpSpPr>
              <p:nvPr/>
            </p:nvGrpSpPr>
            <p:grpSpPr bwMode="auto">
              <a:xfrm rot="16200000">
                <a:off x="2475" y="3302"/>
                <a:ext cx="92" cy="69"/>
                <a:chOff x="101" y="1265"/>
                <a:chExt cx="112" cy="84"/>
              </a:xfrm>
            </p:grpSpPr>
            <p:sp>
              <p:nvSpPr>
                <p:cNvPr id="10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9" name="Group 84"/>
              <p:cNvGrpSpPr>
                <a:grpSpLocks/>
              </p:cNvGrpSpPr>
              <p:nvPr/>
            </p:nvGrpSpPr>
            <p:grpSpPr bwMode="auto">
              <a:xfrm rot="16200000">
                <a:off x="2435" y="3258"/>
                <a:ext cx="92" cy="69"/>
                <a:chOff x="101" y="1265"/>
                <a:chExt cx="112" cy="84"/>
              </a:xfrm>
            </p:grpSpPr>
            <p:sp>
              <p:nvSpPr>
                <p:cNvPr id="10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0" name="Group 88"/>
              <p:cNvGrpSpPr>
                <a:grpSpLocks/>
              </p:cNvGrpSpPr>
              <p:nvPr/>
            </p:nvGrpSpPr>
            <p:grpSpPr bwMode="auto">
              <a:xfrm rot="12694966">
                <a:off x="2566" y="3174"/>
                <a:ext cx="92" cy="69"/>
                <a:chOff x="101" y="1265"/>
                <a:chExt cx="112" cy="84"/>
              </a:xfrm>
            </p:grpSpPr>
            <p:sp>
              <p:nvSpPr>
                <p:cNvPr id="10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1" name="Group 92"/>
              <p:cNvGrpSpPr>
                <a:grpSpLocks/>
              </p:cNvGrpSpPr>
              <p:nvPr/>
            </p:nvGrpSpPr>
            <p:grpSpPr bwMode="auto">
              <a:xfrm rot="12694966">
                <a:off x="2499" y="3178"/>
                <a:ext cx="92" cy="69"/>
                <a:chOff x="101" y="1265"/>
                <a:chExt cx="112" cy="84"/>
              </a:xfrm>
            </p:grpSpPr>
            <p:sp>
              <p:nvSpPr>
                <p:cNvPr id="9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7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74" name="Group 98"/>
              <p:cNvGrpSpPr>
                <a:grpSpLocks/>
              </p:cNvGrpSpPr>
              <p:nvPr/>
            </p:nvGrpSpPr>
            <p:grpSpPr bwMode="auto">
              <a:xfrm rot="12331219">
                <a:off x="2571" y="3059"/>
                <a:ext cx="92" cy="69"/>
                <a:chOff x="101" y="1265"/>
                <a:chExt cx="112" cy="84"/>
              </a:xfrm>
            </p:grpSpPr>
            <p:sp>
              <p:nvSpPr>
                <p:cNvPr id="9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5" name="Group 102"/>
              <p:cNvGrpSpPr>
                <a:grpSpLocks/>
              </p:cNvGrpSpPr>
              <p:nvPr/>
            </p:nvGrpSpPr>
            <p:grpSpPr bwMode="auto">
              <a:xfrm rot="12331219">
                <a:off x="2513" y="3071"/>
                <a:ext cx="92" cy="69"/>
                <a:chOff x="101" y="1265"/>
                <a:chExt cx="112" cy="84"/>
              </a:xfrm>
            </p:grpSpPr>
            <p:sp>
              <p:nvSpPr>
                <p:cNvPr id="9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7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7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7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80" name="Group 110"/>
              <p:cNvGrpSpPr>
                <a:grpSpLocks/>
              </p:cNvGrpSpPr>
              <p:nvPr/>
            </p:nvGrpSpPr>
            <p:grpSpPr bwMode="auto">
              <a:xfrm rot="12331219">
                <a:off x="2448" y="3084"/>
                <a:ext cx="92" cy="69"/>
                <a:chOff x="101" y="1265"/>
                <a:chExt cx="112" cy="84"/>
              </a:xfrm>
            </p:grpSpPr>
            <p:sp>
              <p:nvSpPr>
                <p:cNvPr id="8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8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8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8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8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8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8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8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8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116" name="TextBox 115"/>
            <p:cNvSpPr txBox="1"/>
            <p:nvPr/>
          </p:nvSpPr>
          <p:spPr>
            <a:xfrm>
              <a:off x="5332685" y="3225688"/>
              <a:ext cx="332142" cy="307777"/>
            </a:xfrm>
            <a:prstGeom prst="rect">
              <a:avLst/>
            </a:prstGeom>
            <a:noFill/>
          </p:spPr>
          <p:txBody>
            <a:bodyPr wrap="none" rtlCol="0">
              <a:spAutoFit/>
            </a:bodyPr>
            <a:lstStyle/>
            <a:p>
              <a:r>
                <a:rPr lang="en-US" dirty="0"/>
                <a:t>+</a:t>
              </a:r>
            </a:p>
          </p:txBody>
        </p:sp>
        <p:sp>
          <p:nvSpPr>
            <p:cNvPr id="117" name="TextBox 116"/>
            <p:cNvSpPr txBox="1"/>
            <p:nvPr/>
          </p:nvSpPr>
          <p:spPr>
            <a:xfrm>
              <a:off x="5751717" y="4626175"/>
              <a:ext cx="534122" cy="307777"/>
            </a:xfrm>
            <a:prstGeom prst="rect">
              <a:avLst/>
            </a:prstGeom>
            <a:noFill/>
          </p:spPr>
          <p:txBody>
            <a:bodyPr wrap="none" rtlCol="0">
              <a:spAutoFit/>
            </a:bodyPr>
            <a:lstStyle/>
            <a:p>
              <a:r>
                <a:rPr lang="en-US" dirty="0"/>
                <a:t>+½</a:t>
              </a:r>
            </a:p>
          </p:txBody>
        </p:sp>
        <p:grpSp>
          <p:nvGrpSpPr>
            <p:cNvPr id="346" name="Group 66"/>
            <p:cNvGrpSpPr>
              <a:grpSpLocks/>
            </p:cNvGrpSpPr>
            <p:nvPr/>
          </p:nvGrpSpPr>
          <p:grpSpPr bwMode="auto">
            <a:xfrm>
              <a:off x="2514462" y="3178310"/>
              <a:ext cx="614774" cy="497411"/>
              <a:chOff x="2268" y="3026"/>
              <a:chExt cx="550" cy="445"/>
            </a:xfrm>
          </p:grpSpPr>
          <p:sp>
            <p:nvSpPr>
              <p:cNvPr id="404"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05" name="Group 68"/>
              <p:cNvGrpSpPr>
                <a:grpSpLocks/>
              </p:cNvGrpSpPr>
              <p:nvPr/>
            </p:nvGrpSpPr>
            <p:grpSpPr bwMode="auto">
              <a:xfrm rot="16200000">
                <a:off x="2552" y="3390"/>
                <a:ext cx="92" cy="69"/>
                <a:chOff x="101" y="1265"/>
                <a:chExt cx="112" cy="84"/>
              </a:xfrm>
            </p:grpSpPr>
            <p:sp>
              <p:nvSpPr>
                <p:cNvPr id="455"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6"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7"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06" name="Group 72"/>
              <p:cNvGrpSpPr>
                <a:grpSpLocks/>
              </p:cNvGrpSpPr>
              <p:nvPr/>
            </p:nvGrpSpPr>
            <p:grpSpPr bwMode="auto">
              <a:xfrm rot="16200000">
                <a:off x="2514" y="3346"/>
                <a:ext cx="92" cy="69"/>
                <a:chOff x="101" y="1265"/>
                <a:chExt cx="112" cy="84"/>
              </a:xfrm>
            </p:grpSpPr>
            <p:sp>
              <p:nvSpPr>
                <p:cNvPr id="452"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3"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4"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7"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08" name="Group 77"/>
              <p:cNvGrpSpPr>
                <a:grpSpLocks/>
              </p:cNvGrpSpPr>
              <p:nvPr/>
            </p:nvGrpSpPr>
            <p:grpSpPr bwMode="auto">
              <a:xfrm rot="16200000">
                <a:off x="2475" y="3302"/>
                <a:ext cx="92" cy="69"/>
                <a:chOff x="101" y="1265"/>
                <a:chExt cx="112" cy="84"/>
              </a:xfrm>
            </p:grpSpPr>
            <p:sp>
              <p:nvSpPr>
                <p:cNvPr id="449"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0"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1"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9"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10"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11"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2" name="Group 84"/>
              <p:cNvGrpSpPr>
                <a:grpSpLocks/>
              </p:cNvGrpSpPr>
              <p:nvPr/>
            </p:nvGrpSpPr>
            <p:grpSpPr bwMode="auto">
              <a:xfrm rot="16200000">
                <a:off x="2435" y="3258"/>
                <a:ext cx="92" cy="69"/>
                <a:chOff x="101" y="1265"/>
                <a:chExt cx="112" cy="84"/>
              </a:xfrm>
            </p:grpSpPr>
            <p:sp>
              <p:nvSpPr>
                <p:cNvPr id="446"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7"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8"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3" name="Group 88"/>
              <p:cNvGrpSpPr>
                <a:grpSpLocks/>
              </p:cNvGrpSpPr>
              <p:nvPr/>
            </p:nvGrpSpPr>
            <p:grpSpPr bwMode="auto">
              <a:xfrm rot="12694966">
                <a:off x="2566" y="3174"/>
                <a:ext cx="92" cy="69"/>
                <a:chOff x="101" y="1265"/>
                <a:chExt cx="112" cy="84"/>
              </a:xfrm>
            </p:grpSpPr>
            <p:sp>
              <p:nvSpPr>
                <p:cNvPr id="443"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4"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5"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4" name="Group 92"/>
              <p:cNvGrpSpPr>
                <a:grpSpLocks/>
              </p:cNvGrpSpPr>
              <p:nvPr/>
            </p:nvGrpSpPr>
            <p:grpSpPr bwMode="auto">
              <a:xfrm rot="12694966">
                <a:off x="2499" y="3178"/>
                <a:ext cx="92" cy="69"/>
                <a:chOff x="101" y="1265"/>
                <a:chExt cx="112" cy="84"/>
              </a:xfrm>
            </p:grpSpPr>
            <p:sp>
              <p:nvSpPr>
                <p:cNvPr id="440"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1"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2"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5"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16"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7" name="Group 98"/>
              <p:cNvGrpSpPr>
                <a:grpSpLocks/>
              </p:cNvGrpSpPr>
              <p:nvPr/>
            </p:nvGrpSpPr>
            <p:grpSpPr bwMode="auto">
              <a:xfrm rot="12331219">
                <a:off x="2571" y="3059"/>
                <a:ext cx="92" cy="69"/>
                <a:chOff x="101" y="1265"/>
                <a:chExt cx="112" cy="84"/>
              </a:xfrm>
            </p:grpSpPr>
            <p:sp>
              <p:nvSpPr>
                <p:cNvPr id="437"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8"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9"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8" name="Group 102"/>
              <p:cNvGrpSpPr>
                <a:grpSpLocks/>
              </p:cNvGrpSpPr>
              <p:nvPr/>
            </p:nvGrpSpPr>
            <p:grpSpPr bwMode="auto">
              <a:xfrm rot="12331219">
                <a:off x="2513" y="3071"/>
                <a:ext cx="92" cy="69"/>
                <a:chOff x="101" y="1265"/>
                <a:chExt cx="112" cy="84"/>
              </a:xfrm>
            </p:grpSpPr>
            <p:sp>
              <p:nvSpPr>
                <p:cNvPr id="434"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5"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6"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9"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20"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21"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22"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23" name="Group 110"/>
              <p:cNvGrpSpPr>
                <a:grpSpLocks/>
              </p:cNvGrpSpPr>
              <p:nvPr/>
            </p:nvGrpSpPr>
            <p:grpSpPr bwMode="auto">
              <a:xfrm rot="12331219">
                <a:off x="2448" y="3084"/>
                <a:ext cx="92" cy="69"/>
                <a:chOff x="101" y="1265"/>
                <a:chExt cx="112" cy="84"/>
              </a:xfrm>
            </p:grpSpPr>
            <p:sp>
              <p:nvSpPr>
                <p:cNvPr id="431"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2"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3"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24"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25"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26"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27"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28"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29"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30"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347" name="Group 66"/>
            <p:cNvGrpSpPr>
              <a:grpSpLocks/>
            </p:cNvGrpSpPr>
            <p:nvPr/>
          </p:nvGrpSpPr>
          <p:grpSpPr bwMode="auto">
            <a:xfrm rot="10800000">
              <a:off x="3796384" y="4583215"/>
              <a:ext cx="614774" cy="497411"/>
              <a:chOff x="2268" y="3026"/>
              <a:chExt cx="550" cy="445"/>
            </a:xfrm>
          </p:grpSpPr>
          <p:sp>
            <p:nvSpPr>
              <p:cNvPr id="35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351" name="Group 68"/>
              <p:cNvGrpSpPr>
                <a:grpSpLocks/>
              </p:cNvGrpSpPr>
              <p:nvPr/>
            </p:nvGrpSpPr>
            <p:grpSpPr bwMode="auto">
              <a:xfrm rot="16200000">
                <a:off x="2552" y="3390"/>
                <a:ext cx="92" cy="69"/>
                <a:chOff x="101" y="1265"/>
                <a:chExt cx="112" cy="84"/>
              </a:xfrm>
            </p:grpSpPr>
            <p:sp>
              <p:nvSpPr>
                <p:cNvPr id="40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2" name="Group 72"/>
              <p:cNvGrpSpPr>
                <a:grpSpLocks/>
              </p:cNvGrpSpPr>
              <p:nvPr/>
            </p:nvGrpSpPr>
            <p:grpSpPr bwMode="auto">
              <a:xfrm rot="16200000">
                <a:off x="2514" y="3346"/>
                <a:ext cx="92" cy="69"/>
                <a:chOff x="101" y="1265"/>
                <a:chExt cx="112" cy="84"/>
              </a:xfrm>
            </p:grpSpPr>
            <p:sp>
              <p:nvSpPr>
                <p:cNvPr id="39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354" name="Group 77"/>
              <p:cNvGrpSpPr>
                <a:grpSpLocks/>
              </p:cNvGrpSpPr>
              <p:nvPr/>
            </p:nvGrpSpPr>
            <p:grpSpPr bwMode="auto">
              <a:xfrm rot="16200000">
                <a:off x="2475" y="3302"/>
                <a:ext cx="92" cy="69"/>
                <a:chOff x="101" y="1265"/>
                <a:chExt cx="112" cy="84"/>
              </a:xfrm>
            </p:grpSpPr>
            <p:sp>
              <p:nvSpPr>
                <p:cNvPr id="39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35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35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58" name="Group 84"/>
              <p:cNvGrpSpPr>
                <a:grpSpLocks/>
              </p:cNvGrpSpPr>
              <p:nvPr/>
            </p:nvGrpSpPr>
            <p:grpSpPr bwMode="auto">
              <a:xfrm rot="16200000">
                <a:off x="2435" y="3258"/>
                <a:ext cx="92" cy="69"/>
                <a:chOff x="101" y="1265"/>
                <a:chExt cx="112" cy="84"/>
              </a:xfrm>
            </p:grpSpPr>
            <p:sp>
              <p:nvSpPr>
                <p:cNvPr id="39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9" name="Group 88"/>
              <p:cNvGrpSpPr>
                <a:grpSpLocks/>
              </p:cNvGrpSpPr>
              <p:nvPr/>
            </p:nvGrpSpPr>
            <p:grpSpPr bwMode="auto">
              <a:xfrm rot="12694966">
                <a:off x="2566" y="3174"/>
                <a:ext cx="92" cy="69"/>
                <a:chOff x="101" y="1265"/>
                <a:chExt cx="112" cy="84"/>
              </a:xfrm>
            </p:grpSpPr>
            <p:sp>
              <p:nvSpPr>
                <p:cNvPr id="38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0" name="Group 92"/>
              <p:cNvGrpSpPr>
                <a:grpSpLocks/>
              </p:cNvGrpSpPr>
              <p:nvPr/>
            </p:nvGrpSpPr>
            <p:grpSpPr bwMode="auto">
              <a:xfrm rot="12694966">
                <a:off x="2499" y="3178"/>
                <a:ext cx="92" cy="69"/>
                <a:chOff x="101" y="1265"/>
                <a:chExt cx="112" cy="84"/>
              </a:xfrm>
            </p:grpSpPr>
            <p:sp>
              <p:nvSpPr>
                <p:cNvPr id="38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36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3" name="Group 98"/>
              <p:cNvGrpSpPr>
                <a:grpSpLocks/>
              </p:cNvGrpSpPr>
              <p:nvPr/>
            </p:nvGrpSpPr>
            <p:grpSpPr bwMode="auto">
              <a:xfrm rot="12331219">
                <a:off x="2571" y="3059"/>
                <a:ext cx="92" cy="69"/>
                <a:chOff x="101" y="1265"/>
                <a:chExt cx="112" cy="84"/>
              </a:xfrm>
            </p:grpSpPr>
            <p:sp>
              <p:nvSpPr>
                <p:cNvPr id="38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4" name="Group 102"/>
              <p:cNvGrpSpPr>
                <a:grpSpLocks/>
              </p:cNvGrpSpPr>
              <p:nvPr/>
            </p:nvGrpSpPr>
            <p:grpSpPr bwMode="auto">
              <a:xfrm rot="12331219">
                <a:off x="2513" y="3071"/>
                <a:ext cx="92" cy="69"/>
                <a:chOff x="101" y="1265"/>
                <a:chExt cx="112" cy="84"/>
              </a:xfrm>
            </p:grpSpPr>
            <p:sp>
              <p:nvSpPr>
                <p:cNvPr id="38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36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36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36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9" name="Group 110"/>
              <p:cNvGrpSpPr>
                <a:grpSpLocks/>
              </p:cNvGrpSpPr>
              <p:nvPr/>
            </p:nvGrpSpPr>
            <p:grpSpPr bwMode="auto">
              <a:xfrm rot="12331219">
                <a:off x="2448" y="3084"/>
                <a:ext cx="92" cy="69"/>
                <a:chOff x="101" y="1265"/>
                <a:chExt cx="112" cy="84"/>
              </a:xfrm>
            </p:grpSpPr>
            <p:sp>
              <p:nvSpPr>
                <p:cNvPr id="37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7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7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37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37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37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7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7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7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348" name="TextBox 347"/>
            <p:cNvSpPr txBox="1"/>
            <p:nvPr/>
          </p:nvSpPr>
          <p:spPr>
            <a:xfrm>
              <a:off x="3019792" y="3213736"/>
              <a:ext cx="332142" cy="307777"/>
            </a:xfrm>
            <a:prstGeom prst="rect">
              <a:avLst/>
            </a:prstGeom>
            <a:noFill/>
          </p:spPr>
          <p:txBody>
            <a:bodyPr wrap="none" rtlCol="0">
              <a:spAutoFit/>
            </a:bodyPr>
            <a:lstStyle/>
            <a:p>
              <a:r>
                <a:rPr lang="en-US" dirty="0"/>
                <a:t>+</a:t>
              </a:r>
            </a:p>
          </p:txBody>
        </p:sp>
        <p:sp>
          <p:nvSpPr>
            <p:cNvPr id="349" name="TextBox 348"/>
            <p:cNvSpPr txBox="1"/>
            <p:nvPr/>
          </p:nvSpPr>
          <p:spPr>
            <a:xfrm>
              <a:off x="3438824" y="4614223"/>
              <a:ext cx="534122" cy="307777"/>
            </a:xfrm>
            <a:prstGeom prst="rect">
              <a:avLst/>
            </a:prstGeom>
            <a:noFill/>
          </p:spPr>
          <p:txBody>
            <a:bodyPr wrap="none" rtlCol="0">
              <a:spAutoFit/>
            </a:bodyPr>
            <a:lstStyle/>
            <a:p>
              <a:r>
                <a:rPr lang="en-US" dirty="0"/>
                <a:t>+½</a:t>
              </a:r>
            </a:p>
          </p:txBody>
        </p:sp>
        <p:grpSp>
          <p:nvGrpSpPr>
            <p:cNvPr id="462" name="Group 66"/>
            <p:cNvGrpSpPr>
              <a:grpSpLocks/>
            </p:cNvGrpSpPr>
            <p:nvPr/>
          </p:nvGrpSpPr>
          <p:grpSpPr bwMode="auto">
            <a:xfrm>
              <a:off x="5203873" y="1131368"/>
              <a:ext cx="614774" cy="497411"/>
              <a:chOff x="2268" y="3026"/>
              <a:chExt cx="550" cy="445"/>
            </a:xfrm>
          </p:grpSpPr>
          <p:sp>
            <p:nvSpPr>
              <p:cNvPr id="52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21" name="Group 68"/>
              <p:cNvGrpSpPr>
                <a:grpSpLocks/>
              </p:cNvGrpSpPr>
              <p:nvPr/>
            </p:nvGrpSpPr>
            <p:grpSpPr bwMode="auto">
              <a:xfrm rot="16200000">
                <a:off x="2552" y="3390"/>
                <a:ext cx="92" cy="69"/>
                <a:chOff x="101" y="1265"/>
                <a:chExt cx="112" cy="84"/>
              </a:xfrm>
            </p:grpSpPr>
            <p:sp>
              <p:nvSpPr>
                <p:cNvPr id="57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7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2" name="Group 72"/>
              <p:cNvGrpSpPr>
                <a:grpSpLocks/>
              </p:cNvGrpSpPr>
              <p:nvPr/>
            </p:nvGrpSpPr>
            <p:grpSpPr bwMode="auto">
              <a:xfrm rot="16200000">
                <a:off x="2514" y="3346"/>
                <a:ext cx="92" cy="69"/>
                <a:chOff x="101" y="1265"/>
                <a:chExt cx="112" cy="84"/>
              </a:xfrm>
            </p:grpSpPr>
            <p:sp>
              <p:nvSpPr>
                <p:cNvPr id="56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24" name="Group 77"/>
              <p:cNvGrpSpPr>
                <a:grpSpLocks/>
              </p:cNvGrpSpPr>
              <p:nvPr/>
            </p:nvGrpSpPr>
            <p:grpSpPr bwMode="auto">
              <a:xfrm rot="16200000">
                <a:off x="2475" y="3302"/>
                <a:ext cx="92" cy="69"/>
                <a:chOff x="101" y="1265"/>
                <a:chExt cx="112" cy="84"/>
              </a:xfrm>
            </p:grpSpPr>
            <p:sp>
              <p:nvSpPr>
                <p:cNvPr id="56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2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2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28" name="Group 84"/>
              <p:cNvGrpSpPr>
                <a:grpSpLocks/>
              </p:cNvGrpSpPr>
              <p:nvPr/>
            </p:nvGrpSpPr>
            <p:grpSpPr bwMode="auto">
              <a:xfrm rot="16200000">
                <a:off x="2435" y="3258"/>
                <a:ext cx="92" cy="69"/>
                <a:chOff x="101" y="1265"/>
                <a:chExt cx="112" cy="84"/>
              </a:xfrm>
            </p:grpSpPr>
            <p:sp>
              <p:nvSpPr>
                <p:cNvPr id="56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9" name="Group 88"/>
              <p:cNvGrpSpPr>
                <a:grpSpLocks/>
              </p:cNvGrpSpPr>
              <p:nvPr/>
            </p:nvGrpSpPr>
            <p:grpSpPr bwMode="auto">
              <a:xfrm rot="12694966">
                <a:off x="2566" y="3174"/>
                <a:ext cx="92" cy="69"/>
                <a:chOff x="101" y="1265"/>
                <a:chExt cx="112" cy="84"/>
              </a:xfrm>
            </p:grpSpPr>
            <p:sp>
              <p:nvSpPr>
                <p:cNvPr id="55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0" name="Group 92"/>
              <p:cNvGrpSpPr>
                <a:grpSpLocks/>
              </p:cNvGrpSpPr>
              <p:nvPr/>
            </p:nvGrpSpPr>
            <p:grpSpPr bwMode="auto">
              <a:xfrm rot="12694966">
                <a:off x="2499" y="3178"/>
                <a:ext cx="92" cy="69"/>
                <a:chOff x="101" y="1265"/>
                <a:chExt cx="112" cy="84"/>
              </a:xfrm>
            </p:grpSpPr>
            <p:sp>
              <p:nvSpPr>
                <p:cNvPr id="55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3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3" name="Group 98"/>
              <p:cNvGrpSpPr>
                <a:grpSpLocks/>
              </p:cNvGrpSpPr>
              <p:nvPr/>
            </p:nvGrpSpPr>
            <p:grpSpPr bwMode="auto">
              <a:xfrm rot="12331219">
                <a:off x="2571" y="3059"/>
                <a:ext cx="92" cy="69"/>
                <a:chOff x="101" y="1265"/>
                <a:chExt cx="112" cy="84"/>
              </a:xfrm>
            </p:grpSpPr>
            <p:sp>
              <p:nvSpPr>
                <p:cNvPr id="55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4" name="Group 102"/>
              <p:cNvGrpSpPr>
                <a:grpSpLocks/>
              </p:cNvGrpSpPr>
              <p:nvPr/>
            </p:nvGrpSpPr>
            <p:grpSpPr bwMode="auto">
              <a:xfrm rot="12331219">
                <a:off x="2513" y="3071"/>
                <a:ext cx="92" cy="69"/>
                <a:chOff x="101" y="1265"/>
                <a:chExt cx="112" cy="84"/>
              </a:xfrm>
            </p:grpSpPr>
            <p:sp>
              <p:nvSpPr>
                <p:cNvPr id="55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3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3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3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9" name="Group 110"/>
              <p:cNvGrpSpPr>
                <a:grpSpLocks/>
              </p:cNvGrpSpPr>
              <p:nvPr/>
            </p:nvGrpSpPr>
            <p:grpSpPr bwMode="auto">
              <a:xfrm rot="12331219">
                <a:off x="2448" y="3084"/>
                <a:ext cx="92" cy="69"/>
                <a:chOff x="101" y="1265"/>
                <a:chExt cx="112" cy="84"/>
              </a:xfrm>
            </p:grpSpPr>
            <p:sp>
              <p:nvSpPr>
                <p:cNvPr id="54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4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4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4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54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54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54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54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54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54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463" name="Group 66"/>
            <p:cNvGrpSpPr>
              <a:grpSpLocks/>
            </p:cNvGrpSpPr>
            <p:nvPr/>
          </p:nvGrpSpPr>
          <p:grpSpPr bwMode="auto">
            <a:xfrm rot="10800000">
              <a:off x="6485795" y="2536273"/>
              <a:ext cx="614774" cy="497411"/>
              <a:chOff x="2268" y="3026"/>
              <a:chExt cx="550" cy="445"/>
            </a:xfrm>
          </p:grpSpPr>
          <p:sp>
            <p:nvSpPr>
              <p:cNvPr id="46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67" name="Group 68"/>
              <p:cNvGrpSpPr>
                <a:grpSpLocks/>
              </p:cNvGrpSpPr>
              <p:nvPr/>
            </p:nvGrpSpPr>
            <p:grpSpPr bwMode="auto">
              <a:xfrm rot="16200000">
                <a:off x="2552" y="3390"/>
                <a:ext cx="92" cy="69"/>
                <a:chOff x="101" y="1265"/>
                <a:chExt cx="112" cy="84"/>
              </a:xfrm>
            </p:grpSpPr>
            <p:sp>
              <p:nvSpPr>
                <p:cNvPr id="51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68" name="Group 72"/>
              <p:cNvGrpSpPr>
                <a:grpSpLocks/>
              </p:cNvGrpSpPr>
              <p:nvPr/>
            </p:nvGrpSpPr>
            <p:grpSpPr bwMode="auto">
              <a:xfrm rot="16200000">
                <a:off x="2514" y="3346"/>
                <a:ext cx="92" cy="69"/>
                <a:chOff x="101" y="1265"/>
                <a:chExt cx="112" cy="84"/>
              </a:xfrm>
            </p:grpSpPr>
            <p:sp>
              <p:nvSpPr>
                <p:cNvPr id="51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6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70" name="Group 77"/>
              <p:cNvGrpSpPr>
                <a:grpSpLocks/>
              </p:cNvGrpSpPr>
              <p:nvPr/>
            </p:nvGrpSpPr>
            <p:grpSpPr bwMode="auto">
              <a:xfrm rot="16200000">
                <a:off x="2475" y="3302"/>
                <a:ext cx="92" cy="69"/>
                <a:chOff x="101" y="1265"/>
                <a:chExt cx="112" cy="84"/>
              </a:xfrm>
            </p:grpSpPr>
            <p:sp>
              <p:nvSpPr>
                <p:cNvPr id="51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7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7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4" name="Group 84"/>
              <p:cNvGrpSpPr>
                <a:grpSpLocks/>
              </p:cNvGrpSpPr>
              <p:nvPr/>
            </p:nvGrpSpPr>
            <p:grpSpPr bwMode="auto">
              <a:xfrm rot="16200000">
                <a:off x="2435" y="3258"/>
                <a:ext cx="92" cy="69"/>
                <a:chOff x="101" y="1265"/>
                <a:chExt cx="112" cy="84"/>
              </a:xfrm>
            </p:grpSpPr>
            <p:sp>
              <p:nvSpPr>
                <p:cNvPr id="50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5" name="Group 88"/>
              <p:cNvGrpSpPr>
                <a:grpSpLocks/>
              </p:cNvGrpSpPr>
              <p:nvPr/>
            </p:nvGrpSpPr>
            <p:grpSpPr bwMode="auto">
              <a:xfrm rot="12694966">
                <a:off x="2566" y="3174"/>
                <a:ext cx="92" cy="69"/>
                <a:chOff x="101" y="1265"/>
                <a:chExt cx="112" cy="84"/>
              </a:xfrm>
            </p:grpSpPr>
            <p:sp>
              <p:nvSpPr>
                <p:cNvPr id="50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6" name="Group 92"/>
              <p:cNvGrpSpPr>
                <a:grpSpLocks/>
              </p:cNvGrpSpPr>
              <p:nvPr/>
            </p:nvGrpSpPr>
            <p:grpSpPr bwMode="auto">
              <a:xfrm rot="12694966">
                <a:off x="2499" y="3178"/>
                <a:ext cx="92" cy="69"/>
                <a:chOff x="101" y="1265"/>
                <a:chExt cx="112" cy="84"/>
              </a:xfrm>
            </p:grpSpPr>
            <p:sp>
              <p:nvSpPr>
                <p:cNvPr id="50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7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9" name="Group 98"/>
              <p:cNvGrpSpPr>
                <a:grpSpLocks/>
              </p:cNvGrpSpPr>
              <p:nvPr/>
            </p:nvGrpSpPr>
            <p:grpSpPr bwMode="auto">
              <a:xfrm rot="12331219">
                <a:off x="2571" y="3059"/>
                <a:ext cx="92" cy="69"/>
                <a:chOff x="101" y="1265"/>
                <a:chExt cx="112" cy="84"/>
              </a:xfrm>
            </p:grpSpPr>
            <p:sp>
              <p:nvSpPr>
                <p:cNvPr id="49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80" name="Group 102"/>
              <p:cNvGrpSpPr>
                <a:grpSpLocks/>
              </p:cNvGrpSpPr>
              <p:nvPr/>
            </p:nvGrpSpPr>
            <p:grpSpPr bwMode="auto">
              <a:xfrm rot="12331219">
                <a:off x="2513" y="3071"/>
                <a:ext cx="92" cy="69"/>
                <a:chOff x="101" y="1265"/>
                <a:chExt cx="112" cy="84"/>
              </a:xfrm>
            </p:grpSpPr>
            <p:sp>
              <p:nvSpPr>
                <p:cNvPr id="49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8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8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8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85" name="Group 110"/>
              <p:cNvGrpSpPr>
                <a:grpSpLocks/>
              </p:cNvGrpSpPr>
              <p:nvPr/>
            </p:nvGrpSpPr>
            <p:grpSpPr bwMode="auto">
              <a:xfrm rot="12331219">
                <a:off x="2448" y="3084"/>
                <a:ext cx="92" cy="69"/>
                <a:chOff x="101" y="1265"/>
                <a:chExt cx="112" cy="84"/>
              </a:xfrm>
            </p:grpSpPr>
            <p:sp>
              <p:nvSpPr>
                <p:cNvPr id="49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8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8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8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9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9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9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464" name="TextBox 463"/>
            <p:cNvSpPr txBox="1"/>
            <p:nvPr/>
          </p:nvSpPr>
          <p:spPr>
            <a:xfrm>
              <a:off x="5709203" y="1166794"/>
              <a:ext cx="332142" cy="307777"/>
            </a:xfrm>
            <a:prstGeom prst="rect">
              <a:avLst/>
            </a:prstGeom>
            <a:noFill/>
          </p:spPr>
          <p:txBody>
            <a:bodyPr wrap="none" rtlCol="0">
              <a:spAutoFit/>
            </a:bodyPr>
            <a:lstStyle/>
            <a:p>
              <a:r>
                <a:rPr lang="en-US" dirty="0"/>
                <a:t>+</a:t>
              </a:r>
            </a:p>
          </p:txBody>
        </p:sp>
        <p:sp>
          <p:nvSpPr>
            <p:cNvPr id="465" name="TextBox 464"/>
            <p:cNvSpPr txBox="1"/>
            <p:nvPr/>
          </p:nvSpPr>
          <p:spPr>
            <a:xfrm>
              <a:off x="6128235" y="2567281"/>
              <a:ext cx="534122" cy="307777"/>
            </a:xfrm>
            <a:prstGeom prst="rect">
              <a:avLst/>
            </a:prstGeom>
            <a:noFill/>
          </p:spPr>
          <p:txBody>
            <a:bodyPr wrap="none" rtlCol="0">
              <a:spAutoFit/>
            </a:bodyPr>
            <a:lstStyle/>
            <a:p>
              <a:r>
                <a:rPr lang="en-US" dirty="0"/>
                <a:t>+½</a:t>
              </a:r>
            </a:p>
          </p:txBody>
        </p:sp>
        <p:grpSp>
          <p:nvGrpSpPr>
            <p:cNvPr id="577" name="Group 66"/>
            <p:cNvGrpSpPr>
              <a:grpSpLocks/>
            </p:cNvGrpSpPr>
            <p:nvPr/>
          </p:nvGrpSpPr>
          <p:grpSpPr bwMode="auto">
            <a:xfrm>
              <a:off x="2890980" y="1119416"/>
              <a:ext cx="614774" cy="497411"/>
              <a:chOff x="2268" y="3026"/>
              <a:chExt cx="550" cy="445"/>
            </a:xfrm>
          </p:grpSpPr>
          <p:sp>
            <p:nvSpPr>
              <p:cNvPr id="635"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36" name="Group 68"/>
              <p:cNvGrpSpPr>
                <a:grpSpLocks/>
              </p:cNvGrpSpPr>
              <p:nvPr/>
            </p:nvGrpSpPr>
            <p:grpSpPr bwMode="auto">
              <a:xfrm rot="16200000">
                <a:off x="2552" y="3390"/>
                <a:ext cx="92" cy="69"/>
                <a:chOff x="101" y="1265"/>
                <a:chExt cx="112" cy="84"/>
              </a:xfrm>
            </p:grpSpPr>
            <p:sp>
              <p:nvSpPr>
                <p:cNvPr id="686"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7"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8"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7" name="Group 72"/>
              <p:cNvGrpSpPr>
                <a:grpSpLocks/>
              </p:cNvGrpSpPr>
              <p:nvPr/>
            </p:nvGrpSpPr>
            <p:grpSpPr bwMode="auto">
              <a:xfrm rot="16200000">
                <a:off x="2514" y="3346"/>
                <a:ext cx="92" cy="69"/>
                <a:chOff x="101" y="1265"/>
                <a:chExt cx="112" cy="84"/>
              </a:xfrm>
            </p:grpSpPr>
            <p:sp>
              <p:nvSpPr>
                <p:cNvPr id="683"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4"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5"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38"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39" name="Group 77"/>
              <p:cNvGrpSpPr>
                <a:grpSpLocks/>
              </p:cNvGrpSpPr>
              <p:nvPr/>
            </p:nvGrpSpPr>
            <p:grpSpPr bwMode="auto">
              <a:xfrm rot="16200000">
                <a:off x="2475" y="3302"/>
                <a:ext cx="92" cy="69"/>
                <a:chOff x="101" y="1265"/>
                <a:chExt cx="112" cy="84"/>
              </a:xfrm>
            </p:grpSpPr>
            <p:sp>
              <p:nvSpPr>
                <p:cNvPr id="680"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1"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2"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0"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41"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42"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3" name="Group 84"/>
              <p:cNvGrpSpPr>
                <a:grpSpLocks/>
              </p:cNvGrpSpPr>
              <p:nvPr/>
            </p:nvGrpSpPr>
            <p:grpSpPr bwMode="auto">
              <a:xfrm rot="16200000">
                <a:off x="2435" y="3258"/>
                <a:ext cx="92" cy="69"/>
                <a:chOff x="101" y="1265"/>
                <a:chExt cx="112" cy="84"/>
              </a:xfrm>
            </p:grpSpPr>
            <p:sp>
              <p:nvSpPr>
                <p:cNvPr id="677"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8"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9"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4" name="Group 88"/>
              <p:cNvGrpSpPr>
                <a:grpSpLocks/>
              </p:cNvGrpSpPr>
              <p:nvPr/>
            </p:nvGrpSpPr>
            <p:grpSpPr bwMode="auto">
              <a:xfrm rot="12694966">
                <a:off x="2566" y="3174"/>
                <a:ext cx="92" cy="69"/>
                <a:chOff x="101" y="1265"/>
                <a:chExt cx="112" cy="84"/>
              </a:xfrm>
            </p:grpSpPr>
            <p:sp>
              <p:nvSpPr>
                <p:cNvPr id="674"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5"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6"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5" name="Group 92"/>
              <p:cNvGrpSpPr>
                <a:grpSpLocks/>
              </p:cNvGrpSpPr>
              <p:nvPr/>
            </p:nvGrpSpPr>
            <p:grpSpPr bwMode="auto">
              <a:xfrm rot="12694966">
                <a:off x="2499" y="3178"/>
                <a:ext cx="92" cy="69"/>
                <a:chOff x="101" y="1265"/>
                <a:chExt cx="112" cy="84"/>
              </a:xfrm>
            </p:grpSpPr>
            <p:sp>
              <p:nvSpPr>
                <p:cNvPr id="671"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2"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3"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6"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647"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8" name="Group 98"/>
              <p:cNvGrpSpPr>
                <a:grpSpLocks/>
              </p:cNvGrpSpPr>
              <p:nvPr/>
            </p:nvGrpSpPr>
            <p:grpSpPr bwMode="auto">
              <a:xfrm rot="12331219">
                <a:off x="2571" y="3059"/>
                <a:ext cx="92" cy="69"/>
                <a:chOff x="101" y="1265"/>
                <a:chExt cx="112" cy="84"/>
              </a:xfrm>
            </p:grpSpPr>
            <p:sp>
              <p:nvSpPr>
                <p:cNvPr id="668"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9"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0"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9" name="Group 102"/>
              <p:cNvGrpSpPr>
                <a:grpSpLocks/>
              </p:cNvGrpSpPr>
              <p:nvPr/>
            </p:nvGrpSpPr>
            <p:grpSpPr bwMode="auto">
              <a:xfrm rot="12331219">
                <a:off x="2513" y="3071"/>
                <a:ext cx="92" cy="69"/>
                <a:chOff x="101" y="1265"/>
                <a:chExt cx="112" cy="84"/>
              </a:xfrm>
            </p:grpSpPr>
            <p:sp>
              <p:nvSpPr>
                <p:cNvPr id="665"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6"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7"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0"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651"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652"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653"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54" name="Group 110"/>
              <p:cNvGrpSpPr>
                <a:grpSpLocks/>
              </p:cNvGrpSpPr>
              <p:nvPr/>
            </p:nvGrpSpPr>
            <p:grpSpPr bwMode="auto">
              <a:xfrm rot="12331219">
                <a:off x="2448" y="3084"/>
                <a:ext cx="92" cy="69"/>
                <a:chOff x="101" y="1265"/>
                <a:chExt cx="112" cy="84"/>
              </a:xfrm>
            </p:grpSpPr>
            <p:sp>
              <p:nvSpPr>
                <p:cNvPr id="662"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3"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4"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5"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56"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57"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58"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59"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60"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61"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578" name="Group 66"/>
            <p:cNvGrpSpPr>
              <a:grpSpLocks/>
            </p:cNvGrpSpPr>
            <p:nvPr/>
          </p:nvGrpSpPr>
          <p:grpSpPr bwMode="auto">
            <a:xfrm rot="10800000">
              <a:off x="4172902" y="2524321"/>
              <a:ext cx="614774" cy="497411"/>
              <a:chOff x="2268" y="3026"/>
              <a:chExt cx="550" cy="445"/>
            </a:xfrm>
          </p:grpSpPr>
          <p:sp>
            <p:nvSpPr>
              <p:cNvPr id="58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82" name="Group 68"/>
              <p:cNvGrpSpPr>
                <a:grpSpLocks/>
              </p:cNvGrpSpPr>
              <p:nvPr/>
            </p:nvGrpSpPr>
            <p:grpSpPr bwMode="auto">
              <a:xfrm rot="16200000">
                <a:off x="2552" y="3390"/>
                <a:ext cx="92" cy="69"/>
                <a:chOff x="101" y="1265"/>
                <a:chExt cx="112" cy="84"/>
              </a:xfrm>
            </p:grpSpPr>
            <p:sp>
              <p:nvSpPr>
                <p:cNvPr id="63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83" name="Group 72"/>
              <p:cNvGrpSpPr>
                <a:grpSpLocks/>
              </p:cNvGrpSpPr>
              <p:nvPr/>
            </p:nvGrpSpPr>
            <p:grpSpPr bwMode="auto">
              <a:xfrm rot="16200000">
                <a:off x="2514" y="3346"/>
                <a:ext cx="92" cy="69"/>
                <a:chOff x="101" y="1265"/>
                <a:chExt cx="112" cy="84"/>
              </a:xfrm>
            </p:grpSpPr>
            <p:sp>
              <p:nvSpPr>
                <p:cNvPr id="62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85" name="Group 77"/>
              <p:cNvGrpSpPr>
                <a:grpSpLocks/>
              </p:cNvGrpSpPr>
              <p:nvPr/>
            </p:nvGrpSpPr>
            <p:grpSpPr bwMode="auto">
              <a:xfrm rot="16200000">
                <a:off x="2475" y="3302"/>
                <a:ext cx="92" cy="69"/>
                <a:chOff x="101" y="1265"/>
                <a:chExt cx="112" cy="84"/>
              </a:xfrm>
            </p:grpSpPr>
            <p:sp>
              <p:nvSpPr>
                <p:cNvPr id="62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8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8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89" name="Group 84"/>
              <p:cNvGrpSpPr>
                <a:grpSpLocks/>
              </p:cNvGrpSpPr>
              <p:nvPr/>
            </p:nvGrpSpPr>
            <p:grpSpPr bwMode="auto">
              <a:xfrm rot="16200000">
                <a:off x="2435" y="3258"/>
                <a:ext cx="92" cy="69"/>
                <a:chOff x="101" y="1265"/>
                <a:chExt cx="112" cy="84"/>
              </a:xfrm>
            </p:grpSpPr>
            <p:sp>
              <p:nvSpPr>
                <p:cNvPr id="62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0" name="Group 88"/>
              <p:cNvGrpSpPr>
                <a:grpSpLocks/>
              </p:cNvGrpSpPr>
              <p:nvPr/>
            </p:nvGrpSpPr>
            <p:grpSpPr bwMode="auto">
              <a:xfrm rot="12694966">
                <a:off x="2566" y="3174"/>
                <a:ext cx="92" cy="69"/>
                <a:chOff x="101" y="1265"/>
                <a:chExt cx="112" cy="84"/>
              </a:xfrm>
            </p:grpSpPr>
            <p:sp>
              <p:nvSpPr>
                <p:cNvPr id="62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1" name="Group 92"/>
              <p:cNvGrpSpPr>
                <a:grpSpLocks/>
              </p:cNvGrpSpPr>
              <p:nvPr/>
            </p:nvGrpSpPr>
            <p:grpSpPr bwMode="auto">
              <a:xfrm rot="12694966">
                <a:off x="2499" y="3178"/>
                <a:ext cx="92" cy="69"/>
                <a:chOff x="101" y="1265"/>
                <a:chExt cx="112" cy="84"/>
              </a:xfrm>
            </p:grpSpPr>
            <p:sp>
              <p:nvSpPr>
                <p:cNvPr id="61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9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94" name="Group 98"/>
              <p:cNvGrpSpPr>
                <a:grpSpLocks/>
              </p:cNvGrpSpPr>
              <p:nvPr/>
            </p:nvGrpSpPr>
            <p:grpSpPr bwMode="auto">
              <a:xfrm rot="12331219">
                <a:off x="2571" y="3059"/>
                <a:ext cx="92" cy="69"/>
                <a:chOff x="101" y="1265"/>
                <a:chExt cx="112" cy="84"/>
              </a:xfrm>
            </p:grpSpPr>
            <p:sp>
              <p:nvSpPr>
                <p:cNvPr id="61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5" name="Group 102"/>
              <p:cNvGrpSpPr>
                <a:grpSpLocks/>
              </p:cNvGrpSpPr>
              <p:nvPr/>
            </p:nvGrpSpPr>
            <p:grpSpPr bwMode="auto">
              <a:xfrm rot="12331219">
                <a:off x="2513" y="3071"/>
                <a:ext cx="92" cy="69"/>
                <a:chOff x="101" y="1265"/>
                <a:chExt cx="112" cy="84"/>
              </a:xfrm>
            </p:grpSpPr>
            <p:sp>
              <p:nvSpPr>
                <p:cNvPr id="61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9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9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9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00" name="Group 110"/>
              <p:cNvGrpSpPr>
                <a:grpSpLocks/>
              </p:cNvGrpSpPr>
              <p:nvPr/>
            </p:nvGrpSpPr>
            <p:grpSpPr bwMode="auto">
              <a:xfrm rot="12331219">
                <a:off x="2448" y="3084"/>
                <a:ext cx="92" cy="69"/>
                <a:chOff x="101" y="1265"/>
                <a:chExt cx="112" cy="84"/>
              </a:xfrm>
            </p:grpSpPr>
            <p:sp>
              <p:nvSpPr>
                <p:cNvPr id="60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0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0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0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0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0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0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0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0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579" name="TextBox 578"/>
            <p:cNvSpPr txBox="1"/>
            <p:nvPr/>
          </p:nvSpPr>
          <p:spPr>
            <a:xfrm>
              <a:off x="3396310" y="1154842"/>
              <a:ext cx="332142" cy="307777"/>
            </a:xfrm>
            <a:prstGeom prst="rect">
              <a:avLst/>
            </a:prstGeom>
            <a:noFill/>
          </p:spPr>
          <p:txBody>
            <a:bodyPr wrap="none" rtlCol="0">
              <a:spAutoFit/>
            </a:bodyPr>
            <a:lstStyle/>
            <a:p>
              <a:r>
                <a:rPr lang="en-US" dirty="0"/>
                <a:t>+</a:t>
              </a:r>
            </a:p>
          </p:txBody>
        </p:sp>
        <p:sp>
          <p:nvSpPr>
            <p:cNvPr id="580" name="TextBox 579"/>
            <p:cNvSpPr txBox="1"/>
            <p:nvPr/>
          </p:nvSpPr>
          <p:spPr>
            <a:xfrm>
              <a:off x="3815342" y="2555329"/>
              <a:ext cx="534122" cy="307777"/>
            </a:xfrm>
            <a:prstGeom prst="rect">
              <a:avLst/>
            </a:prstGeom>
            <a:noFill/>
          </p:spPr>
          <p:txBody>
            <a:bodyPr wrap="none" rtlCol="0">
              <a:spAutoFit/>
            </a:bodyPr>
            <a:lstStyle/>
            <a:p>
              <a:r>
                <a:rPr lang="en-US" dirty="0"/>
                <a:t>+½</a:t>
              </a:r>
            </a:p>
          </p:txBody>
        </p:sp>
      </p:grpSp>
      <p:sp>
        <p:nvSpPr>
          <p:cNvPr id="698" name="Rectangle 697"/>
          <p:cNvSpPr/>
          <p:nvPr/>
        </p:nvSpPr>
        <p:spPr bwMode="auto">
          <a:xfrm>
            <a:off x="6395991" y="740942"/>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9" name="Rectangle 698"/>
          <p:cNvSpPr/>
          <p:nvPr/>
        </p:nvSpPr>
        <p:spPr bwMode="auto">
          <a:xfrm>
            <a:off x="8716524" y="790721"/>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700" name="Rectangle 699"/>
          <p:cNvSpPr/>
          <p:nvPr/>
        </p:nvSpPr>
        <p:spPr bwMode="auto">
          <a:xfrm>
            <a:off x="3262571" y="4996669"/>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Tree>
    <p:extLst>
      <p:ext uri="{BB962C8B-B14F-4D97-AF65-F5344CB8AC3E}">
        <p14:creationId xmlns:p14="http://schemas.microsoft.com/office/powerpoint/2010/main" val="26275161"/>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0" name="Group 689"/>
          <p:cNvGrpSpPr/>
          <p:nvPr/>
        </p:nvGrpSpPr>
        <p:grpSpPr>
          <a:xfrm>
            <a:off x="2039421" y="542982"/>
            <a:ext cx="6282801" cy="5170874"/>
            <a:chOff x="1670047" y="555810"/>
            <a:chExt cx="6282801" cy="5170874"/>
          </a:xfrm>
        </p:grpSpPr>
        <p:pic>
          <p:nvPicPr>
            <p:cNvPr id="4" name="Picture 2"/>
            <p:cNvPicPr>
              <a:picLocks noChangeAspect="1"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982940" y="2626656"/>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44"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670047" y="2614704"/>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60"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359458" y="567762"/>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5"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046565" y="555810"/>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89" name="Group 688"/>
          <p:cNvGrpSpPr/>
          <p:nvPr/>
        </p:nvGrpSpPr>
        <p:grpSpPr>
          <a:xfrm>
            <a:off x="4038463" y="1119416"/>
            <a:ext cx="4586107" cy="3973162"/>
            <a:chOff x="2514462" y="1119416"/>
            <a:chExt cx="4586107" cy="3973162"/>
          </a:xfrm>
        </p:grpSpPr>
        <p:grpSp>
          <p:nvGrpSpPr>
            <p:cNvPr id="5" name="Group 66"/>
            <p:cNvGrpSpPr>
              <a:grpSpLocks/>
            </p:cNvGrpSpPr>
            <p:nvPr/>
          </p:nvGrpSpPr>
          <p:grpSpPr bwMode="auto">
            <a:xfrm>
              <a:off x="4827355" y="3190262"/>
              <a:ext cx="614774" cy="497411"/>
              <a:chOff x="2268" y="3026"/>
              <a:chExt cx="550" cy="445"/>
            </a:xfrm>
          </p:grpSpPr>
          <p:sp>
            <p:nvSpPr>
              <p:cNvPr id="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7" name="Group 68"/>
              <p:cNvGrpSpPr>
                <a:grpSpLocks/>
              </p:cNvGrpSpPr>
              <p:nvPr/>
            </p:nvGrpSpPr>
            <p:grpSpPr bwMode="auto">
              <a:xfrm rot="16200000">
                <a:off x="2552" y="3390"/>
                <a:ext cx="92" cy="69"/>
                <a:chOff x="101" y="1265"/>
                <a:chExt cx="112" cy="84"/>
              </a:xfrm>
            </p:grpSpPr>
            <p:sp>
              <p:nvSpPr>
                <p:cNvPr id="5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8" name="Group 72"/>
              <p:cNvGrpSpPr>
                <a:grpSpLocks/>
              </p:cNvGrpSpPr>
              <p:nvPr/>
            </p:nvGrpSpPr>
            <p:grpSpPr bwMode="auto">
              <a:xfrm rot="16200000">
                <a:off x="2514" y="3346"/>
                <a:ext cx="92" cy="69"/>
                <a:chOff x="101" y="1265"/>
                <a:chExt cx="112" cy="84"/>
              </a:xfrm>
            </p:grpSpPr>
            <p:sp>
              <p:nvSpPr>
                <p:cNvPr id="5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10" name="Group 77"/>
              <p:cNvGrpSpPr>
                <a:grpSpLocks/>
              </p:cNvGrpSpPr>
              <p:nvPr/>
            </p:nvGrpSpPr>
            <p:grpSpPr bwMode="auto">
              <a:xfrm rot="16200000">
                <a:off x="2475" y="3302"/>
                <a:ext cx="92" cy="69"/>
                <a:chOff x="101" y="1265"/>
                <a:chExt cx="112" cy="84"/>
              </a:xfrm>
            </p:grpSpPr>
            <p:sp>
              <p:nvSpPr>
                <p:cNvPr id="5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1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1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4" name="Group 84"/>
              <p:cNvGrpSpPr>
                <a:grpSpLocks/>
              </p:cNvGrpSpPr>
              <p:nvPr/>
            </p:nvGrpSpPr>
            <p:grpSpPr bwMode="auto">
              <a:xfrm rot="16200000">
                <a:off x="2435" y="3258"/>
                <a:ext cx="92" cy="69"/>
                <a:chOff x="101" y="1265"/>
                <a:chExt cx="112" cy="84"/>
              </a:xfrm>
            </p:grpSpPr>
            <p:sp>
              <p:nvSpPr>
                <p:cNvPr id="4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5" name="Group 88"/>
              <p:cNvGrpSpPr>
                <a:grpSpLocks/>
              </p:cNvGrpSpPr>
              <p:nvPr/>
            </p:nvGrpSpPr>
            <p:grpSpPr bwMode="auto">
              <a:xfrm rot="12694966">
                <a:off x="2566" y="3174"/>
                <a:ext cx="92" cy="69"/>
                <a:chOff x="101" y="1265"/>
                <a:chExt cx="112" cy="84"/>
              </a:xfrm>
            </p:grpSpPr>
            <p:sp>
              <p:nvSpPr>
                <p:cNvPr id="4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6" name="Group 92"/>
              <p:cNvGrpSpPr>
                <a:grpSpLocks/>
              </p:cNvGrpSpPr>
              <p:nvPr/>
            </p:nvGrpSpPr>
            <p:grpSpPr bwMode="auto">
              <a:xfrm rot="12694966">
                <a:off x="2499" y="3178"/>
                <a:ext cx="92" cy="69"/>
                <a:chOff x="101" y="1265"/>
                <a:chExt cx="112" cy="84"/>
              </a:xfrm>
            </p:grpSpPr>
            <p:sp>
              <p:nvSpPr>
                <p:cNvPr id="4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1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9" name="Group 98"/>
              <p:cNvGrpSpPr>
                <a:grpSpLocks/>
              </p:cNvGrpSpPr>
              <p:nvPr/>
            </p:nvGrpSpPr>
            <p:grpSpPr bwMode="auto">
              <a:xfrm rot="12331219">
                <a:off x="2571" y="3059"/>
                <a:ext cx="92" cy="69"/>
                <a:chOff x="101" y="1265"/>
                <a:chExt cx="112" cy="84"/>
              </a:xfrm>
            </p:grpSpPr>
            <p:sp>
              <p:nvSpPr>
                <p:cNvPr id="3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20" name="Group 102"/>
              <p:cNvGrpSpPr>
                <a:grpSpLocks/>
              </p:cNvGrpSpPr>
              <p:nvPr/>
            </p:nvGrpSpPr>
            <p:grpSpPr bwMode="auto">
              <a:xfrm rot="12331219">
                <a:off x="2513" y="3071"/>
                <a:ext cx="92" cy="69"/>
                <a:chOff x="101" y="1265"/>
                <a:chExt cx="112" cy="84"/>
              </a:xfrm>
            </p:grpSpPr>
            <p:sp>
              <p:nvSpPr>
                <p:cNvPr id="3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2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2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2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25" name="Group 110"/>
              <p:cNvGrpSpPr>
                <a:grpSpLocks/>
              </p:cNvGrpSpPr>
              <p:nvPr/>
            </p:nvGrpSpPr>
            <p:grpSpPr bwMode="auto">
              <a:xfrm rot="12331219">
                <a:off x="2448" y="3084"/>
                <a:ext cx="92" cy="69"/>
                <a:chOff x="101" y="1265"/>
                <a:chExt cx="112" cy="84"/>
              </a:xfrm>
            </p:grpSpPr>
            <p:sp>
              <p:nvSpPr>
                <p:cNvPr id="3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2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2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2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60" name="Group 66"/>
            <p:cNvGrpSpPr>
              <a:grpSpLocks/>
            </p:cNvGrpSpPr>
            <p:nvPr/>
          </p:nvGrpSpPr>
          <p:grpSpPr bwMode="auto">
            <a:xfrm rot="10800000">
              <a:off x="6109277" y="4595167"/>
              <a:ext cx="614774" cy="497411"/>
              <a:chOff x="2268" y="3026"/>
              <a:chExt cx="550" cy="445"/>
            </a:xfrm>
          </p:grpSpPr>
          <p:sp>
            <p:nvSpPr>
              <p:cNvPr id="6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2" name="Group 68"/>
              <p:cNvGrpSpPr>
                <a:grpSpLocks/>
              </p:cNvGrpSpPr>
              <p:nvPr/>
            </p:nvGrpSpPr>
            <p:grpSpPr bwMode="auto">
              <a:xfrm rot="16200000">
                <a:off x="2552" y="3390"/>
                <a:ext cx="92" cy="69"/>
                <a:chOff x="101" y="1265"/>
                <a:chExt cx="112" cy="84"/>
              </a:xfrm>
            </p:grpSpPr>
            <p:sp>
              <p:nvSpPr>
                <p:cNvPr id="11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 name="Group 72"/>
              <p:cNvGrpSpPr>
                <a:grpSpLocks/>
              </p:cNvGrpSpPr>
              <p:nvPr/>
            </p:nvGrpSpPr>
            <p:grpSpPr bwMode="auto">
              <a:xfrm rot="16200000">
                <a:off x="2514" y="3346"/>
                <a:ext cx="92" cy="69"/>
                <a:chOff x="101" y="1265"/>
                <a:chExt cx="112" cy="84"/>
              </a:xfrm>
            </p:grpSpPr>
            <p:sp>
              <p:nvSpPr>
                <p:cNvPr id="10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5" name="Group 77"/>
              <p:cNvGrpSpPr>
                <a:grpSpLocks/>
              </p:cNvGrpSpPr>
              <p:nvPr/>
            </p:nvGrpSpPr>
            <p:grpSpPr bwMode="auto">
              <a:xfrm rot="16200000">
                <a:off x="2475" y="3302"/>
                <a:ext cx="92" cy="69"/>
                <a:chOff x="101" y="1265"/>
                <a:chExt cx="112" cy="84"/>
              </a:xfrm>
            </p:grpSpPr>
            <p:sp>
              <p:nvSpPr>
                <p:cNvPr id="10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9" name="Group 84"/>
              <p:cNvGrpSpPr>
                <a:grpSpLocks/>
              </p:cNvGrpSpPr>
              <p:nvPr/>
            </p:nvGrpSpPr>
            <p:grpSpPr bwMode="auto">
              <a:xfrm rot="16200000">
                <a:off x="2435" y="3258"/>
                <a:ext cx="92" cy="69"/>
                <a:chOff x="101" y="1265"/>
                <a:chExt cx="112" cy="84"/>
              </a:xfrm>
            </p:grpSpPr>
            <p:sp>
              <p:nvSpPr>
                <p:cNvPr id="10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0" name="Group 88"/>
              <p:cNvGrpSpPr>
                <a:grpSpLocks/>
              </p:cNvGrpSpPr>
              <p:nvPr/>
            </p:nvGrpSpPr>
            <p:grpSpPr bwMode="auto">
              <a:xfrm rot="12694966">
                <a:off x="2566" y="3174"/>
                <a:ext cx="92" cy="69"/>
                <a:chOff x="101" y="1265"/>
                <a:chExt cx="112" cy="84"/>
              </a:xfrm>
            </p:grpSpPr>
            <p:sp>
              <p:nvSpPr>
                <p:cNvPr id="10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1" name="Group 92"/>
              <p:cNvGrpSpPr>
                <a:grpSpLocks/>
              </p:cNvGrpSpPr>
              <p:nvPr/>
            </p:nvGrpSpPr>
            <p:grpSpPr bwMode="auto">
              <a:xfrm rot="12694966">
                <a:off x="2499" y="3178"/>
                <a:ext cx="92" cy="69"/>
                <a:chOff x="101" y="1265"/>
                <a:chExt cx="112" cy="84"/>
              </a:xfrm>
            </p:grpSpPr>
            <p:sp>
              <p:nvSpPr>
                <p:cNvPr id="9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7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74" name="Group 98"/>
              <p:cNvGrpSpPr>
                <a:grpSpLocks/>
              </p:cNvGrpSpPr>
              <p:nvPr/>
            </p:nvGrpSpPr>
            <p:grpSpPr bwMode="auto">
              <a:xfrm rot="12331219">
                <a:off x="2571" y="3059"/>
                <a:ext cx="92" cy="69"/>
                <a:chOff x="101" y="1265"/>
                <a:chExt cx="112" cy="84"/>
              </a:xfrm>
            </p:grpSpPr>
            <p:sp>
              <p:nvSpPr>
                <p:cNvPr id="9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5" name="Group 102"/>
              <p:cNvGrpSpPr>
                <a:grpSpLocks/>
              </p:cNvGrpSpPr>
              <p:nvPr/>
            </p:nvGrpSpPr>
            <p:grpSpPr bwMode="auto">
              <a:xfrm rot="12331219">
                <a:off x="2513" y="3071"/>
                <a:ext cx="92" cy="69"/>
                <a:chOff x="101" y="1265"/>
                <a:chExt cx="112" cy="84"/>
              </a:xfrm>
            </p:grpSpPr>
            <p:sp>
              <p:nvSpPr>
                <p:cNvPr id="9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7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7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7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80" name="Group 110"/>
              <p:cNvGrpSpPr>
                <a:grpSpLocks/>
              </p:cNvGrpSpPr>
              <p:nvPr/>
            </p:nvGrpSpPr>
            <p:grpSpPr bwMode="auto">
              <a:xfrm rot="12331219">
                <a:off x="2448" y="3084"/>
                <a:ext cx="92" cy="69"/>
                <a:chOff x="101" y="1265"/>
                <a:chExt cx="112" cy="84"/>
              </a:xfrm>
            </p:grpSpPr>
            <p:sp>
              <p:nvSpPr>
                <p:cNvPr id="8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8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8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8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8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8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8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8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8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116" name="TextBox 115"/>
            <p:cNvSpPr txBox="1"/>
            <p:nvPr/>
          </p:nvSpPr>
          <p:spPr>
            <a:xfrm>
              <a:off x="5332685" y="3225688"/>
              <a:ext cx="332142" cy="307777"/>
            </a:xfrm>
            <a:prstGeom prst="rect">
              <a:avLst/>
            </a:prstGeom>
            <a:noFill/>
          </p:spPr>
          <p:txBody>
            <a:bodyPr wrap="none" rtlCol="0">
              <a:spAutoFit/>
            </a:bodyPr>
            <a:lstStyle/>
            <a:p>
              <a:r>
                <a:rPr lang="en-US" dirty="0"/>
                <a:t>+</a:t>
              </a:r>
            </a:p>
          </p:txBody>
        </p:sp>
        <p:sp>
          <p:nvSpPr>
            <p:cNvPr id="117" name="TextBox 116"/>
            <p:cNvSpPr txBox="1"/>
            <p:nvPr/>
          </p:nvSpPr>
          <p:spPr>
            <a:xfrm>
              <a:off x="5751717" y="4626175"/>
              <a:ext cx="534122" cy="307777"/>
            </a:xfrm>
            <a:prstGeom prst="rect">
              <a:avLst/>
            </a:prstGeom>
            <a:noFill/>
          </p:spPr>
          <p:txBody>
            <a:bodyPr wrap="none" rtlCol="0">
              <a:spAutoFit/>
            </a:bodyPr>
            <a:lstStyle/>
            <a:p>
              <a:r>
                <a:rPr lang="en-US" dirty="0"/>
                <a:t>+½</a:t>
              </a:r>
            </a:p>
          </p:txBody>
        </p:sp>
        <p:grpSp>
          <p:nvGrpSpPr>
            <p:cNvPr id="346" name="Group 66"/>
            <p:cNvGrpSpPr>
              <a:grpSpLocks/>
            </p:cNvGrpSpPr>
            <p:nvPr/>
          </p:nvGrpSpPr>
          <p:grpSpPr bwMode="auto">
            <a:xfrm>
              <a:off x="2514462" y="3178310"/>
              <a:ext cx="614774" cy="497411"/>
              <a:chOff x="2268" y="3026"/>
              <a:chExt cx="550" cy="445"/>
            </a:xfrm>
          </p:grpSpPr>
          <p:sp>
            <p:nvSpPr>
              <p:cNvPr id="404"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05" name="Group 68"/>
              <p:cNvGrpSpPr>
                <a:grpSpLocks/>
              </p:cNvGrpSpPr>
              <p:nvPr/>
            </p:nvGrpSpPr>
            <p:grpSpPr bwMode="auto">
              <a:xfrm rot="16200000">
                <a:off x="2552" y="3390"/>
                <a:ext cx="92" cy="69"/>
                <a:chOff x="101" y="1265"/>
                <a:chExt cx="112" cy="84"/>
              </a:xfrm>
            </p:grpSpPr>
            <p:sp>
              <p:nvSpPr>
                <p:cNvPr id="455"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6"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7"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06" name="Group 72"/>
              <p:cNvGrpSpPr>
                <a:grpSpLocks/>
              </p:cNvGrpSpPr>
              <p:nvPr/>
            </p:nvGrpSpPr>
            <p:grpSpPr bwMode="auto">
              <a:xfrm rot="16200000">
                <a:off x="2514" y="3346"/>
                <a:ext cx="92" cy="69"/>
                <a:chOff x="101" y="1265"/>
                <a:chExt cx="112" cy="84"/>
              </a:xfrm>
            </p:grpSpPr>
            <p:sp>
              <p:nvSpPr>
                <p:cNvPr id="452"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3"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4"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7"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08" name="Group 77"/>
              <p:cNvGrpSpPr>
                <a:grpSpLocks/>
              </p:cNvGrpSpPr>
              <p:nvPr/>
            </p:nvGrpSpPr>
            <p:grpSpPr bwMode="auto">
              <a:xfrm rot="16200000">
                <a:off x="2475" y="3302"/>
                <a:ext cx="92" cy="69"/>
                <a:chOff x="101" y="1265"/>
                <a:chExt cx="112" cy="84"/>
              </a:xfrm>
            </p:grpSpPr>
            <p:sp>
              <p:nvSpPr>
                <p:cNvPr id="449"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0"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1"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9"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10"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11"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2" name="Group 84"/>
              <p:cNvGrpSpPr>
                <a:grpSpLocks/>
              </p:cNvGrpSpPr>
              <p:nvPr/>
            </p:nvGrpSpPr>
            <p:grpSpPr bwMode="auto">
              <a:xfrm rot="16200000">
                <a:off x="2435" y="3258"/>
                <a:ext cx="92" cy="69"/>
                <a:chOff x="101" y="1265"/>
                <a:chExt cx="112" cy="84"/>
              </a:xfrm>
            </p:grpSpPr>
            <p:sp>
              <p:nvSpPr>
                <p:cNvPr id="446"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7"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8"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3" name="Group 88"/>
              <p:cNvGrpSpPr>
                <a:grpSpLocks/>
              </p:cNvGrpSpPr>
              <p:nvPr/>
            </p:nvGrpSpPr>
            <p:grpSpPr bwMode="auto">
              <a:xfrm rot="12694966">
                <a:off x="2566" y="3174"/>
                <a:ext cx="92" cy="69"/>
                <a:chOff x="101" y="1265"/>
                <a:chExt cx="112" cy="84"/>
              </a:xfrm>
            </p:grpSpPr>
            <p:sp>
              <p:nvSpPr>
                <p:cNvPr id="443"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4"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5"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4" name="Group 92"/>
              <p:cNvGrpSpPr>
                <a:grpSpLocks/>
              </p:cNvGrpSpPr>
              <p:nvPr/>
            </p:nvGrpSpPr>
            <p:grpSpPr bwMode="auto">
              <a:xfrm rot="12694966">
                <a:off x="2499" y="3178"/>
                <a:ext cx="92" cy="69"/>
                <a:chOff x="101" y="1265"/>
                <a:chExt cx="112" cy="84"/>
              </a:xfrm>
            </p:grpSpPr>
            <p:sp>
              <p:nvSpPr>
                <p:cNvPr id="440"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1"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2"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5"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16"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7" name="Group 98"/>
              <p:cNvGrpSpPr>
                <a:grpSpLocks/>
              </p:cNvGrpSpPr>
              <p:nvPr/>
            </p:nvGrpSpPr>
            <p:grpSpPr bwMode="auto">
              <a:xfrm rot="12331219">
                <a:off x="2571" y="3059"/>
                <a:ext cx="92" cy="69"/>
                <a:chOff x="101" y="1265"/>
                <a:chExt cx="112" cy="84"/>
              </a:xfrm>
            </p:grpSpPr>
            <p:sp>
              <p:nvSpPr>
                <p:cNvPr id="437"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8"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9"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8" name="Group 102"/>
              <p:cNvGrpSpPr>
                <a:grpSpLocks/>
              </p:cNvGrpSpPr>
              <p:nvPr/>
            </p:nvGrpSpPr>
            <p:grpSpPr bwMode="auto">
              <a:xfrm rot="12331219">
                <a:off x="2513" y="3071"/>
                <a:ext cx="92" cy="69"/>
                <a:chOff x="101" y="1265"/>
                <a:chExt cx="112" cy="84"/>
              </a:xfrm>
            </p:grpSpPr>
            <p:sp>
              <p:nvSpPr>
                <p:cNvPr id="434"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5"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6"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9"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20"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21"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22"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23" name="Group 110"/>
              <p:cNvGrpSpPr>
                <a:grpSpLocks/>
              </p:cNvGrpSpPr>
              <p:nvPr/>
            </p:nvGrpSpPr>
            <p:grpSpPr bwMode="auto">
              <a:xfrm rot="12331219">
                <a:off x="2448" y="3084"/>
                <a:ext cx="92" cy="69"/>
                <a:chOff x="101" y="1265"/>
                <a:chExt cx="112" cy="84"/>
              </a:xfrm>
            </p:grpSpPr>
            <p:sp>
              <p:nvSpPr>
                <p:cNvPr id="431"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2"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3"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24"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25"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26"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27"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28"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29"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30"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347" name="Group 66"/>
            <p:cNvGrpSpPr>
              <a:grpSpLocks/>
            </p:cNvGrpSpPr>
            <p:nvPr/>
          </p:nvGrpSpPr>
          <p:grpSpPr bwMode="auto">
            <a:xfrm rot="10800000">
              <a:off x="3796384" y="4583215"/>
              <a:ext cx="614774" cy="497411"/>
              <a:chOff x="2268" y="3026"/>
              <a:chExt cx="550" cy="445"/>
            </a:xfrm>
          </p:grpSpPr>
          <p:sp>
            <p:nvSpPr>
              <p:cNvPr id="35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351" name="Group 68"/>
              <p:cNvGrpSpPr>
                <a:grpSpLocks/>
              </p:cNvGrpSpPr>
              <p:nvPr/>
            </p:nvGrpSpPr>
            <p:grpSpPr bwMode="auto">
              <a:xfrm rot="16200000">
                <a:off x="2552" y="3390"/>
                <a:ext cx="92" cy="69"/>
                <a:chOff x="101" y="1265"/>
                <a:chExt cx="112" cy="84"/>
              </a:xfrm>
            </p:grpSpPr>
            <p:sp>
              <p:nvSpPr>
                <p:cNvPr id="40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2" name="Group 72"/>
              <p:cNvGrpSpPr>
                <a:grpSpLocks/>
              </p:cNvGrpSpPr>
              <p:nvPr/>
            </p:nvGrpSpPr>
            <p:grpSpPr bwMode="auto">
              <a:xfrm rot="16200000">
                <a:off x="2514" y="3346"/>
                <a:ext cx="92" cy="69"/>
                <a:chOff x="101" y="1265"/>
                <a:chExt cx="112" cy="84"/>
              </a:xfrm>
            </p:grpSpPr>
            <p:sp>
              <p:nvSpPr>
                <p:cNvPr id="39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354" name="Group 77"/>
              <p:cNvGrpSpPr>
                <a:grpSpLocks/>
              </p:cNvGrpSpPr>
              <p:nvPr/>
            </p:nvGrpSpPr>
            <p:grpSpPr bwMode="auto">
              <a:xfrm rot="16200000">
                <a:off x="2475" y="3302"/>
                <a:ext cx="92" cy="69"/>
                <a:chOff x="101" y="1265"/>
                <a:chExt cx="112" cy="84"/>
              </a:xfrm>
            </p:grpSpPr>
            <p:sp>
              <p:nvSpPr>
                <p:cNvPr id="39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35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35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58" name="Group 84"/>
              <p:cNvGrpSpPr>
                <a:grpSpLocks/>
              </p:cNvGrpSpPr>
              <p:nvPr/>
            </p:nvGrpSpPr>
            <p:grpSpPr bwMode="auto">
              <a:xfrm rot="16200000">
                <a:off x="2435" y="3258"/>
                <a:ext cx="92" cy="69"/>
                <a:chOff x="101" y="1265"/>
                <a:chExt cx="112" cy="84"/>
              </a:xfrm>
            </p:grpSpPr>
            <p:sp>
              <p:nvSpPr>
                <p:cNvPr id="39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9" name="Group 88"/>
              <p:cNvGrpSpPr>
                <a:grpSpLocks/>
              </p:cNvGrpSpPr>
              <p:nvPr/>
            </p:nvGrpSpPr>
            <p:grpSpPr bwMode="auto">
              <a:xfrm rot="12694966">
                <a:off x="2566" y="3174"/>
                <a:ext cx="92" cy="69"/>
                <a:chOff x="101" y="1265"/>
                <a:chExt cx="112" cy="84"/>
              </a:xfrm>
            </p:grpSpPr>
            <p:sp>
              <p:nvSpPr>
                <p:cNvPr id="38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0" name="Group 92"/>
              <p:cNvGrpSpPr>
                <a:grpSpLocks/>
              </p:cNvGrpSpPr>
              <p:nvPr/>
            </p:nvGrpSpPr>
            <p:grpSpPr bwMode="auto">
              <a:xfrm rot="12694966">
                <a:off x="2499" y="3178"/>
                <a:ext cx="92" cy="69"/>
                <a:chOff x="101" y="1265"/>
                <a:chExt cx="112" cy="84"/>
              </a:xfrm>
            </p:grpSpPr>
            <p:sp>
              <p:nvSpPr>
                <p:cNvPr id="38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36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3" name="Group 98"/>
              <p:cNvGrpSpPr>
                <a:grpSpLocks/>
              </p:cNvGrpSpPr>
              <p:nvPr/>
            </p:nvGrpSpPr>
            <p:grpSpPr bwMode="auto">
              <a:xfrm rot="12331219">
                <a:off x="2571" y="3059"/>
                <a:ext cx="92" cy="69"/>
                <a:chOff x="101" y="1265"/>
                <a:chExt cx="112" cy="84"/>
              </a:xfrm>
            </p:grpSpPr>
            <p:sp>
              <p:nvSpPr>
                <p:cNvPr id="38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4" name="Group 102"/>
              <p:cNvGrpSpPr>
                <a:grpSpLocks/>
              </p:cNvGrpSpPr>
              <p:nvPr/>
            </p:nvGrpSpPr>
            <p:grpSpPr bwMode="auto">
              <a:xfrm rot="12331219">
                <a:off x="2513" y="3071"/>
                <a:ext cx="92" cy="69"/>
                <a:chOff x="101" y="1265"/>
                <a:chExt cx="112" cy="84"/>
              </a:xfrm>
            </p:grpSpPr>
            <p:sp>
              <p:nvSpPr>
                <p:cNvPr id="38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36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36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36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9" name="Group 110"/>
              <p:cNvGrpSpPr>
                <a:grpSpLocks/>
              </p:cNvGrpSpPr>
              <p:nvPr/>
            </p:nvGrpSpPr>
            <p:grpSpPr bwMode="auto">
              <a:xfrm rot="12331219">
                <a:off x="2448" y="3084"/>
                <a:ext cx="92" cy="69"/>
                <a:chOff x="101" y="1265"/>
                <a:chExt cx="112" cy="84"/>
              </a:xfrm>
            </p:grpSpPr>
            <p:sp>
              <p:nvSpPr>
                <p:cNvPr id="37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7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7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37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37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37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7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7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7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348" name="TextBox 347"/>
            <p:cNvSpPr txBox="1"/>
            <p:nvPr/>
          </p:nvSpPr>
          <p:spPr>
            <a:xfrm>
              <a:off x="3019792" y="3213736"/>
              <a:ext cx="332142" cy="307777"/>
            </a:xfrm>
            <a:prstGeom prst="rect">
              <a:avLst/>
            </a:prstGeom>
            <a:noFill/>
          </p:spPr>
          <p:txBody>
            <a:bodyPr wrap="none" rtlCol="0">
              <a:spAutoFit/>
            </a:bodyPr>
            <a:lstStyle/>
            <a:p>
              <a:r>
                <a:rPr lang="en-US" dirty="0"/>
                <a:t>+</a:t>
              </a:r>
            </a:p>
          </p:txBody>
        </p:sp>
        <p:sp>
          <p:nvSpPr>
            <p:cNvPr id="349" name="TextBox 348"/>
            <p:cNvSpPr txBox="1"/>
            <p:nvPr/>
          </p:nvSpPr>
          <p:spPr>
            <a:xfrm>
              <a:off x="3438824" y="4614223"/>
              <a:ext cx="534122" cy="307777"/>
            </a:xfrm>
            <a:prstGeom prst="rect">
              <a:avLst/>
            </a:prstGeom>
            <a:noFill/>
          </p:spPr>
          <p:txBody>
            <a:bodyPr wrap="none" rtlCol="0">
              <a:spAutoFit/>
            </a:bodyPr>
            <a:lstStyle/>
            <a:p>
              <a:r>
                <a:rPr lang="en-US" dirty="0"/>
                <a:t>+½</a:t>
              </a:r>
            </a:p>
          </p:txBody>
        </p:sp>
        <p:grpSp>
          <p:nvGrpSpPr>
            <p:cNvPr id="462" name="Group 66"/>
            <p:cNvGrpSpPr>
              <a:grpSpLocks/>
            </p:cNvGrpSpPr>
            <p:nvPr/>
          </p:nvGrpSpPr>
          <p:grpSpPr bwMode="auto">
            <a:xfrm>
              <a:off x="5203873" y="1131368"/>
              <a:ext cx="614774" cy="497411"/>
              <a:chOff x="2268" y="3026"/>
              <a:chExt cx="550" cy="445"/>
            </a:xfrm>
          </p:grpSpPr>
          <p:sp>
            <p:nvSpPr>
              <p:cNvPr id="52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21" name="Group 68"/>
              <p:cNvGrpSpPr>
                <a:grpSpLocks/>
              </p:cNvGrpSpPr>
              <p:nvPr/>
            </p:nvGrpSpPr>
            <p:grpSpPr bwMode="auto">
              <a:xfrm rot="16200000">
                <a:off x="2552" y="3390"/>
                <a:ext cx="92" cy="69"/>
                <a:chOff x="101" y="1265"/>
                <a:chExt cx="112" cy="84"/>
              </a:xfrm>
            </p:grpSpPr>
            <p:sp>
              <p:nvSpPr>
                <p:cNvPr id="57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7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2" name="Group 72"/>
              <p:cNvGrpSpPr>
                <a:grpSpLocks/>
              </p:cNvGrpSpPr>
              <p:nvPr/>
            </p:nvGrpSpPr>
            <p:grpSpPr bwMode="auto">
              <a:xfrm rot="16200000">
                <a:off x="2514" y="3346"/>
                <a:ext cx="92" cy="69"/>
                <a:chOff x="101" y="1265"/>
                <a:chExt cx="112" cy="84"/>
              </a:xfrm>
            </p:grpSpPr>
            <p:sp>
              <p:nvSpPr>
                <p:cNvPr id="56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24" name="Group 77"/>
              <p:cNvGrpSpPr>
                <a:grpSpLocks/>
              </p:cNvGrpSpPr>
              <p:nvPr/>
            </p:nvGrpSpPr>
            <p:grpSpPr bwMode="auto">
              <a:xfrm rot="16200000">
                <a:off x="2475" y="3302"/>
                <a:ext cx="92" cy="69"/>
                <a:chOff x="101" y="1265"/>
                <a:chExt cx="112" cy="84"/>
              </a:xfrm>
            </p:grpSpPr>
            <p:sp>
              <p:nvSpPr>
                <p:cNvPr id="56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2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2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28" name="Group 84"/>
              <p:cNvGrpSpPr>
                <a:grpSpLocks/>
              </p:cNvGrpSpPr>
              <p:nvPr/>
            </p:nvGrpSpPr>
            <p:grpSpPr bwMode="auto">
              <a:xfrm rot="16200000">
                <a:off x="2435" y="3258"/>
                <a:ext cx="92" cy="69"/>
                <a:chOff x="101" y="1265"/>
                <a:chExt cx="112" cy="84"/>
              </a:xfrm>
            </p:grpSpPr>
            <p:sp>
              <p:nvSpPr>
                <p:cNvPr id="56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9" name="Group 88"/>
              <p:cNvGrpSpPr>
                <a:grpSpLocks/>
              </p:cNvGrpSpPr>
              <p:nvPr/>
            </p:nvGrpSpPr>
            <p:grpSpPr bwMode="auto">
              <a:xfrm rot="12694966">
                <a:off x="2566" y="3174"/>
                <a:ext cx="92" cy="69"/>
                <a:chOff x="101" y="1265"/>
                <a:chExt cx="112" cy="84"/>
              </a:xfrm>
            </p:grpSpPr>
            <p:sp>
              <p:nvSpPr>
                <p:cNvPr id="55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0" name="Group 92"/>
              <p:cNvGrpSpPr>
                <a:grpSpLocks/>
              </p:cNvGrpSpPr>
              <p:nvPr/>
            </p:nvGrpSpPr>
            <p:grpSpPr bwMode="auto">
              <a:xfrm rot="12694966">
                <a:off x="2499" y="3178"/>
                <a:ext cx="92" cy="69"/>
                <a:chOff x="101" y="1265"/>
                <a:chExt cx="112" cy="84"/>
              </a:xfrm>
            </p:grpSpPr>
            <p:sp>
              <p:nvSpPr>
                <p:cNvPr id="55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3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3" name="Group 98"/>
              <p:cNvGrpSpPr>
                <a:grpSpLocks/>
              </p:cNvGrpSpPr>
              <p:nvPr/>
            </p:nvGrpSpPr>
            <p:grpSpPr bwMode="auto">
              <a:xfrm rot="12331219">
                <a:off x="2571" y="3059"/>
                <a:ext cx="92" cy="69"/>
                <a:chOff x="101" y="1265"/>
                <a:chExt cx="112" cy="84"/>
              </a:xfrm>
            </p:grpSpPr>
            <p:sp>
              <p:nvSpPr>
                <p:cNvPr id="55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4" name="Group 102"/>
              <p:cNvGrpSpPr>
                <a:grpSpLocks/>
              </p:cNvGrpSpPr>
              <p:nvPr/>
            </p:nvGrpSpPr>
            <p:grpSpPr bwMode="auto">
              <a:xfrm rot="12331219">
                <a:off x="2513" y="3071"/>
                <a:ext cx="92" cy="69"/>
                <a:chOff x="101" y="1265"/>
                <a:chExt cx="112" cy="84"/>
              </a:xfrm>
            </p:grpSpPr>
            <p:sp>
              <p:nvSpPr>
                <p:cNvPr id="55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3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3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3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9" name="Group 110"/>
              <p:cNvGrpSpPr>
                <a:grpSpLocks/>
              </p:cNvGrpSpPr>
              <p:nvPr/>
            </p:nvGrpSpPr>
            <p:grpSpPr bwMode="auto">
              <a:xfrm rot="12331219">
                <a:off x="2448" y="3084"/>
                <a:ext cx="92" cy="69"/>
                <a:chOff x="101" y="1265"/>
                <a:chExt cx="112" cy="84"/>
              </a:xfrm>
            </p:grpSpPr>
            <p:sp>
              <p:nvSpPr>
                <p:cNvPr id="54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4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4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4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54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54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54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54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54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54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463" name="Group 66"/>
            <p:cNvGrpSpPr>
              <a:grpSpLocks/>
            </p:cNvGrpSpPr>
            <p:nvPr/>
          </p:nvGrpSpPr>
          <p:grpSpPr bwMode="auto">
            <a:xfrm rot="10800000">
              <a:off x="6485795" y="2536273"/>
              <a:ext cx="614774" cy="497411"/>
              <a:chOff x="2268" y="3026"/>
              <a:chExt cx="550" cy="445"/>
            </a:xfrm>
          </p:grpSpPr>
          <p:sp>
            <p:nvSpPr>
              <p:cNvPr id="46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67" name="Group 68"/>
              <p:cNvGrpSpPr>
                <a:grpSpLocks/>
              </p:cNvGrpSpPr>
              <p:nvPr/>
            </p:nvGrpSpPr>
            <p:grpSpPr bwMode="auto">
              <a:xfrm rot="16200000">
                <a:off x="2552" y="3390"/>
                <a:ext cx="92" cy="69"/>
                <a:chOff x="101" y="1265"/>
                <a:chExt cx="112" cy="84"/>
              </a:xfrm>
            </p:grpSpPr>
            <p:sp>
              <p:nvSpPr>
                <p:cNvPr id="51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68" name="Group 72"/>
              <p:cNvGrpSpPr>
                <a:grpSpLocks/>
              </p:cNvGrpSpPr>
              <p:nvPr/>
            </p:nvGrpSpPr>
            <p:grpSpPr bwMode="auto">
              <a:xfrm rot="16200000">
                <a:off x="2514" y="3346"/>
                <a:ext cx="92" cy="69"/>
                <a:chOff x="101" y="1265"/>
                <a:chExt cx="112" cy="84"/>
              </a:xfrm>
            </p:grpSpPr>
            <p:sp>
              <p:nvSpPr>
                <p:cNvPr id="51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6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70" name="Group 77"/>
              <p:cNvGrpSpPr>
                <a:grpSpLocks/>
              </p:cNvGrpSpPr>
              <p:nvPr/>
            </p:nvGrpSpPr>
            <p:grpSpPr bwMode="auto">
              <a:xfrm rot="16200000">
                <a:off x="2475" y="3302"/>
                <a:ext cx="92" cy="69"/>
                <a:chOff x="101" y="1265"/>
                <a:chExt cx="112" cy="84"/>
              </a:xfrm>
            </p:grpSpPr>
            <p:sp>
              <p:nvSpPr>
                <p:cNvPr id="51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7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7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4" name="Group 84"/>
              <p:cNvGrpSpPr>
                <a:grpSpLocks/>
              </p:cNvGrpSpPr>
              <p:nvPr/>
            </p:nvGrpSpPr>
            <p:grpSpPr bwMode="auto">
              <a:xfrm rot="16200000">
                <a:off x="2435" y="3258"/>
                <a:ext cx="92" cy="69"/>
                <a:chOff x="101" y="1265"/>
                <a:chExt cx="112" cy="84"/>
              </a:xfrm>
            </p:grpSpPr>
            <p:sp>
              <p:nvSpPr>
                <p:cNvPr id="50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5" name="Group 88"/>
              <p:cNvGrpSpPr>
                <a:grpSpLocks/>
              </p:cNvGrpSpPr>
              <p:nvPr/>
            </p:nvGrpSpPr>
            <p:grpSpPr bwMode="auto">
              <a:xfrm rot="12694966">
                <a:off x="2566" y="3174"/>
                <a:ext cx="92" cy="69"/>
                <a:chOff x="101" y="1265"/>
                <a:chExt cx="112" cy="84"/>
              </a:xfrm>
            </p:grpSpPr>
            <p:sp>
              <p:nvSpPr>
                <p:cNvPr id="50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6" name="Group 92"/>
              <p:cNvGrpSpPr>
                <a:grpSpLocks/>
              </p:cNvGrpSpPr>
              <p:nvPr/>
            </p:nvGrpSpPr>
            <p:grpSpPr bwMode="auto">
              <a:xfrm rot="12694966">
                <a:off x="2499" y="3178"/>
                <a:ext cx="92" cy="69"/>
                <a:chOff x="101" y="1265"/>
                <a:chExt cx="112" cy="84"/>
              </a:xfrm>
            </p:grpSpPr>
            <p:sp>
              <p:nvSpPr>
                <p:cNvPr id="50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7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9" name="Group 98"/>
              <p:cNvGrpSpPr>
                <a:grpSpLocks/>
              </p:cNvGrpSpPr>
              <p:nvPr/>
            </p:nvGrpSpPr>
            <p:grpSpPr bwMode="auto">
              <a:xfrm rot="12331219">
                <a:off x="2571" y="3059"/>
                <a:ext cx="92" cy="69"/>
                <a:chOff x="101" y="1265"/>
                <a:chExt cx="112" cy="84"/>
              </a:xfrm>
            </p:grpSpPr>
            <p:sp>
              <p:nvSpPr>
                <p:cNvPr id="49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80" name="Group 102"/>
              <p:cNvGrpSpPr>
                <a:grpSpLocks/>
              </p:cNvGrpSpPr>
              <p:nvPr/>
            </p:nvGrpSpPr>
            <p:grpSpPr bwMode="auto">
              <a:xfrm rot="12331219">
                <a:off x="2513" y="3071"/>
                <a:ext cx="92" cy="69"/>
                <a:chOff x="101" y="1265"/>
                <a:chExt cx="112" cy="84"/>
              </a:xfrm>
            </p:grpSpPr>
            <p:sp>
              <p:nvSpPr>
                <p:cNvPr id="49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8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8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8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85" name="Group 110"/>
              <p:cNvGrpSpPr>
                <a:grpSpLocks/>
              </p:cNvGrpSpPr>
              <p:nvPr/>
            </p:nvGrpSpPr>
            <p:grpSpPr bwMode="auto">
              <a:xfrm rot="12331219">
                <a:off x="2448" y="3084"/>
                <a:ext cx="92" cy="69"/>
                <a:chOff x="101" y="1265"/>
                <a:chExt cx="112" cy="84"/>
              </a:xfrm>
            </p:grpSpPr>
            <p:sp>
              <p:nvSpPr>
                <p:cNvPr id="49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8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8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8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9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9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9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464" name="TextBox 463"/>
            <p:cNvSpPr txBox="1"/>
            <p:nvPr/>
          </p:nvSpPr>
          <p:spPr>
            <a:xfrm>
              <a:off x="5709203" y="1166794"/>
              <a:ext cx="332142" cy="307777"/>
            </a:xfrm>
            <a:prstGeom prst="rect">
              <a:avLst/>
            </a:prstGeom>
            <a:noFill/>
          </p:spPr>
          <p:txBody>
            <a:bodyPr wrap="none" rtlCol="0">
              <a:spAutoFit/>
            </a:bodyPr>
            <a:lstStyle/>
            <a:p>
              <a:r>
                <a:rPr lang="en-US" dirty="0"/>
                <a:t>+</a:t>
              </a:r>
            </a:p>
          </p:txBody>
        </p:sp>
        <p:sp>
          <p:nvSpPr>
            <p:cNvPr id="465" name="TextBox 464"/>
            <p:cNvSpPr txBox="1"/>
            <p:nvPr/>
          </p:nvSpPr>
          <p:spPr>
            <a:xfrm>
              <a:off x="6128235" y="2567281"/>
              <a:ext cx="534122" cy="307777"/>
            </a:xfrm>
            <a:prstGeom prst="rect">
              <a:avLst/>
            </a:prstGeom>
            <a:noFill/>
          </p:spPr>
          <p:txBody>
            <a:bodyPr wrap="none" rtlCol="0">
              <a:spAutoFit/>
            </a:bodyPr>
            <a:lstStyle/>
            <a:p>
              <a:r>
                <a:rPr lang="en-US" dirty="0"/>
                <a:t>+½</a:t>
              </a:r>
            </a:p>
          </p:txBody>
        </p:sp>
        <p:grpSp>
          <p:nvGrpSpPr>
            <p:cNvPr id="577" name="Group 66"/>
            <p:cNvGrpSpPr>
              <a:grpSpLocks/>
            </p:cNvGrpSpPr>
            <p:nvPr/>
          </p:nvGrpSpPr>
          <p:grpSpPr bwMode="auto">
            <a:xfrm>
              <a:off x="2890980" y="1119416"/>
              <a:ext cx="614774" cy="497411"/>
              <a:chOff x="2268" y="3026"/>
              <a:chExt cx="550" cy="445"/>
            </a:xfrm>
          </p:grpSpPr>
          <p:sp>
            <p:nvSpPr>
              <p:cNvPr id="635"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36" name="Group 68"/>
              <p:cNvGrpSpPr>
                <a:grpSpLocks/>
              </p:cNvGrpSpPr>
              <p:nvPr/>
            </p:nvGrpSpPr>
            <p:grpSpPr bwMode="auto">
              <a:xfrm rot="16200000">
                <a:off x="2552" y="3390"/>
                <a:ext cx="92" cy="69"/>
                <a:chOff x="101" y="1265"/>
                <a:chExt cx="112" cy="84"/>
              </a:xfrm>
            </p:grpSpPr>
            <p:sp>
              <p:nvSpPr>
                <p:cNvPr id="686"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7"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8"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7" name="Group 72"/>
              <p:cNvGrpSpPr>
                <a:grpSpLocks/>
              </p:cNvGrpSpPr>
              <p:nvPr/>
            </p:nvGrpSpPr>
            <p:grpSpPr bwMode="auto">
              <a:xfrm rot="16200000">
                <a:off x="2514" y="3346"/>
                <a:ext cx="92" cy="69"/>
                <a:chOff x="101" y="1265"/>
                <a:chExt cx="112" cy="84"/>
              </a:xfrm>
            </p:grpSpPr>
            <p:sp>
              <p:nvSpPr>
                <p:cNvPr id="683"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4"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5"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38"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39" name="Group 77"/>
              <p:cNvGrpSpPr>
                <a:grpSpLocks/>
              </p:cNvGrpSpPr>
              <p:nvPr/>
            </p:nvGrpSpPr>
            <p:grpSpPr bwMode="auto">
              <a:xfrm rot="16200000">
                <a:off x="2475" y="3302"/>
                <a:ext cx="92" cy="69"/>
                <a:chOff x="101" y="1265"/>
                <a:chExt cx="112" cy="84"/>
              </a:xfrm>
            </p:grpSpPr>
            <p:sp>
              <p:nvSpPr>
                <p:cNvPr id="680"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1"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2"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0"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41"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42"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3" name="Group 84"/>
              <p:cNvGrpSpPr>
                <a:grpSpLocks/>
              </p:cNvGrpSpPr>
              <p:nvPr/>
            </p:nvGrpSpPr>
            <p:grpSpPr bwMode="auto">
              <a:xfrm rot="16200000">
                <a:off x="2435" y="3258"/>
                <a:ext cx="92" cy="69"/>
                <a:chOff x="101" y="1265"/>
                <a:chExt cx="112" cy="84"/>
              </a:xfrm>
            </p:grpSpPr>
            <p:sp>
              <p:nvSpPr>
                <p:cNvPr id="677"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8"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9"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4" name="Group 88"/>
              <p:cNvGrpSpPr>
                <a:grpSpLocks/>
              </p:cNvGrpSpPr>
              <p:nvPr/>
            </p:nvGrpSpPr>
            <p:grpSpPr bwMode="auto">
              <a:xfrm rot="12694966">
                <a:off x="2566" y="3174"/>
                <a:ext cx="92" cy="69"/>
                <a:chOff x="101" y="1265"/>
                <a:chExt cx="112" cy="84"/>
              </a:xfrm>
            </p:grpSpPr>
            <p:sp>
              <p:nvSpPr>
                <p:cNvPr id="674"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5"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6"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5" name="Group 92"/>
              <p:cNvGrpSpPr>
                <a:grpSpLocks/>
              </p:cNvGrpSpPr>
              <p:nvPr/>
            </p:nvGrpSpPr>
            <p:grpSpPr bwMode="auto">
              <a:xfrm rot="12694966">
                <a:off x="2499" y="3178"/>
                <a:ext cx="92" cy="69"/>
                <a:chOff x="101" y="1265"/>
                <a:chExt cx="112" cy="84"/>
              </a:xfrm>
            </p:grpSpPr>
            <p:sp>
              <p:nvSpPr>
                <p:cNvPr id="671"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2"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3"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6"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647"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8" name="Group 98"/>
              <p:cNvGrpSpPr>
                <a:grpSpLocks/>
              </p:cNvGrpSpPr>
              <p:nvPr/>
            </p:nvGrpSpPr>
            <p:grpSpPr bwMode="auto">
              <a:xfrm rot="12331219">
                <a:off x="2571" y="3059"/>
                <a:ext cx="92" cy="69"/>
                <a:chOff x="101" y="1265"/>
                <a:chExt cx="112" cy="84"/>
              </a:xfrm>
            </p:grpSpPr>
            <p:sp>
              <p:nvSpPr>
                <p:cNvPr id="668"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9"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0"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9" name="Group 102"/>
              <p:cNvGrpSpPr>
                <a:grpSpLocks/>
              </p:cNvGrpSpPr>
              <p:nvPr/>
            </p:nvGrpSpPr>
            <p:grpSpPr bwMode="auto">
              <a:xfrm rot="12331219">
                <a:off x="2513" y="3071"/>
                <a:ext cx="92" cy="69"/>
                <a:chOff x="101" y="1265"/>
                <a:chExt cx="112" cy="84"/>
              </a:xfrm>
            </p:grpSpPr>
            <p:sp>
              <p:nvSpPr>
                <p:cNvPr id="665"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6"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7"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0"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651"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652"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653"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54" name="Group 110"/>
              <p:cNvGrpSpPr>
                <a:grpSpLocks/>
              </p:cNvGrpSpPr>
              <p:nvPr/>
            </p:nvGrpSpPr>
            <p:grpSpPr bwMode="auto">
              <a:xfrm rot="12331219">
                <a:off x="2448" y="3084"/>
                <a:ext cx="92" cy="69"/>
                <a:chOff x="101" y="1265"/>
                <a:chExt cx="112" cy="84"/>
              </a:xfrm>
            </p:grpSpPr>
            <p:sp>
              <p:nvSpPr>
                <p:cNvPr id="662"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3"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4"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5"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56"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57"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58"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59"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60"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61"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578" name="Group 66"/>
            <p:cNvGrpSpPr>
              <a:grpSpLocks/>
            </p:cNvGrpSpPr>
            <p:nvPr/>
          </p:nvGrpSpPr>
          <p:grpSpPr bwMode="auto">
            <a:xfrm rot="10800000">
              <a:off x="4172902" y="2524321"/>
              <a:ext cx="614774" cy="497411"/>
              <a:chOff x="2268" y="3026"/>
              <a:chExt cx="550" cy="445"/>
            </a:xfrm>
          </p:grpSpPr>
          <p:sp>
            <p:nvSpPr>
              <p:cNvPr id="58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82" name="Group 68"/>
              <p:cNvGrpSpPr>
                <a:grpSpLocks/>
              </p:cNvGrpSpPr>
              <p:nvPr/>
            </p:nvGrpSpPr>
            <p:grpSpPr bwMode="auto">
              <a:xfrm rot="16200000">
                <a:off x="2552" y="3390"/>
                <a:ext cx="92" cy="69"/>
                <a:chOff x="101" y="1265"/>
                <a:chExt cx="112" cy="84"/>
              </a:xfrm>
            </p:grpSpPr>
            <p:sp>
              <p:nvSpPr>
                <p:cNvPr id="63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83" name="Group 72"/>
              <p:cNvGrpSpPr>
                <a:grpSpLocks/>
              </p:cNvGrpSpPr>
              <p:nvPr/>
            </p:nvGrpSpPr>
            <p:grpSpPr bwMode="auto">
              <a:xfrm rot="16200000">
                <a:off x="2514" y="3346"/>
                <a:ext cx="92" cy="69"/>
                <a:chOff x="101" y="1265"/>
                <a:chExt cx="112" cy="84"/>
              </a:xfrm>
            </p:grpSpPr>
            <p:sp>
              <p:nvSpPr>
                <p:cNvPr id="62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85" name="Group 77"/>
              <p:cNvGrpSpPr>
                <a:grpSpLocks/>
              </p:cNvGrpSpPr>
              <p:nvPr/>
            </p:nvGrpSpPr>
            <p:grpSpPr bwMode="auto">
              <a:xfrm rot="16200000">
                <a:off x="2475" y="3302"/>
                <a:ext cx="92" cy="69"/>
                <a:chOff x="101" y="1265"/>
                <a:chExt cx="112" cy="84"/>
              </a:xfrm>
            </p:grpSpPr>
            <p:sp>
              <p:nvSpPr>
                <p:cNvPr id="62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8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8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89" name="Group 84"/>
              <p:cNvGrpSpPr>
                <a:grpSpLocks/>
              </p:cNvGrpSpPr>
              <p:nvPr/>
            </p:nvGrpSpPr>
            <p:grpSpPr bwMode="auto">
              <a:xfrm rot="16200000">
                <a:off x="2435" y="3258"/>
                <a:ext cx="92" cy="69"/>
                <a:chOff x="101" y="1265"/>
                <a:chExt cx="112" cy="84"/>
              </a:xfrm>
            </p:grpSpPr>
            <p:sp>
              <p:nvSpPr>
                <p:cNvPr id="62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0" name="Group 88"/>
              <p:cNvGrpSpPr>
                <a:grpSpLocks/>
              </p:cNvGrpSpPr>
              <p:nvPr/>
            </p:nvGrpSpPr>
            <p:grpSpPr bwMode="auto">
              <a:xfrm rot="12694966">
                <a:off x="2566" y="3174"/>
                <a:ext cx="92" cy="69"/>
                <a:chOff x="101" y="1265"/>
                <a:chExt cx="112" cy="84"/>
              </a:xfrm>
            </p:grpSpPr>
            <p:sp>
              <p:nvSpPr>
                <p:cNvPr id="62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1" name="Group 92"/>
              <p:cNvGrpSpPr>
                <a:grpSpLocks/>
              </p:cNvGrpSpPr>
              <p:nvPr/>
            </p:nvGrpSpPr>
            <p:grpSpPr bwMode="auto">
              <a:xfrm rot="12694966">
                <a:off x="2499" y="3178"/>
                <a:ext cx="92" cy="69"/>
                <a:chOff x="101" y="1265"/>
                <a:chExt cx="112" cy="84"/>
              </a:xfrm>
            </p:grpSpPr>
            <p:sp>
              <p:nvSpPr>
                <p:cNvPr id="61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9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94" name="Group 98"/>
              <p:cNvGrpSpPr>
                <a:grpSpLocks/>
              </p:cNvGrpSpPr>
              <p:nvPr/>
            </p:nvGrpSpPr>
            <p:grpSpPr bwMode="auto">
              <a:xfrm rot="12331219">
                <a:off x="2571" y="3059"/>
                <a:ext cx="92" cy="69"/>
                <a:chOff x="101" y="1265"/>
                <a:chExt cx="112" cy="84"/>
              </a:xfrm>
            </p:grpSpPr>
            <p:sp>
              <p:nvSpPr>
                <p:cNvPr id="61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5" name="Group 102"/>
              <p:cNvGrpSpPr>
                <a:grpSpLocks/>
              </p:cNvGrpSpPr>
              <p:nvPr/>
            </p:nvGrpSpPr>
            <p:grpSpPr bwMode="auto">
              <a:xfrm rot="12331219">
                <a:off x="2513" y="3071"/>
                <a:ext cx="92" cy="69"/>
                <a:chOff x="101" y="1265"/>
                <a:chExt cx="112" cy="84"/>
              </a:xfrm>
            </p:grpSpPr>
            <p:sp>
              <p:nvSpPr>
                <p:cNvPr id="61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9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9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9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00" name="Group 110"/>
              <p:cNvGrpSpPr>
                <a:grpSpLocks/>
              </p:cNvGrpSpPr>
              <p:nvPr/>
            </p:nvGrpSpPr>
            <p:grpSpPr bwMode="auto">
              <a:xfrm rot="12331219">
                <a:off x="2448" y="3084"/>
                <a:ext cx="92" cy="69"/>
                <a:chOff x="101" y="1265"/>
                <a:chExt cx="112" cy="84"/>
              </a:xfrm>
            </p:grpSpPr>
            <p:sp>
              <p:nvSpPr>
                <p:cNvPr id="60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0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0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0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0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0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0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0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0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579" name="TextBox 578"/>
            <p:cNvSpPr txBox="1"/>
            <p:nvPr/>
          </p:nvSpPr>
          <p:spPr>
            <a:xfrm>
              <a:off x="3396310" y="1154842"/>
              <a:ext cx="332142" cy="307777"/>
            </a:xfrm>
            <a:prstGeom prst="rect">
              <a:avLst/>
            </a:prstGeom>
            <a:noFill/>
          </p:spPr>
          <p:txBody>
            <a:bodyPr wrap="none" rtlCol="0">
              <a:spAutoFit/>
            </a:bodyPr>
            <a:lstStyle/>
            <a:p>
              <a:r>
                <a:rPr lang="en-US" dirty="0"/>
                <a:t>+</a:t>
              </a:r>
            </a:p>
          </p:txBody>
        </p:sp>
        <p:sp>
          <p:nvSpPr>
            <p:cNvPr id="580" name="TextBox 579"/>
            <p:cNvSpPr txBox="1"/>
            <p:nvPr/>
          </p:nvSpPr>
          <p:spPr>
            <a:xfrm>
              <a:off x="3815342" y="2555329"/>
              <a:ext cx="534122" cy="307777"/>
            </a:xfrm>
            <a:prstGeom prst="rect">
              <a:avLst/>
            </a:prstGeom>
            <a:noFill/>
          </p:spPr>
          <p:txBody>
            <a:bodyPr wrap="none" rtlCol="0">
              <a:spAutoFit/>
            </a:bodyPr>
            <a:lstStyle/>
            <a:p>
              <a:r>
                <a:rPr lang="en-US" dirty="0"/>
                <a:t>+½</a:t>
              </a:r>
            </a:p>
          </p:txBody>
        </p:sp>
      </p:grpSp>
      <p:sp>
        <p:nvSpPr>
          <p:cNvPr id="691" name="Rectangle 690"/>
          <p:cNvSpPr/>
          <p:nvPr/>
        </p:nvSpPr>
        <p:spPr bwMode="auto">
          <a:xfrm>
            <a:off x="2555416" y="2852915"/>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2" name="Rectangle 691"/>
          <p:cNvSpPr/>
          <p:nvPr/>
        </p:nvSpPr>
        <p:spPr bwMode="auto">
          <a:xfrm>
            <a:off x="5260823" y="747644"/>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3" name="Rectangle 692"/>
          <p:cNvSpPr/>
          <p:nvPr/>
        </p:nvSpPr>
        <p:spPr bwMode="auto">
          <a:xfrm>
            <a:off x="4887224" y="2837025"/>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4" name="Rectangle 693"/>
          <p:cNvSpPr/>
          <p:nvPr/>
        </p:nvSpPr>
        <p:spPr bwMode="auto">
          <a:xfrm>
            <a:off x="4475140" y="4887924"/>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5" name="Rectangle 694"/>
          <p:cNvSpPr/>
          <p:nvPr/>
        </p:nvSpPr>
        <p:spPr bwMode="auto">
          <a:xfrm>
            <a:off x="7603911" y="743050"/>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6" name="Rectangle 695"/>
          <p:cNvSpPr/>
          <p:nvPr/>
        </p:nvSpPr>
        <p:spPr bwMode="auto">
          <a:xfrm>
            <a:off x="2124300" y="4987481"/>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7" name="Rectangle 696"/>
          <p:cNvSpPr/>
          <p:nvPr/>
        </p:nvSpPr>
        <p:spPr bwMode="auto">
          <a:xfrm>
            <a:off x="2892500" y="739986"/>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8" name="Rectangle 697"/>
          <p:cNvSpPr/>
          <p:nvPr/>
        </p:nvSpPr>
        <p:spPr bwMode="auto">
          <a:xfrm>
            <a:off x="7201554" y="2816541"/>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Tree>
    <p:extLst>
      <p:ext uri="{BB962C8B-B14F-4D97-AF65-F5344CB8AC3E}">
        <p14:creationId xmlns:p14="http://schemas.microsoft.com/office/powerpoint/2010/main" val="427899742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Rectangle 3"/>
          <p:cNvSpPr>
            <a:spLocks noGrp="1" noChangeArrowheads="1"/>
          </p:cNvSpPr>
          <p:nvPr>
            <p:ph type="title"/>
          </p:nvPr>
        </p:nvSpPr>
        <p:spPr/>
        <p:txBody>
          <a:bodyPr/>
          <a:lstStyle/>
          <a:p>
            <a:pPr eaLnBrk="1" hangingPunct="1"/>
            <a:r>
              <a:rPr lang="en-GB" altLang="en-GB" dirty="0"/>
              <a:t>molecular replacement</a:t>
            </a:r>
          </a:p>
        </p:txBody>
      </p:sp>
      <p:sp>
        <p:nvSpPr>
          <p:cNvPr id="24580" name="AutoShape 4"/>
          <p:cNvSpPr>
            <a:spLocks noChangeArrowheads="1"/>
          </p:cNvSpPr>
          <p:nvPr/>
        </p:nvSpPr>
        <p:spPr bwMode="auto">
          <a:xfrm>
            <a:off x="3503699" y="2721792"/>
            <a:ext cx="5124450" cy="2719387"/>
          </a:xfrm>
          <a:prstGeom prst="cube">
            <a:avLst>
              <a:gd name="adj" fmla="val 25000"/>
            </a:avLst>
          </a:prstGeom>
          <a:solidFill>
            <a:schemeClr val="bg1">
              <a:alpha val="50195"/>
            </a:schemeClr>
          </a:solidFill>
          <a:ln w="9525">
            <a:solidFill>
              <a:srgbClr val="FF6600"/>
            </a:solidFill>
            <a:miter lim="800000"/>
            <a:headEnd/>
            <a:tailEnd/>
          </a:ln>
        </p:spPr>
        <p:txBody>
          <a:bodyPr wrap="none" anchor="ctr"/>
          <a:lstStyle/>
          <a:p>
            <a:endParaRPr lang="en-US" dirty="0"/>
          </a:p>
        </p:txBody>
      </p:sp>
      <p:sp>
        <p:nvSpPr>
          <p:cNvPr id="24588" name="Text Box 120"/>
          <p:cNvSpPr txBox="1">
            <a:spLocks noChangeArrowheads="1"/>
          </p:cNvSpPr>
          <p:nvPr/>
        </p:nvSpPr>
        <p:spPr bwMode="auto">
          <a:xfrm>
            <a:off x="2087650" y="1378766"/>
            <a:ext cx="2297552" cy="461665"/>
          </a:xfrm>
          <a:prstGeom prst="rect">
            <a:avLst/>
          </a:prstGeom>
          <a:noFill/>
          <a:ln w="9525">
            <a:noFill/>
            <a:miter lim="800000"/>
            <a:headEnd/>
            <a:tailEnd/>
          </a:ln>
        </p:spPr>
        <p:txBody>
          <a:bodyPr wrap="none">
            <a:spAutoFit/>
          </a:bodyPr>
          <a:lstStyle/>
          <a:p>
            <a:pPr algn="l"/>
            <a:r>
              <a:rPr lang="en-GB" sz="2400" b="0" dirty="0"/>
              <a:t>Model structure</a:t>
            </a:r>
          </a:p>
        </p:txBody>
      </p:sp>
      <p:grpSp>
        <p:nvGrpSpPr>
          <p:cNvPr id="24581" name="Group 5"/>
          <p:cNvGrpSpPr>
            <a:grpSpLocks/>
          </p:cNvGrpSpPr>
          <p:nvPr/>
        </p:nvGrpSpPr>
        <p:grpSpPr bwMode="auto">
          <a:xfrm>
            <a:off x="2040407" y="1816915"/>
            <a:ext cx="1343025" cy="1663700"/>
            <a:chOff x="1423" y="1591"/>
            <a:chExt cx="444" cy="550"/>
          </a:xfrm>
        </p:grpSpPr>
        <p:sp>
          <p:nvSpPr>
            <p:cNvPr id="24648" name="Freeform 6"/>
            <p:cNvSpPr>
              <a:spLocks/>
            </p:cNvSpPr>
            <p:nvPr/>
          </p:nvSpPr>
          <p:spPr bwMode="auto">
            <a:xfrm>
              <a:off x="1508" y="1687"/>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49" name="Group 7"/>
            <p:cNvGrpSpPr>
              <a:grpSpLocks/>
            </p:cNvGrpSpPr>
            <p:nvPr/>
          </p:nvGrpSpPr>
          <p:grpSpPr bwMode="auto">
            <a:xfrm>
              <a:off x="1423" y="1886"/>
              <a:ext cx="92" cy="69"/>
              <a:chOff x="101" y="1265"/>
              <a:chExt cx="112" cy="84"/>
            </a:xfrm>
          </p:grpSpPr>
          <p:sp>
            <p:nvSpPr>
              <p:cNvPr id="24699" name="Freeform 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700" name="Freeform 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701" name="Freeform 1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0" name="Group 11"/>
            <p:cNvGrpSpPr>
              <a:grpSpLocks/>
            </p:cNvGrpSpPr>
            <p:nvPr/>
          </p:nvGrpSpPr>
          <p:grpSpPr bwMode="auto">
            <a:xfrm>
              <a:off x="1467" y="1848"/>
              <a:ext cx="92" cy="69"/>
              <a:chOff x="101" y="1265"/>
              <a:chExt cx="112" cy="84"/>
            </a:xfrm>
          </p:grpSpPr>
          <p:sp>
            <p:nvSpPr>
              <p:cNvPr id="24696" name="Freeform 1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7" name="Freeform 1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8" name="Freeform 1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1" name="Freeform 15"/>
            <p:cNvSpPr>
              <a:spLocks/>
            </p:cNvSpPr>
            <p:nvPr/>
          </p:nvSpPr>
          <p:spPr bwMode="auto">
            <a:xfrm>
              <a:off x="1555" y="1681"/>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grpSp>
          <p:nvGrpSpPr>
            <p:cNvPr id="24652" name="Group 16"/>
            <p:cNvGrpSpPr>
              <a:grpSpLocks/>
            </p:cNvGrpSpPr>
            <p:nvPr/>
          </p:nvGrpSpPr>
          <p:grpSpPr bwMode="auto">
            <a:xfrm>
              <a:off x="1511" y="1809"/>
              <a:ext cx="92" cy="69"/>
              <a:chOff x="101" y="1265"/>
              <a:chExt cx="112" cy="84"/>
            </a:xfrm>
          </p:grpSpPr>
          <p:sp>
            <p:nvSpPr>
              <p:cNvPr id="24693" name="Freeform 17"/>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4" name="Freeform 18"/>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5" name="Freeform 19"/>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3" name="Freeform 20"/>
            <p:cNvSpPr>
              <a:spLocks/>
            </p:cNvSpPr>
            <p:nvPr/>
          </p:nvSpPr>
          <p:spPr bwMode="auto">
            <a:xfrm>
              <a:off x="1614" y="1648"/>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54" name="Freeform 21"/>
            <p:cNvSpPr>
              <a:spLocks/>
            </p:cNvSpPr>
            <p:nvPr/>
          </p:nvSpPr>
          <p:spPr bwMode="auto">
            <a:xfrm>
              <a:off x="1652" y="1591"/>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55" name="Freeform 22"/>
            <p:cNvSpPr>
              <a:spLocks/>
            </p:cNvSpPr>
            <p:nvPr/>
          </p:nvSpPr>
          <p:spPr bwMode="auto">
            <a:xfrm>
              <a:off x="1802" y="1758"/>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56" name="Group 23"/>
            <p:cNvGrpSpPr>
              <a:grpSpLocks/>
            </p:cNvGrpSpPr>
            <p:nvPr/>
          </p:nvGrpSpPr>
          <p:grpSpPr bwMode="auto">
            <a:xfrm>
              <a:off x="1555" y="1769"/>
              <a:ext cx="92" cy="69"/>
              <a:chOff x="101" y="1265"/>
              <a:chExt cx="112" cy="84"/>
            </a:xfrm>
          </p:grpSpPr>
          <p:sp>
            <p:nvSpPr>
              <p:cNvPr id="24690" name="Freeform 24"/>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91" name="Freeform 25"/>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92" name="Freeform 26"/>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7" name="Group 27"/>
            <p:cNvGrpSpPr>
              <a:grpSpLocks/>
            </p:cNvGrpSpPr>
            <p:nvPr/>
          </p:nvGrpSpPr>
          <p:grpSpPr bwMode="auto">
            <a:xfrm rot="-3505034">
              <a:off x="1639" y="1900"/>
              <a:ext cx="92" cy="69"/>
              <a:chOff x="101" y="1265"/>
              <a:chExt cx="112" cy="84"/>
            </a:xfrm>
          </p:grpSpPr>
          <p:sp>
            <p:nvSpPr>
              <p:cNvPr id="24687" name="Freeform 2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8" name="Freeform 2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9" name="Freeform 3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58" name="Group 31"/>
            <p:cNvGrpSpPr>
              <a:grpSpLocks/>
            </p:cNvGrpSpPr>
            <p:nvPr/>
          </p:nvGrpSpPr>
          <p:grpSpPr bwMode="auto">
            <a:xfrm rot="-3505034">
              <a:off x="1635" y="1833"/>
              <a:ext cx="92" cy="69"/>
              <a:chOff x="101" y="1265"/>
              <a:chExt cx="112" cy="84"/>
            </a:xfrm>
          </p:grpSpPr>
          <p:sp>
            <p:nvSpPr>
              <p:cNvPr id="24684" name="Freeform 3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5" name="Freeform 3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6" name="Freeform 3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59" name="Freeform 35"/>
            <p:cNvSpPr>
              <a:spLocks/>
            </p:cNvSpPr>
            <p:nvPr/>
          </p:nvSpPr>
          <p:spPr bwMode="auto">
            <a:xfrm>
              <a:off x="1680" y="194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dirty="0"/>
            </a:p>
          </p:txBody>
        </p:sp>
        <p:sp>
          <p:nvSpPr>
            <p:cNvPr id="24660" name="Freeform 36"/>
            <p:cNvSpPr>
              <a:spLocks/>
            </p:cNvSpPr>
            <p:nvPr/>
          </p:nvSpPr>
          <p:spPr bwMode="auto">
            <a:xfrm>
              <a:off x="1749" y="1718"/>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1" name="Group 37"/>
            <p:cNvGrpSpPr>
              <a:grpSpLocks/>
            </p:cNvGrpSpPr>
            <p:nvPr/>
          </p:nvGrpSpPr>
          <p:grpSpPr bwMode="auto">
            <a:xfrm rot="-3868781">
              <a:off x="1754" y="1905"/>
              <a:ext cx="92" cy="69"/>
              <a:chOff x="101" y="1265"/>
              <a:chExt cx="112" cy="84"/>
            </a:xfrm>
          </p:grpSpPr>
          <p:sp>
            <p:nvSpPr>
              <p:cNvPr id="24681" name="Freeform 3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82" name="Freeform 3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3" name="Freeform 4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grpSp>
          <p:nvGrpSpPr>
            <p:cNvPr id="24662" name="Group 41"/>
            <p:cNvGrpSpPr>
              <a:grpSpLocks/>
            </p:cNvGrpSpPr>
            <p:nvPr/>
          </p:nvGrpSpPr>
          <p:grpSpPr bwMode="auto">
            <a:xfrm rot="-3868781">
              <a:off x="1742" y="1847"/>
              <a:ext cx="92" cy="69"/>
              <a:chOff x="101" y="1265"/>
              <a:chExt cx="112" cy="84"/>
            </a:xfrm>
          </p:grpSpPr>
          <p:sp>
            <p:nvSpPr>
              <p:cNvPr id="24678" name="Freeform 42"/>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9" name="Freeform 43"/>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80" name="Freeform 44"/>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3" name="Freeform 45"/>
            <p:cNvSpPr>
              <a:spLocks/>
            </p:cNvSpPr>
            <p:nvPr/>
          </p:nvSpPr>
          <p:spPr bwMode="auto">
            <a:xfrm>
              <a:off x="1527" y="1644"/>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4" name="Freeform 46"/>
            <p:cNvSpPr>
              <a:spLocks/>
            </p:cNvSpPr>
            <p:nvPr/>
          </p:nvSpPr>
          <p:spPr bwMode="auto">
            <a:xfrm>
              <a:off x="1679" y="1670"/>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5" name="Freeform 47"/>
            <p:cNvSpPr>
              <a:spLocks/>
            </p:cNvSpPr>
            <p:nvPr/>
          </p:nvSpPr>
          <p:spPr bwMode="auto">
            <a:xfrm>
              <a:off x="1657" y="1644"/>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66" name="Freeform 48"/>
            <p:cNvSpPr>
              <a:spLocks/>
            </p:cNvSpPr>
            <p:nvPr/>
          </p:nvSpPr>
          <p:spPr bwMode="auto">
            <a:xfrm>
              <a:off x="1705" y="1666"/>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tx2"/>
            </a:solidFill>
            <a:ln w="9525">
              <a:solidFill>
                <a:schemeClr val="tx1"/>
              </a:solidFill>
              <a:miter lim="800000"/>
              <a:headEnd/>
              <a:tailEnd/>
            </a:ln>
          </p:spPr>
          <p:txBody>
            <a:bodyPr wrap="none"/>
            <a:lstStyle/>
            <a:p>
              <a:endParaRPr lang="en-US" dirty="0"/>
            </a:p>
          </p:txBody>
        </p:sp>
        <p:grpSp>
          <p:nvGrpSpPr>
            <p:cNvPr id="24667" name="Group 49"/>
            <p:cNvGrpSpPr>
              <a:grpSpLocks/>
            </p:cNvGrpSpPr>
            <p:nvPr/>
          </p:nvGrpSpPr>
          <p:grpSpPr bwMode="auto">
            <a:xfrm rot="-3868781">
              <a:off x="1729" y="1782"/>
              <a:ext cx="92" cy="69"/>
              <a:chOff x="101" y="1265"/>
              <a:chExt cx="112" cy="84"/>
            </a:xfrm>
          </p:grpSpPr>
          <p:sp>
            <p:nvSpPr>
              <p:cNvPr id="24675" name="Freeform 50"/>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tx2"/>
              </a:solidFill>
              <a:ln w="9525">
                <a:solidFill>
                  <a:schemeClr val="tx1"/>
                </a:solidFill>
                <a:miter lim="800000"/>
                <a:headEnd/>
                <a:tailEnd/>
              </a:ln>
            </p:spPr>
            <p:txBody>
              <a:bodyPr wrap="none"/>
              <a:lstStyle/>
              <a:p>
                <a:endParaRPr lang="en-US" dirty="0"/>
              </a:p>
            </p:txBody>
          </p:sp>
          <p:sp>
            <p:nvSpPr>
              <p:cNvPr id="24676" name="Freeform 51"/>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tx2"/>
              </a:solidFill>
              <a:ln w="9525">
                <a:solidFill>
                  <a:schemeClr val="tx1"/>
                </a:solidFill>
                <a:miter lim="800000"/>
                <a:headEnd/>
                <a:tailEnd/>
              </a:ln>
            </p:spPr>
            <p:txBody>
              <a:bodyPr wrap="none"/>
              <a:lstStyle/>
              <a:p>
                <a:endParaRPr lang="en-US" dirty="0"/>
              </a:p>
            </p:txBody>
          </p:sp>
          <p:sp>
            <p:nvSpPr>
              <p:cNvPr id="24677" name="Freeform 52"/>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tx2"/>
              </a:solidFill>
              <a:ln w="9525">
                <a:solidFill>
                  <a:schemeClr val="tx1"/>
                </a:solidFill>
                <a:miter lim="800000"/>
                <a:headEnd/>
                <a:tailEnd/>
              </a:ln>
            </p:spPr>
            <p:txBody>
              <a:bodyPr wrap="none"/>
              <a:lstStyle/>
              <a:p>
                <a:endParaRPr lang="en-US" dirty="0"/>
              </a:p>
            </p:txBody>
          </p:sp>
        </p:grpSp>
        <p:sp>
          <p:nvSpPr>
            <p:cNvPr id="24668" name="Freeform 53"/>
            <p:cNvSpPr>
              <a:spLocks/>
            </p:cNvSpPr>
            <p:nvPr/>
          </p:nvSpPr>
          <p:spPr bwMode="auto">
            <a:xfrm>
              <a:off x="1638" y="1795"/>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tx2"/>
            </a:solidFill>
            <a:ln w="9525">
              <a:solidFill>
                <a:schemeClr val="tx1"/>
              </a:solidFill>
              <a:miter lim="800000"/>
              <a:headEnd/>
              <a:tailEnd/>
            </a:ln>
          </p:spPr>
          <p:txBody>
            <a:bodyPr wrap="none"/>
            <a:lstStyle/>
            <a:p>
              <a:endParaRPr lang="en-US" dirty="0"/>
            </a:p>
          </p:txBody>
        </p:sp>
        <p:sp>
          <p:nvSpPr>
            <p:cNvPr id="24669" name="Freeform 54"/>
            <p:cNvSpPr>
              <a:spLocks/>
            </p:cNvSpPr>
            <p:nvPr/>
          </p:nvSpPr>
          <p:spPr bwMode="auto">
            <a:xfrm>
              <a:off x="1602" y="1611"/>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dirty="0"/>
            </a:p>
          </p:txBody>
        </p:sp>
        <p:sp>
          <p:nvSpPr>
            <p:cNvPr id="24670" name="Freeform 55"/>
            <p:cNvSpPr>
              <a:spLocks/>
            </p:cNvSpPr>
            <p:nvPr/>
          </p:nvSpPr>
          <p:spPr bwMode="auto">
            <a:xfrm>
              <a:off x="1774" y="1681"/>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dirty="0"/>
            </a:p>
          </p:txBody>
        </p:sp>
        <p:sp>
          <p:nvSpPr>
            <p:cNvPr id="24671" name="Freeform 56"/>
            <p:cNvSpPr>
              <a:spLocks/>
            </p:cNvSpPr>
            <p:nvPr/>
          </p:nvSpPr>
          <p:spPr bwMode="auto">
            <a:xfrm>
              <a:off x="1588" y="2014"/>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dirty="0"/>
            </a:p>
          </p:txBody>
        </p:sp>
        <p:sp>
          <p:nvSpPr>
            <p:cNvPr id="24672" name="Freeform 57"/>
            <p:cNvSpPr>
              <a:spLocks/>
            </p:cNvSpPr>
            <p:nvPr/>
          </p:nvSpPr>
          <p:spPr bwMode="auto">
            <a:xfrm>
              <a:off x="1739" y="1754"/>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tx2"/>
            </a:solidFill>
            <a:ln w="9525">
              <a:solidFill>
                <a:schemeClr val="tx1"/>
              </a:solidFill>
              <a:miter lim="800000"/>
              <a:headEnd/>
              <a:tailEnd/>
            </a:ln>
          </p:spPr>
          <p:txBody>
            <a:bodyPr wrap="none"/>
            <a:lstStyle/>
            <a:p>
              <a:endParaRPr lang="en-US" dirty="0"/>
            </a:p>
          </p:txBody>
        </p:sp>
        <p:sp>
          <p:nvSpPr>
            <p:cNvPr id="24673" name="Freeform 58"/>
            <p:cNvSpPr>
              <a:spLocks/>
            </p:cNvSpPr>
            <p:nvPr/>
          </p:nvSpPr>
          <p:spPr bwMode="auto">
            <a:xfrm>
              <a:off x="1527" y="2014"/>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dirty="0"/>
            </a:p>
          </p:txBody>
        </p:sp>
        <p:sp>
          <p:nvSpPr>
            <p:cNvPr id="24674" name="Freeform 59"/>
            <p:cNvSpPr>
              <a:spLocks/>
            </p:cNvSpPr>
            <p:nvPr/>
          </p:nvSpPr>
          <p:spPr bwMode="auto">
            <a:xfrm>
              <a:off x="1560" y="1973"/>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tx2"/>
            </a:solidFill>
            <a:ln w="9525">
              <a:solidFill>
                <a:schemeClr val="tx1"/>
              </a:solidFill>
              <a:miter lim="800000"/>
              <a:headEnd/>
              <a:tailEnd/>
            </a:ln>
          </p:spPr>
          <p:txBody>
            <a:bodyPr wrap="none"/>
            <a:lstStyle/>
            <a:p>
              <a:endParaRPr lang="en-US" dirty="0"/>
            </a:p>
          </p:txBody>
        </p:sp>
      </p:grpSp>
      <p:sp>
        <p:nvSpPr>
          <p:cNvPr id="61" name="Text Box 121">
            <a:extLst>
              <a:ext uri="{FF2B5EF4-FFF2-40B4-BE49-F238E27FC236}">
                <a16:creationId xmlns:a16="http://schemas.microsoft.com/office/drawing/2014/main" id="{3F36DA00-77EA-234F-B1A7-B0B25D150944}"/>
              </a:ext>
            </a:extLst>
          </p:cNvPr>
          <p:cNvSpPr txBox="1">
            <a:spLocks noChangeArrowheads="1"/>
          </p:cNvSpPr>
          <p:nvPr/>
        </p:nvSpPr>
        <p:spPr bwMode="auto">
          <a:xfrm>
            <a:off x="8630158" y="4997949"/>
            <a:ext cx="1650174" cy="1200329"/>
          </a:xfrm>
          <a:prstGeom prst="rect">
            <a:avLst/>
          </a:prstGeom>
          <a:noFill/>
          <a:ln w="9525">
            <a:noFill/>
            <a:miter lim="800000"/>
            <a:headEnd/>
            <a:tailEnd/>
          </a:ln>
        </p:spPr>
        <p:txBody>
          <a:bodyPr wrap="square">
            <a:spAutoFit/>
          </a:bodyPr>
          <a:lstStyle/>
          <a:p>
            <a:pPr algn="l"/>
            <a:r>
              <a:rPr lang="en-GB" sz="2400" b="0" dirty="0"/>
              <a:t>Unknown crystal structure</a:t>
            </a:r>
          </a:p>
        </p:txBody>
      </p:sp>
    </p:spTree>
    <p:extLst>
      <p:ext uri="{BB962C8B-B14F-4D97-AF65-F5344CB8AC3E}">
        <p14:creationId xmlns:p14="http://schemas.microsoft.com/office/powerpoint/2010/main" val="126548008"/>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0" name="Group 689"/>
          <p:cNvGrpSpPr/>
          <p:nvPr/>
        </p:nvGrpSpPr>
        <p:grpSpPr>
          <a:xfrm>
            <a:off x="1846984" y="1582024"/>
            <a:ext cx="6282801" cy="5170874"/>
            <a:chOff x="1670047" y="555810"/>
            <a:chExt cx="6282801" cy="5170874"/>
          </a:xfrm>
        </p:grpSpPr>
        <p:pic>
          <p:nvPicPr>
            <p:cNvPr id="4" name="Picture 2"/>
            <p:cNvPicPr>
              <a:picLocks noChangeAspect="1"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982940" y="2626656"/>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44"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670047" y="2614704"/>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60"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359458" y="567762"/>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5"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046565" y="555810"/>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89" name="Group 688"/>
          <p:cNvGrpSpPr/>
          <p:nvPr/>
        </p:nvGrpSpPr>
        <p:grpSpPr>
          <a:xfrm>
            <a:off x="4038463" y="1119416"/>
            <a:ext cx="4586107" cy="3973162"/>
            <a:chOff x="2514462" y="1119416"/>
            <a:chExt cx="4586107" cy="3973162"/>
          </a:xfrm>
        </p:grpSpPr>
        <p:grpSp>
          <p:nvGrpSpPr>
            <p:cNvPr id="5" name="Group 66"/>
            <p:cNvGrpSpPr>
              <a:grpSpLocks/>
            </p:cNvGrpSpPr>
            <p:nvPr/>
          </p:nvGrpSpPr>
          <p:grpSpPr bwMode="auto">
            <a:xfrm>
              <a:off x="4827355" y="3190262"/>
              <a:ext cx="614774" cy="497411"/>
              <a:chOff x="2268" y="3026"/>
              <a:chExt cx="550" cy="445"/>
            </a:xfrm>
          </p:grpSpPr>
          <p:sp>
            <p:nvSpPr>
              <p:cNvPr id="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7" name="Group 68"/>
              <p:cNvGrpSpPr>
                <a:grpSpLocks/>
              </p:cNvGrpSpPr>
              <p:nvPr/>
            </p:nvGrpSpPr>
            <p:grpSpPr bwMode="auto">
              <a:xfrm rot="16200000">
                <a:off x="2552" y="3390"/>
                <a:ext cx="92" cy="69"/>
                <a:chOff x="101" y="1265"/>
                <a:chExt cx="112" cy="84"/>
              </a:xfrm>
            </p:grpSpPr>
            <p:sp>
              <p:nvSpPr>
                <p:cNvPr id="5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8" name="Group 72"/>
              <p:cNvGrpSpPr>
                <a:grpSpLocks/>
              </p:cNvGrpSpPr>
              <p:nvPr/>
            </p:nvGrpSpPr>
            <p:grpSpPr bwMode="auto">
              <a:xfrm rot="16200000">
                <a:off x="2514" y="3346"/>
                <a:ext cx="92" cy="69"/>
                <a:chOff x="101" y="1265"/>
                <a:chExt cx="112" cy="84"/>
              </a:xfrm>
            </p:grpSpPr>
            <p:sp>
              <p:nvSpPr>
                <p:cNvPr id="5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10" name="Group 77"/>
              <p:cNvGrpSpPr>
                <a:grpSpLocks/>
              </p:cNvGrpSpPr>
              <p:nvPr/>
            </p:nvGrpSpPr>
            <p:grpSpPr bwMode="auto">
              <a:xfrm rot="16200000">
                <a:off x="2475" y="3302"/>
                <a:ext cx="92" cy="69"/>
                <a:chOff x="101" y="1265"/>
                <a:chExt cx="112" cy="84"/>
              </a:xfrm>
            </p:grpSpPr>
            <p:sp>
              <p:nvSpPr>
                <p:cNvPr id="5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1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1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4" name="Group 84"/>
              <p:cNvGrpSpPr>
                <a:grpSpLocks/>
              </p:cNvGrpSpPr>
              <p:nvPr/>
            </p:nvGrpSpPr>
            <p:grpSpPr bwMode="auto">
              <a:xfrm rot="16200000">
                <a:off x="2435" y="3258"/>
                <a:ext cx="92" cy="69"/>
                <a:chOff x="101" y="1265"/>
                <a:chExt cx="112" cy="84"/>
              </a:xfrm>
            </p:grpSpPr>
            <p:sp>
              <p:nvSpPr>
                <p:cNvPr id="4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5" name="Group 88"/>
              <p:cNvGrpSpPr>
                <a:grpSpLocks/>
              </p:cNvGrpSpPr>
              <p:nvPr/>
            </p:nvGrpSpPr>
            <p:grpSpPr bwMode="auto">
              <a:xfrm rot="12694966">
                <a:off x="2566" y="3174"/>
                <a:ext cx="92" cy="69"/>
                <a:chOff x="101" y="1265"/>
                <a:chExt cx="112" cy="84"/>
              </a:xfrm>
            </p:grpSpPr>
            <p:sp>
              <p:nvSpPr>
                <p:cNvPr id="4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6" name="Group 92"/>
              <p:cNvGrpSpPr>
                <a:grpSpLocks/>
              </p:cNvGrpSpPr>
              <p:nvPr/>
            </p:nvGrpSpPr>
            <p:grpSpPr bwMode="auto">
              <a:xfrm rot="12694966">
                <a:off x="2499" y="3178"/>
                <a:ext cx="92" cy="69"/>
                <a:chOff x="101" y="1265"/>
                <a:chExt cx="112" cy="84"/>
              </a:xfrm>
            </p:grpSpPr>
            <p:sp>
              <p:nvSpPr>
                <p:cNvPr id="4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1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9" name="Group 98"/>
              <p:cNvGrpSpPr>
                <a:grpSpLocks/>
              </p:cNvGrpSpPr>
              <p:nvPr/>
            </p:nvGrpSpPr>
            <p:grpSpPr bwMode="auto">
              <a:xfrm rot="12331219">
                <a:off x="2571" y="3059"/>
                <a:ext cx="92" cy="69"/>
                <a:chOff x="101" y="1265"/>
                <a:chExt cx="112" cy="84"/>
              </a:xfrm>
            </p:grpSpPr>
            <p:sp>
              <p:nvSpPr>
                <p:cNvPr id="3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20" name="Group 102"/>
              <p:cNvGrpSpPr>
                <a:grpSpLocks/>
              </p:cNvGrpSpPr>
              <p:nvPr/>
            </p:nvGrpSpPr>
            <p:grpSpPr bwMode="auto">
              <a:xfrm rot="12331219">
                <a:off x="2513" y="3071"/>
                <a:ext cx="92" cy="69"/>
                <a:chOff x="101" y="1265"/>
                <a:chExt cx="112" cy="84"/>
              </a:xfrm>
            </p:grpSpPr>
            <p:sp>
              <p:nvSpPr>
                <p:cNvPr id="3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2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2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2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25" name="Group 110"/>
              <p:cNvGrpSpPr>
                <a:grpSpLocks/>
              </p:cNvGrpSpPr>
              <p:nvPr/>
            </p:nvGrpSpPr>
            <p:grpSpPr bwMode="auto">
              <a:xfrm rot="12331219">
                <a:off x="2448" y="3084"/>
                <a:ext cx="92" cy="69"/>
                <a:chOff x="101" y="1265"/>
                <a:chExt cx="112" cy="84"/>
              </a:xfrm>
            </p:grpSpPr>
            <p:sp>
              <p:nvSpPr>
                <p:cNvPr id="3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2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2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2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60" name="Group 66"/>
            <p:cNvGrpSpPr>
              <a:grpSpLocks/>
            </p:cNvGrpSpPr>
            <p:nvPr/>
          </p:nvGrpSpPr>
          <p:grpSpPr bwMode="auto">
            <a:xfrm rot="10800000">
              <a:off x="6109277" y="4595167"/>
              <a:ext cx="614774" cy="497411"/>
              <a:chOff x="2268" y="3026"/>
              <a:chExt cx="550" cy="445"/>
            </a:xfrm>
          </p:grpSpPr>
          <p:sp>
            <p:nvSpPr>
              <p:cNvPr id="6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2" name="Group 68"/>
              <p:cNvGrpSpPr>
                <a:grpSpLocks/>
              </p:cNvGrpSpPr>
              <p:nvPr/>
            </p:nvGrpSpPr>
            <p:grpSpPr bwMode="auto">
              <a:xfrm rot="16200000">
                <a:off x="2552" y="3390"/>
                <a:ext cx="92" cy="69"/>
                <a:chOff x="101" y="1265"/>
                <a:chExt cx="112" cy="84"/>
              </a:xfrm>
            </p:grpSpPr>
            <p:sp>
              <p:nvSpPr>
                <p:cNvPr id="11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 name="Group 72"/>
              <p:cNvGrpSpPr>
                <a:grpSpLocks/>
              </p:cNvGrpSpPr>
              <p:nvPr/>
            </p:nvGrpSpPr>
            <p:grpSpPr bwMode="auto">
              <a:xfrm rot="16200000">
                <a:off x="2514" y="3346"/>
                <a:ext cx="92" cy="69"/>
                <a:chOff x="101" y="1265"/>
                <a:chExt cx="112" cy="84"/>
              </a:xfrm>
            </p:grpSpPr>
            <p:sp>
              <p:nvSpPr>
                <p:cNvPr id="10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5" name="Group 77"/>
              <p:cNvGrpSpPr>
                <a:grpSpLocks/>
              </p:cNvGrpSpPr>
              <p:nvPr/>
            </p:nvGrpSpPr>
            <p:grpSpPr bwMode="auto">
              <a:xfrm rot="16200000">
                <a:off x="2475" y="3302"/>
                <a:ext cx="92" cy="69"/>
                <a:chOff x="101" y="1265"/>
                <a:chExt cx="112" cy="84"/>
              </a:xfrm>
            </p:grpSpPr>
            <p:sp>
              <p:nvSpPr>
                <p:cNvPr id="10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9" name="Group 84"/>
              <p:cNvGrpSpPr>
                <a:grpSpLocks/>
              </p:cNvGrpSpPr>
              <p:nvPr/>
            </p:nvGrpSpPr>
            <p:grpSpPr bwMode="auto">
              <a:xfrm rot="16200000">
                <a:off x="2435" y="3258"/>
                <a:ext cx="92" cy="69"/>
                <a:chOff x="101" y="1265"/>
                <a:chExt cx="112" cy="84"/>
              </a:xfrm>
            </p:grpSpPr>
            <p:sp>
              <p:nvSpPr>
                <p:cNvPr id="10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0" name="Group 88"/>
              <p:cNvGrpSpPr>
                <a:grpSpLocks/>
              </p:cNvGrpSpPr>
              <p:nvPr/>
            </p:nvGrpSpPr>
            <p:grpSpPr bwMode="auto">
              <a:xfrm rot="12694966">
                <a:off x="2566" y="3174"/>
                <a:ext cx="92" cy="69"/>
                <a:chOff x="101" y="1265"/>
                <a:chExt cx="112" cy="84"/>
              </a:xfrm>
            </p:grpSpPr>
            <p:sp>
              <p:nvSpPr>
                <p:cNvPr id="10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1" name="Group 92"/>
              <p:cNvGrpSpPr>
                <a:grpSpLocks/>
              </p:cNvGrpSpPr>
              <p:nvPr/>
            </p:nvGrpSpPr>
            <p:grpSpPr bwMode="auto">
              <a:xfrm rot="12694966">
                <a:off x="2499" y="3178"/>
                <a:ext cx="92" cy="69"/>
                <a:chOff x="101" y="1265"/>
                <a:chExt cx="112" cy="84"/>
              </a:xfrm>
            </p:grpSpPr>
            <p:sp>
              <p:nvSpPr>
                <p:cNvPr id="9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7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74" name="Group 98"/>
              <p:cNvGrpSpPr>
                <a:grpSpLocks/>
              </p:cNvGrpSpPr>
              <p:nvPr/>
            </p:nvGrpSpPr>
            <p:grpSpPr bwMode="auto">
              <a:xfrm rot="12331219">
                <a:off x="2571" y="3059"/>
                <a:ext cx="92" cy="69"/>
                <a:chOff x="101" y="1265"/>
                <a:chExt cx="112" cy="84"/>
              </a:xfrm>
            </p:grpSpPr>
            <p:sp>
              <p:nvSpPr>
                <p:cNvPr id="9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5" name="Group 102"/>
              <p:cNvGrpSpPr>
                <a:grpSpLocks/>
              </p:cNvGrpSpPr>
              <p:nvPr/>
            </p:nvGrpSpPr>
            <p:grpSpPr bwMode="auto">
              <a:xfrm rot="12331219">
                <a:off x="2513" y="3071"/>
                <a:ext cx="92" cy="69"/>
                <a:chOff x="101" y="1265"/>
                <a:chExt cx="112" cy="84"/>
              </a:xfrm>
            </p:grpSpPr>
            <p:sp>
              <p:nvSpPr>
                <p:cNvPr id="9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7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7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7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80" name="Group 110"/>
              <p:cNvGrpSpPr>
                <a:grpSpLocks/>
              </p:cNvGrpSpPr>
              <p:nvPr/>
            </p:nvGrpSpPr>
            <p:grpSpPr bwMode="auto">
              <a:xfrm rot="12331219">
                <a:off x="2448" y="3084"/>
                <a:ext cx="92" cy="69"/>
                <a:chOff x="101" y="1265"/>
                <a:chExt cx="112" cy="84"/>
              </a:xfrm>
            </p:grpSpPr>
            <p:sp>
              <p:nvSpPr>
                <p:cNvPr id="8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8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8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8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8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8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8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8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8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116" name="TextBox 115"/>
            <p:cNvSpPr txBox="1"/>
            <p:nvPr/>
          </p:nvSpPr>
          <p:spPr>
            <a:xfrm>
              <a:off x="5332685" y="3225688"/>
              <a:ext cx="332142" cy="307777"/>
            </a:xfrm>
            <a:prstGeom prst="rect">
              <a:avLst/>
            </a:prstGeom>
            <a:noFill/>
          </p:spPr>
          <p:txBody>
            <a:bodyPr wrap="none" rtlCol="0">
              <a:spAutoFit/>
            </a:bodyPr>
            <a:lstStyle/>
            <a:p>
              <a:r>
                <a:rPr lang="en-US" dirty="0"/>
                <a:t>+</a:t>
              </a:r>
            </a:p>
          </p:txBody>
        </p:sp>
        <p:sp>
          <p:nvSpPr>
            <p:cNvPr id="117" name="TextBox 116"/>
            <p:cNvSpPr txBox="1"/>
            <p:nvPr/>
          </p:nvSpPr>
          <p:spPr>
            <a:xfrm>
              <a:off x="5751717" y="4626175"/>
              <a:ext cx="534122" cy="307777"/>
            </a:xfrm>
            <a:prstGeom prst="rect">
              <a:avLst/>
            </a:prstGeom>
            <a:noFill/>
          </p:spPr>
          <p:txBody>
            <a:bodyPr wrap="none" rtlCol="0">
              <a:spAutoFit/>
            </a:bodyPr>
            <a:lstStyle/>
            <a:p>
              <a:r>
                <a:rPr lang="en-US" dirty="0"/>
                <a:t>+½</a:t>
              </a:r>
            </a:p>
          </p:txBody>
        </p:sp>
        <p:grpSp>
          <p:nvGrpSpPr>
            <p:cNvPr id="346" name="Group 66"/>
            <p:cNvGrpSpPr>
              <a:grpSpLocks/>
            </p:cNvGrpSpPr>
            <p:nvPr/>
          </p:nvGrpSpPr>
          <p:grpSpPr bwMode="auto">
            <a:xfrm>
              <a:off x="2514462" y="3178310"/>
              <a:ext cx="614774" cy="497411"/>
              <a:chOff x="2268" y="3026"/>
              <a:chExt cx="550" cy="445"/>
            </a:xfrm>
          </p:grpSpPr>
          <p:sp>
            <p:nvSpPr>
              <p:cNvPr id="404"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05" name="Group 68"/>
              <p:cNvGrpSpPr>
                <a:grpSpLocks/>
              </p:cNvGrpSpPr>
              <p:nvPr/>
            </p:nvGrpSpPr>
            <p:grpSpPr bwMode="auto">
              <a:xfrm rot="16200000">
                <a:off x="2552" y="3390"/>
                <a:ext cx="92" cy="69"/>
                <a:chOff x="101" y="1265"/>
                <a:chExt cx="112" cy="84"/>
              </a:xfrm>
            </p:grpSpPr>
            <p:sp>
              <p:nvSpPr>
                <p:cNvPr id="455"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6"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7"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06" name="Group 72"/>
              <p:cNvGrpSpPr>
                <a:grpSpLocks/>
              </p:cNvGrpSpPr>
              <p:nvPr/>
            </p:nvGrpSpPr>
            <p:grpSpPr bwMode="auto">
              <a:xfrm rot="16200000">
                <a:off x="2514" y="3346"/>
                <a:ext cx="92" cy="69"/>
                <a:chOff x="101" y="1265"/>
                <a:chExt cx="112" cy="84"/>
              </a:xfrm>
            </p:grpSpPr>
            <p:sp>
              <p:nvSpPr>
                <p:cNvPr id="452"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3"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4"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7"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08" name="Group 77"/>
              <p:cNvGrpSpPr>
                <a:grpSpLocks/>
              </p:cNvGrpSpPr>
              <p:nvPr/>
            </p:nvGrpSpPr>
            <p:grpSpPr bwMode="auto">
              <a:xfrm rot="16200000">
                <a:off x="2475" y="3302"/>
                <a:ext cx="92" cy="69"/>
                <a:chOff x="101" y="1265"/>
                <a:chExt cx="112" cy="84"/>
              </a:xfrm>
            </p:grpSpPr>
            <p:sp>
              <p:nvSpPr>
                <p:cNvPr id="449"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0"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1"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9"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10"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11"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2" name="Group 84"/>
              <p:cNvGrpSpPr>
                <a:grpSpLocks/>
              </p:cNvGrpSpPr>
              <p:nvPr/>
            </p:nvGrpSpPr>
            <p:grpSpPr bwMode="auto">
              <a:xfrm rot="16200000">
                <a:off x="2435" y="3258"/>
                <a:ext cx="92" cy="69"/>
                <a:chOff x="101" y="1265"/>
                <a:chExt cx="112" cy="84"/>
              </a:xfrm>
            </p:grpSpPr>
            <p:sp>
              <p:nvSpPr>
                <p:cNvPr id="446"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7"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8"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3" name="Group 88"/>
              <p:cNvGrpSpPr>
                <a:grpSpLocks/>
              </p:cNvGrpSpPr>
              <p:nvPr/>
            </p:nvGrpSpPr>
            <p:grpSpPr bwMode="auto">
              <a:xfrm rot="12694966">
                <a:off x="2566" y="3174"/>
                <a:ext cx="92" cy="69"/>
                <a:chOff x="101" y="1265"/>
                <a:chExt cx="112" cy="84"/>
              </a:xfrm>
            </p:grpSpPr>
            <p:sp>
              <p:nvSpPr>
                <p:cNvPr id="443"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4"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5"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4" name="Group 92"/>
              <p:cNvGrpSpPr>
                <a:grpSpLocks/>
              </p:cNvGrpSpPr>
              <p:nvPr/>
            </p:nvGrpSpPr>
            <p:grpSpPr bwMode="auto">
              <a:xfrm rot="12694966">
                <a:off x="2499" y="3178"/>
                <a:ext cx="92" cy="69"/>
                <a:chOff x="101" y="1265"/>
                <a:chExt cx="112" cy="84"/>
              </a:xfrm>
            </p:grpSpPr>
            <p:sp>
              <p:nvSpPr>
                <p:cNvPr id="440"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1"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2"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5"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16"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7" name="Group 98"/>
              <p:cNvGrpSpPr>
                <a:grpSpLocks/>
              </p:cNvGrpSpPr>
              <p:nvPr/>
            </p:nvGrpSpPr>
            <p:grpSpPr bwMode="auto">
              <a:xfrm rot="12331219">
                <a:off x="2571" y="3059"/>
                <a:ext cx="92" cy="69"/>
                <a:chOff x="101" y="1265"/>
                <a:chExt cx="112" cy="84"/>
              </a:xfrm>
            </p:grpSpPr>
            <p:sp>
              <p:nvSpPr>
                <p:cNvPr id="437"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8"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9"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8" name="Group 102"/>
              <p:cNvGrpSpPr>
                <a:grpSpLocks/>
              </p:cNvGrpSpPr>
              <p:nvPr/>
            </p:nvGrpSpPr>
            <p:grpSpPr bwMode="auto">
              <a:xfrm rot="12331219">
                <a:off x="2513" y="3071"/>
                <a:ext cx="92" cy="69"/>
                <a:chOff x="101" y="1265"/>
                <a:chExt cx="112" cy="84"/>
              </a:xfrm>
            </p:grpSpPr>
            <p:sp>
              <p:nvSpPr>
                <p:cNvPr id="434"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5"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6"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9"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20"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21"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22"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23" name="Group 110"/>
              <p:cNvGrpSpPr>
                <a:grpSpLocks/>
              </p:cNvGrpSpPr>
              <p:nvPr/>
            </p:nvGrpSpPr>
            <p:grpSpPr bwMode="auto">
              <a:xfrm rot="12331219">
                <a:off x="2448" y="3084"/>
                <a:ext cx="92" cy="69"/>
                <a:chOff x="101" y="1265"/>
                <a:chExt cx="112" cy="84"/>
              </a:xfrm>
            </p:grpSpPr>
            <p:sp>
              <p:nvSpPr>
                <p:cNvPr id="431"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2"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3"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24"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25"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26"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27"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28"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29"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30"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347" name="Group 66"/>
            <p:cNvGrpSpPr>
              <a:grpSpLocks/>
            </p:cNvGrpSpPr>
            <p:nvPr/>
          </p:nvGrpSpPr>
          <p:grpSpPr bwMode="auto">
            <a:xfrm rot="10800000">
              <a:off x="3796384" y="4583215"/>
              <a:ext cx="614774" cy="497411"/>
              <a:chOff x="2268" y="3026"/>
              <a:chExt cx="550" cy="445"/>
            </a:xfrm>
          </p:grpSpPr>
          <p:sp>
            <p:nvSpPr>
              <p:cNvPr id="35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351" name="Group 68"/>
              <p:cNvGrpSpPr>
                <a:grpSpLocks/>
              </p:cNvGrpSpPr>
              <p:nvPr/>
            </p:nvGrpSpPr>
            <p:grpSpPr bwMode="auto">
              <a:xfrm rot="16200000">
                <a:off x="2552" y="3390"/>
                <a:ext cx="92" cy="69"/>
                <a:chOff x="101" y="1265"/>
                <a:chExt cx="112" cy="84"/>
              </a:xfrm>
            </p:grpSpPr>
            <p:sp>
              <p:nvSpPr>
                <p:cNvPr id="40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2" name="Group 72"/>
              <p:cNvGrpSpPr>
                <a:grpSpLocks/>
              </p:cNvGrpSpPr>
              <p:nvPr/>
            </p:nvGrpSpPr>
            <p:grpSpPr bwMode="auto">
              <a:xfrm rot="16200000">
                <a:off x="2514" y="3346"/>
                <a:ext cx="92" cy="69"/>
                <a:chOff x="101" y="1265"/>
                <a:chExt cx="112" cy="84"/>
              </a:xfrm>
            </p:grpSpPr>
            <p:sp>
              <p:nvSpPr>
                <p:cNvPr id="39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354" name="Group 77"/>
              <p:cNvGrpSpPr>
                <a:grpSpLocks/>
              </p:cNvGrpSpPr>
              <p:nvPr/>
            </p:nvGrpSpPr>
            <p:grpSpPr bwMode="auto">
              <a:xfrm rot="16200000">
                <a:off x="2475" y="3302"/>
                <a:ext cx="92" cy="69"/>
                <a:chOff x="101" y="1265"/>
                <a:chExt cx="112" cy="84"/>
              </a:xfrm>
            </p:grpSpPr>
            <p:sp>
              <p:nvSpPr>
                <p:cNvPr id="39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35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35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58" name="Group 84"/>
              <p:cNvGrpSpPr>
                <a:grpSpLocks/>
              </p:cNvGrpSpPr>
              <p:nvPr/>
            </p:nvGrpSpPr>
            <p:grpSpPr bwMode="auto">
              <a:xfrm rot="16200000">
                <a:off x="2435" y="3258"/>
                <a:ext cx="92" cy="69"/>
                <a:chOff x="101" y="1265"/>
                <a:chExt cx="112" cy="84"/>
              </a:xfrm>
            </p:grpSpPr>
            <p:sp>
              <p:nvSpPr>
                <p:cNvPr id="39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9" name="Group 88"/>
              <p:cNvGrpSpPr>
                <a:grpSpLocks/>
              </p:cNvGrpSpPr>
              <p:nvPr/>
            </p:nvGrpSpPr>
            <p:grpSpPr bwMode="auto">
              <a:xfrm rot="12694966">
                <a:off x="2566" y="3174"/>
                <a:ext cx="92" cy="69"/>
                <a:chOff x="101" y="1265"/>
                <a:chExt cx="112" cy="84"/>
              </a:xfrm>
            </p:grpSpPr>
            <p:sp>
              <p:nvSpPr>
                <p:cNvPr id="38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0" name="Group 92"/>
              <p:cNvGrpSpPr>
                <a:grpSpLocks/>
              </p:cNvGrpSpPr>
              <p:nvPr/>
            </p:nvGrpSpPr>
            <p:grpSpPr bwMode="auto">
              <a:xfrm rot="12694966">
                <a:off x="2499" y="3178"/>
                <a:ext cx="92" cy="69"/>
                <a:chOff x="101" y="1265"/>
                <a:chExt cx="112" cy="84"/>
              </a:xfrm>
            </p:grpSpPr>
            <p:sp>
              <p:nvSpPr>
                <p:cNvPr id="38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36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3" name="Group 98"/>
              <p:cNvGrpSpPr>
                <a:grpSpLocks/>
              </p:cNvGrpSpPr>
              <p:nvPr/>
            </p:nvGrpSpPr>
            <p:grpSpPr bwMode="auto">
              <a:xfrm rot="12331219">
                <a:off x="2571" y="3059"/>
                <a:ext cx="92" cy="69"/>
                <a:chOff x="101" y="1265"/>
                <a:chExt cx="112" cy="84"/>
              </a:xfrm>
            </p:grpSpPr>
            <p:sp>
              <p:nvSpPr>
                <p:cNvPr id="38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4" name="Group 102"/>
              <p:cNvGrpSpPr>
                <a:grpSpLocks/>
              </p:cNvGrpSpPr>
              <p:nvPr/>
            </p:nvGrpSpPr>
            <p:grpSpPr bwMode="auto">
              <a:xfrm rot="12331219">
                <a:off x="2513" y="3071"/>
                <a:ext cx="92" cy="69"/>
                <a:chOff x="101" y="1265"/>
                <a:chExt cx="112" cy="84"/>
              </a:xfrm>
            </p:grpSpPr>
            <p:sp>
              <p:nvSpPr>
                <p:cNvPr id="38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36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36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36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9" name="Group 110"/>
              <p:cNvGrpSpPr>
                <a:grpSpLocks/>
              </p:cNvGrpSpPr>
              <p:nvPr/>
            </p:nvGrpSpPr>
            <p:grpSpPr bwMode="auto">
              <a:xfrm rot="12331219">
                <a:off x="2448" y="3084"/>
                <a:ext cx="92" cy="69"/>
                <a:chOff x="101" y="1265"/>
                <a:chExt cx="112" cy="84"/>
              </a:xfrm>
            </p:grpSpPr>
            <p:sp>
              <p:nvSpPr>
                <p:cNvPr id="37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7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7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37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37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37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7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7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7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348" name="TextBox 347"/>
            <p:cNvSpPr txBox="1"/>
            <p:nvPr/>
          </p:nvSpPr>
          <p:spPr>
            <a:xfrm>
              <a:off x="3019792" y="3213736"/>
              <a:ext cx="332142" cy="307777"/>
            </a:xfrm>
            <a:prstGeom prst="rect">
              <a:avLst/>
            </a:prstGeom>
            <a:noFill/>
          </p:spPr>
          <p:txBody>
            <a:bodyPr wrap="none" rtlCol="0">
              <a:spAutoFit/>
            </a:bodyPr>
            <a:lstStyle/>
            <a:p>
              <a:r>
                <a:rPr lang="en-US" dirty="0"/>
                <a:t>+</a:t>
              </a:r>
            </a:p>
          </p:txBody>
        </p:sp>
        <p:sp>
          <p:nvSpPr>
            <p:cNvPr id="349" name="TextBox 348"/>
            <p:cNvSpPr txBox="1"/>
            <p:nvPr/>
          </p:nvSpPr>
          <p:spPr>
            <a:xfrm>
              <a:off x="3438824" y="4614223"/>
              <a:ext cx="534122" cy="307777"/>
            </a:xfrm>
            <a:prstGeom prst="rect">
              <a:avLst/>
            </a:prstGeom>
            <a:noFill/>
          </p:spPr>
          <p:txBody>
            <a:bodyPr wrap="none" rtlCol="0">
              <a:spAutoFit/>
            </a:bodyPr>
            <a:lstStyle/>
            <a:p>
              <a:r>
                <a:rPr lang="en-US" dirty="0"/>
                <a:t>+½</a:t>
              </a:r>
            </a:p>
          </p:txBody>
        </p:sp>
        <p:grpSp>
          <p:nvGrpSpPr>
            <p:cNvPr id="462" name="Group 66"/>
            <p:cNvGrpSpPr>
              <a:grpSpLocks/>
            </p:cNvGrpSpPr>
            <p:nvPr/>
          </p:nvGrpSpPr>
          <p:grpSpPr bwMode="auto">
            <a:xfrm>
              <a:off x="5203873" y="1131368"/>
              <a:ext cx="614774" cy="497411"/>
              <a:chOff x="2268" y="3026"/>
              <a:chExt cx="550" cy="445"/>
            </a:xfrm>
          </p:grpSpPr>
          <p:sp>
            <p:nvSpPr>
              <p:cNvPr id="52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21" name="Group 68"/>
              <p:cNvGrpSpPr>
                <a:grpSpLocks/>
              </p:cNvGrpSpPr>
              <p:nvPr/>
            </p:nvGrpSpPr>
            <p:grpSpPr bwMode="auto">
              <a:xfrm rot="16200000">
                <a:off x="2552" y="3390"/>
                <a:ext cx="92" cy="69"/>
                <a:chOff x="101" y="1265"/>
                <a:chExt cx="112" cy="84"/>
              </a:xfrm>
            </p:grpSpPr>
            <p:sp>
              <p:nvSpPr>
                <p:cNvPr id="57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7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2" name="Group 72"/>
              <p:cNvGrpSpPr>
                <a:grpSpLocks/>
              </p:cNvGrpSpPr>
              <p:nvPr/>
            </p:nvGrpSpPr>
            <p:grpSpPr bwMode="auto">
              <a:xfrm rot="16200000">
                <a:off x="2514" y="3346"/>
                <a:ext cx="92" cy="69"/>
                <a:chOff x="101" y="1265"/>
                <a:chExt cx="112" cy="84"/>
              </a:xfrm>
            </p:grpSpPr>
            <p:sp>
              <p:nvSpPr>
                <p:cNvPr id="56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24" name="Group 77"/>
              <p:cNvGrpSpPr>
                <a:grpSpLocks/>
              </p:cNvGrpSpPr>
              <p:nvPr/>
            </p:nvGrpSpPr>
            <p:grpSpPr bwMode="auto">
              <a:xfrm rot="16200000">
                <a:off x="2475" y="3302"/>
                <a:ext cx="92" cy="69"/>
                <a:chOff x="101" y="1265"/>
                <a:chExt cx="112" cy="84"/>
              </a:xfrm>
            </p:grpSpPr>
            <p:sp>
              <p:nvSpPr>
                <p:cNvPr id="56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2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2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28" name="Group 84"/>
              <p:cNvGrpSpPr>
                <a:grpSpLocks/>
              </p:cNvGrpSpPr>
              <p:nvPr/>
            </p:nvGrpSpPr>
            <p:grpSpPr bwMode="auto">
              <a:xfrm rot="16200000">
                <a:off x="2435" y="3258"/>
                <a:ext cx="92" cy="69"/>
                <a:chOff x="101" y="1265"/>
                <a:chExt cx="112" cy="84"/>
              </a:xfrm>
            </p:grpSpPr>
            <p:sp>
              <p:nvSpPr>
                <p:cNvPr id="56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9" name="Group 88"/>
              <p:cNvGrpSpPr>
                <a:grpSpLocks/>
              </p:cNvGrpSpPr>
              <p:nvPr/>
            </p:nvGrpSpPr>
            <p:grpSpPr bwMode="auto">
              <a:xfrm rot="12694966">
                <a:off x="2566" y="3174"/>
                <a:ext cx="92" cy="69"/>
                <a:chOff x="101" y="1265"/>
                <a:chExt cx="112" cy="84"/>
              </a:xfrm>
            </p:grpSpPr>
            <p:sp>
              <p:nvSpPr>
                <p:cNvPr id="55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0" name="Group 92"/>
              <p:cNvGrpSpPr>
                <a:grpSpLocks/>
              </p:cNvGrpSpPr>
              <p:nvPr/>
            </p:nvGrpSpPr>
            <p:grpSpPr bwMode="auto">
              <a:xfrm rot="12694966">
                <a:off x="2499" y="3178"/>
                <a:ext cx="92" cy="69"/>
                <a:chOff x="101" y="1265"/>
                <a:chExt cx="112" cy="84"/>
              </a:xfrm>
            </p:grpSpPr>
            <p:sp>
              <p:nvSpPr>
                <p:cNvPr id="55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3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3" name="Group 98"/>
              <p:cNvGrpSpPr>
                <a:grpSpLocks/>
              </p:cNvGrpSpPr>
              <p:nvPr/>
            </p:nvGrpSpPr>
            <p:grpSpPr bwMode="auto">
              <a:xfrm rot="12331219">
                <a:off x="2571" y="3059"/>
                <a:ext cx="92" cy="69"/>
                <a:chOff x="101" y="1265"/>
                <a:chExt cx="112" cy="84"/>
              </a:xfrm>
            </p:grpSpPr>
            <p:sp>
              <p:nvSpPr>
                <p:cNvPr id="55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4" name="Group 102"/>
              <p:cNvGrpSpPr>
                <a:grpSpLocks/>
              </p:cNvGrpSpPr>
              <p:nvPr/>
            </p:nvGrpSpPr>
            <p:grpSpPr bwMode="auto">
              <a:xfrm rot="12331219">
                <a:off x="2513" y="3071"/>
                <a:ext cx="92" cy="69"/>
                <a:chOff x="101" y="1265"/>
                <a:chExt cx="112" cy="84"/>
              </a:xfrm>
            </p:grpSpPr>
            <p:sp>
              <p:nvSpPr>
                <p:cNvPr id="55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3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3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3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9" name="Group 110"/>
              <p:cNvGrpSpPr>
                <a:grpSpLocks/>
              </p:cNvGrpSpPr>
              <p:nvPr/>
            </p:nvGrpSpPr>
            <p:grpSpPr bwMode="auto">
              <a:xfrm rot="12331219">
                <a:off x="2448" y="3084"/>
                <a:ext cx="92" cy="69"/>
                <a:chOff x="101" y="1265"/>
                <a:chExt cx="112" cy="84"/>
              </a:xfrm>
            </p:grpSpPr>
            <p:sp>
              <p:nvSpPr>
                <p:cNvPr id="54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4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4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4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54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54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54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54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54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54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463" name="Group 66"/>
            <p:cNvGrpSpPr>
              <a:grpSpLocks/>
            </p:cNvGrpSpPr>
            <p:nvPr/>
          </p:nvGrpSpPr>
          <p:grpSpPr bwMode="auto">
            <a:xfrm rot="10800000">
              <a:off x="6485795" y="2536273"/>
              <a:ext cx="614774" cy="497411"/>
              <a:chOff x="2268" y="3026"/>
              <a:chExt cx="550" cy="445"/>
            </a:xfrm>
          </p:grpSpPr>
          <p:sp>
            <p:nvSpPr>
              <p:cNvPr id="46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67" name="Group 68"/>
              <p:cNvGrpSpPr>
                <a:grpSpLocks/>
              </p:cNvGrpSpPr>
              <p:nvPr/>
            </p:nvGrpSpPr>
            <p:grpSpPr bwMode="auto">
              <a:xfrm rot="16200000">
                <a:off x="2552" y="3390"/>
                <a:ext cx="92" cy="69"/>
                <a:chOff x="101" y="1265"/>
                <a:chExt cx="112" cy="84"/>
              </a:xfrm>
            </p:grpSpPr>
            <p:sp>
              <p:nvSpPr>
                <p:cNvPr id="51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68" name="Group 72"/>
              <p:cNvGrpSpPr>
                <a:grpSpLocks/>
              </p:cNvGrpSpPr>
              <p:nvPr/>
            </p:nvGrpSpPr>
            <p:grpSpPr bwMode="auto">
              <a:xfrm rot="16200000">
                <a:off x="2514" y="3346"/>
                <a:ext cx="92" cy="69"/>
                <a:chOff x="101" y="1265"/>
                <a:chExt cx="112" cy="84"/>
              </a:xfrm>
            </p:grpSpPr>
            <p:sp>
              <p:nvSpPr>
                <p:cNvPr id="51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6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70" name="Group 77"/>
              <p:cNvGrpSpPr>
                <a:grpSpLocks/>
              </p:cNvGrpSpPr>
              <p:nvPr/>
            </p:nvGrpSpPr>
            <p:grpSpPr bwMode="auto">
              <a:xfrm rot="16200000">
                <a:off x="2475" y="3302"/>
                <a:ext cx="92" cy="69"/>
                <a:chOff x="101" y="1265"/>
                <a:chExt cx="112" cy="84"/>
              </a:xfrm>
            </p:grpSpPr>
            <p:sp>
              <p:nvSpPr>
                <p:cNvPr id="51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7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7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4" name="Group 84"/>
              <p:cNvGrpSpPr>
                <a:grpSpLocks/>
              </p:cNvGrpSpPr>
              <p:nvPr/>
            </p:nvGrpSpPr>
            <p:grpSpPr bwMode="auto">
              <a:xfrm rot="16200000">
                <a:off x="2435" y="3258"/>
                <a:ext cx="92" cy="69"/>
                <a:chOff x="101" y="1265"/>
                <a:chExt cx="112" cy="84"/>
              </a:xfrm>
            </p:grpSpPr>
            <p:sp>
              <p:nvSpPr>
                <p:cNvPr id="50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5" name="Group 88"/>
              <p:cNvGrpSpPr>
                <a:grpSpLocks/>
              </p:cNvGrpSpPr>
              <p:nvPr/>
            </p:nvGrpSpPr>
            <p:grpSpPr bwMode="auto">
              <a:xfrm rot="12694966">
                <a:off x="2566" y="3174"/>
                <a:ext cx="92" cy="69"/>
                <a:chOff x="101" y="1265"/>
                <a:chExt cx="112" cy="84"/>
              </a:xfrm>
            </p:grpSpPr>
            <p:sp>
              <p:nvSpPr>
                <p:cNvPr id="50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6" name="Group 92"/>
              <p:cNvGrpSpPr>
                <a:grpSpLocks/>
              </p:cNvGrpSpPr>
              <p:nvPr/>
            </p:nvGrpSpPr>
            <p:grpSpPr bwMode="auto">
              <a:xfrm rot="12694966">
                <a:off x="2499" y="3178"/>
                <a:ext cx="92" cy="69"/>
                <a:chOff x="101" y="1265"/>
                <a:chExt cx="112" cy="84"/>
              </a:xfrm>
            </p:grpSpPr>
            <p:sp>
              <p:nvSpPr>
                <p:cNvPr id="50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7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9" name="Group 98"/>
              <p:cNvGrpSpPr>
                <a:grpSpLocks/>
              </p:cNvGrpSpPr>
              <p:nvPr/>
            </p:nvGrpSpPr>
            <p:grpSpPr bwMode="auto">
              <a:xfrm rot="12331219">
                <a:off x="2571" y="3059"/>
                <a:ext cx="92" cy="69"/>
                <a:chOff x="101" y="1265"/>
                <a:chExt cx="112" cy="84"/>
              </a:xfrm>
            </p:grpSpPr>
            <p:sp>
              <p:nvSpPr>
                <p:cNvPr id="49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80" name="Group 102"/>
              <p:cNvGrpSpPr>
                <a:grpSpLocks/>
              </p:cNvGrpSpPr>
              <p:nvPr/>
            </p:nvGrpSpPr>
            <p:grpSpPr bwMode="auto">
              <a:xfrm rot="12331219">
                <a:off x="2513" y="3071"/>
                <a:ext cx="92" cy="69"/>
                <a:chOff x="101" y="1265"/>
                <a:chExt cx="112" cy="84"/>
              </a:xfrm>
            </p:grpSpPr>
            <p:sp>
              <p:nvSpPr>
                <p:cNvPr id="49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8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8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8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85" name="Group 110"/>
              <p:cNvGrpSpPr>
                <a:grpSpLocks/>
              </p:cNvGrpSpPr>
              <p:nvPr/>
            </p:nvGrpSpPr>
            <p:grpSpPr bwMode="auto">
              <a:xfrm rot="12331219">
                <a:off x="2448" y="3084"/>
                <a:ext cx="92" cy="69"/>
                <a:chOff x="101" y="1265"/>
                <a:chExt cx="112" cy="84"/>
              </a:xfrm>
            </p:grpSpPr>
            <p:sp>
              <p:nvSpPr>
                <p:cNvPr id="49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8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8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8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9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9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9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464" name="TextBox 463"/>
            <p:cNvSpPr txBox="1"/>
            <p:nvPr/>
          </p:nvSpPr>
          <p:spPr>
            <a:xfrm>
              <a:off x="5709203" y="1166794"/>
              <a:ext cx="332142" cy="307777"/>
            </a:xfrm>
            <a:prstGeom prst="rect">
              <a:avLst/>
            </a:prstGeom>
            <a:noFill/>
          </p:spPr>
          <p:txBody>
            <a:bodyPr wrap="none" rtlCol="0">
              <a:spAutoFit/>
            </a:bodyPr>
            <a:lstStyle/>
            <a:p>
              <a:r>
                <a:rPr lang="en-US" dirty="0"/>
                <a:t>+</a:t>
              </a:r>
            </a:p>
          </p:txBody>
        </p:sp>
        <p:sp>
          <p:nvSpPr>
            <p:cNvPr id="465" name="TextBox 464"/>
            <p:cNvSpPr txBox="1"/>
            <p:nvPr/>
          </p:nvSpPr>
          <p:spPr>
            <a:xfrm>
              <a:off x="6128235" y="2567281"/>
              <a:ext cx="534122" cy="307777"/>
            </a:xfrm>
            <a:prstGeom prst="rect">
              <a:avLst/>
            </a:prstGeom>
            <a:noFill/>
          </p:spPr>
          <p:txBody>
            <a:bodyPr wrap="none" rtlCol="0">
              <a:spAutoFit/>
            </a:bodyPr>
            <a:lstStyle/>
            <a:p>
              <a:r>
                <a:rPr lang="en-US" dirty="0"/>
                <a:t>+½</a:t>
              </a:r>
            </a:p>
          </p:txBody>
        </p:sp>
        <p:grpSp>
          <p:nvGrpSpPr>
            <p:cNvPr id="577" name="Group 66"/>
            <p:cNvGrpSpPr>
              <a:grpSpLocks/>
            </p:cNvGrpSpPr>
            <p:nvPr/>
          </p:nvGrpSpPr>
          <p:grpSpPr bwMode="auto">
            <a:xfrm>
              <a:off x="2890980" y="1119416"/>
              <a:ext cx="614774" cy="497411"/>
              <a:chOff x="2268" y="3026"/>
              <a:chExt cx="550" cy="445"/>
            </a:xfrm>
          </p:grpSpPr>
          <p:sp>
            <p:nvSpPr>
              <p:cNvPr id="635"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36" name="Group 68"/>
              <p:cNvGrpSpPr>
                <a:grpSpLocks/>
              </p:cNvGrpSpPr>
              <p:nvPr/>
            </p:nvGrpSpPr>
            <p:grpSpPr bwMode="auto">
              <a:xfrm rot="16200000">
                <a:off x="2552" y="3390"/>
                <a:ext cx="92" cy="69"/>
                <a:chOff x="101" y="1265"/>
                <a:chExt cx="112" cy="84"/>
              </a:xfrm>
            </p:grpSpPr>
            <p:sp>
              <p:nvSpPr>
                <p:cNvPr id="686"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7"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8"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7" name="Group 72"/>
              <p:cNvGrpSpPr>
                <a:grpSpLocks/>
              </p:cNvGrpSpPr>
              <p:nvPr/>
            </p:nvGrpSpPr>
            <p:grpSpPr bwMode="auto">
              <a:xfrm rot="16200000">
                <a:off x="2514" y="3346"/>
                <a:ext cx="92" cy="69"/>
                <a:chOff x="101" y="1265"/>
                <a:chExt cx="112" cy="84"/>
              </a:xfrm>
            </p:grpSpPr>
            <p:sp>
              <p:nvSpPr>
                <p:cNvPr id="683"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4"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5"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38"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39" name="Group 77"/>
              <p:cNvGrpSpPr>
                <a:grpSpLocks/>
              </p:cNvGrpSpPr>
              <p:nvPr/>
            </p:nvGrpSpPr>
            <p:grpSpPr bwMode="auto">
              <a:xfrm rot="16200000">
                <a:off x="2475" y="3302"/>
                <a:ext cx="92" cy="69"/>
                <a:chOff x="101" y="1265"/>
                <a:chExt cx="112" cy="84"/>
              </a:xfrm>
            </p:grpSpPr>
            <p:sp>
              <p:nvSpPr>
                <p:cNvPr id="680"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1"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2"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0"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41"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42"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3" name="Group 84"/>
              <p:cNvGrpSpPr>
                <a:grpSpLocks/>
              </p:cNvGrpSpPr>
              <p:nvPr/>
            </p:nvGrpSpPr>
            <p:grpSpPr bwMode="auto">
              <a:xfrm rot="16200000">
                <a:off x="2435" y="3258"/>
                <a:ext cx="92" cy="69"/>
                <a:chOff x="101" y="1265"/>
                <a:chExt cx="112" cy="84"/>
              </a:xfrm>
            </p:grpSpPr>
            <p:sp>
              <p:nvSpPr>
                <p:cNvPr id="677"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8"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9"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4" name="Group 88"/>
              <p:cNvGrpSpPr>
                <a:grpSpLocks/>
              </p:cNvGrpSpPr>
              <p:nvPr/>
            </p:nvGrpSpPr>
            <p:grpSpPr bwMode="auto">
              <a:xfrm rot="12694966">
                <a:off x="2566" y="3174"/>
                <a:ext cx="92" cy="69"/>
                <a:chOff x="101" y="1265"/>
                <a:chExt cx="112" cy="84"/>
              </a:xfrm>
            </p:grpSpPr>
            <p:sp>
              <p:nvSpPr>
                <p:cNvPr id="674"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5"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6"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5" name="Group 92"/>
              <p:cNvGrpSpPr>
                <a:grpSpLocks/>
              </p:cNvGrpSpPr>
              <p:nvPr/>
            </p:nvGrpSpPr>
            <p:grpSpPr bwMode="auto">
              <a:xfrm rot="12694966">
                <a:off x="2499" y="3178"/>
                <a:ext cx="92" cy="69"/>
                <a:chOff x="101" y="1265"/>
                <a:chExt cx="112" cy="84"/>
              </a:xfrm>
            </p:grpSpPr>
            <p:sp>
              <p:nvSpPr>
                <p:cNvPr id="671"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2"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3"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6"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647"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8" name="Group 98"/>
              <p:cNvGrpSpPr>
                <a:grpSpLocks/>
              </p:cNvGrpSpPr>
              <p:nvPr/>
            </p:nvGrpSpPr>
            <p:grpSpPr bwMode="auto">
              <a:xfrm rot="12331219">
                <a:off x="2571" y="3059"/>
                <a:ext cx="92" cy="69"/>
                <a:chOff x="101" y="1265"/>
                <a:chExt cx="112" cy="84"/>
              </a:xfrm>
            </p:grpSpPr>
            <p:sp>
              <p:nvSpPr>
                <p:cNvPr id="668"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9"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0"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9" name="Group 102"/>
              <p:cNvGrpSpPr>
                <a:grpSpLocks/>
              </p:cNvGrpSpPr>
              <p:nvPr/>
            </p:nvGrpSpPr>
            <p:grpSpPr bwMode="auto">
              <a:xfrm rot="12331219">
                <a:off x="2513" y="3071"/>
                <a:ext cx="92" cy="69"/>
                <a:chOff x="101" y="1265"/>
                <a:chExt cx="112" cy="84"/>
              </a:xfrm>
            </p:grpSpPr>
            <p:sp>
              <p:nvSpPr>
                <p:cNvPr id="665"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6"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7"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0"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651"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652"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653"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54" name="Group 110"/>
              <p:cNvGrpSpPr>
                <a:grpSpLocks/>
              </p:cNvGrpSpPr>
              <p:nvPr/>
            </p:nvGrpSpPr>
            <p:grpSpPr bwMode="auto">
              <a:xfrm rot="12331219">
                <a:off x="2448" y="3084"/>
                <a:ext cx="92" cy="69"/>
                <a:chOff x="101" y="1265"/>
                <a:chExt cx="112" cy="84"/>
              </a:xfrm>
            </p:grpSpPr>
            <p:sp>
              <p:nvSpPr>
                <p:cNvPr id="662"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3"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4"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5"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56"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57"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58"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59"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60"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61"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578" name="Group 66"/>
            <p:cNvGrpSpPr>
              <a:grpSpLocks/>
            </p:cNvGrpSpPr>
            <p:nvPr/>
          </p:nvGrpSpPr>
          <p:grpSpPr bwMode="auto">
            <a:xfrm rot="10800000">
              <a:off x="4172902" y="2524321"/>
              <a:ext cx="614774" cy="497411"/>
              <a:chOff x="2268" y="3026"/>
              <a:chExt cx="550" cy="445"/>
            </a:xfrm>
          </p:grpSpPr>
          <p:sp>
            <p:nvSpPr>
              <p:cNvPr id="58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82" name="Group 68"/>
              <p:cNvGrpSpPr>
                <a:grpSpLocks/>
              </p:cNvGrpSpPr>
              <p:nvPr/>
            </p:nvGrpSpPr>
            <p:grpSpPr bwMode="auto">
              <a:xfrm rot="16200000">
                <a:off x="2552" y="3390"/>
                <a:ext cx="92" cy="69"/>
                <a:chOff x="101" y="1265"/>
                <a:chExt cx="112" cy="84"/>
              </a:xfrm>
            </p:grpSpPr>
            <p:sp>
              <p:nvSpPr>
                <p:cNvPr id="63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83" name="Group 72"/>
              <p:cNvGrpSpPr>
                <a:grpSpLocks/>
              </p:cNvGrpSpPr>
              <p:nvPr/>
            </p:nvGrpSpPr>
            <p:grpSpPr bwMode="auto">
              <a:xfrm rot="16200000">
                <a:off x="2514" y="3346"/>
                <a:ext cx="92" cy="69"/>
                <a:chOff x="101" y="1265"/>
                <a:chExt cx="112" cy="84"/>
              </a:xfrm>
            </p:grpSpPr>
            <p:sp>
              <p:nvSpPr>
                <p:cNvPr id="62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85" name="Group 77"/>
              <p:cNvGrpSpPr>
                <a:grpSpLocks/>
              </p:cNvGrpSpPr>
              <p:nvPr/>
            </p:nvGrpSpPr>
            <p:grpSpPr bwMode="auto">
              <a:xfrm rot="16200000">
                <a:off x="2475" y="3302"/>
                <a:ext cx="92" cy="69"/>
                <a:chOff x="101" y="1265"/>
                <a:chExt cx="112" cy="84"/>
              </a:xfrm>
            </p:grpSpPr>
            <p:sp>
              <p:nvSpPr>
                <p:cNvPr id="62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8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8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89" name="Group 84"/>
              <p:cNvGrpSpPr>
                <a:grpSpLocks/>
              </p:cNvGrpSpPr>
              <p:nvPr/>
            </p:nvGrpSpPr>
            <p:grpSpPr bwMode="auto">
              <a:xfrm rot="16200000">
                <a:off x="2435" y="3258"/>
                <a:ext cx="92" cy="69"/>
                <a:chOff x="101" y="1265"/>
                <a:chExt cx="112" cy="84"/>
              </a:xfrm>
            </p:grpSpPr>
            <p:sp>
              <p:nvSpPr>
                <p:cNvPr id="62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0" name="Group 88"/>
              <p:cNvGrpSpPr>
                <a:grpSpLocks/>
              </p:cNvGrpSpPr>
              <p:nvPr/>
            </p:nvGrpSpPr>
            <p:grpSpPr bwMode="auto">
              <a:xfrm rot="12694966">
                <a:off x="2566" y="3174"/>
                <a:ext cx="92" cy="69"/>
                <a:chOff x="101" y="1265"/>
                <a:chExt cx="112" cy="84"/>
              </a:xfrm>
            </p:grpSpPr>
            <p:sp>
              <p:nvSpPr>
                <p:cNvPr id="62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1" name="Group 92"/>
              <p:cNvGrpSpPr>
                <a:grpSpLocks/>
              </p:cNvGrpSpPr>
              <p:nvPr/>
            </p:nvGrpSpPr>
            <p:grpSpPr bwMode="auto">
              <a:xfrm rot="12694966">
                <a:off x="2499" y="3178"/>
                <a:ext cx="92" cy="69"/>
                <a:chOff x="101" y="1265"/>
                <a:chExt cx="112" cy="84"/>
              </a:xfrm>
            </p:grpSpPr>
            <p:sp>
              <p:nvSpPr>
                <p:cNvPr id="61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9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94" name="Group 98"/>
              <p:cNvGrpSpPr>
                <a:grpSpLocks/>
              </p:cNvGrpSpPr>
              <p:nvPr/>
            </p:nvGrpSpPr>
            <p:grpSpPr bwMode="auto">
              <a:xfrm rot="12331219">
                <a:off x="2571" y="3059"/>
                <a:ext cx="92" cy="69"/>
                <a:chOff x="101" y="1265"/>
                <a:chExt cx="112" cy="84"/>
              </a:xfrm>
            </p:grpSpPr>
            <p:sp>
              <p:nvSpPr>
                <p:cNvPr id="61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5" name="Group 102"/>
              <p:cNvGrpSpPr>
                <a:grpSpLocks/>
              </p:cNvGrpSpPr>
              <p:nvPr/>
            </p:nvGrpSpPr>
            <p:grpSpPr bwMode="auto">
              <a:xfrm rot="12331219">
                <a:off x="2513" y="3071"/>
                <a:ext cx="92" cy="69"/>
                <a:chOff x="101" y="1265"/>
                <a:chExt cx="112" cy="84"/>
              </a:xfrm>
            </p:grpSpPr>
            <p:sp>
              <p:nvSpPr>
                <p:cNvPr id="61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9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9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9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00" name="Group 110"/>
              <p:cNvGrpSpPr>
                <a:grpSpLocks/>
              </p:cNvGrpSpPr>
              <p:nvPr/>
            </p:nvGrpSpPr>
            <p:grpSpPr bwMode="auto">
              <a:xfrm rot="12331219">
                <a:off x="2448" y="3084"/>
                <a:ext cx="92" cy="69"/>
                <a:chOff x="101" y="1265"/>
                <a:chExt cx="112" cy="84"/>
              </a:xfrm>
            </p:grpSpPr>
            <p:sp>
              <p:nvSpPr>
                <p:cNvPr id="60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0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0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0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0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0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0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0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0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579" name="TextBox 578"/>
            <p:cNvSpPr txBox="1"/>
            <p:nvPr/>
          </p:nvSpPr>
          <p:spPr>
            <a:xfrm>
              <a:off x="3396310" y="1154842"/>
              <a:ext cx="332142" cy="307777"/>
            </a:xfrm>
            <a:prstGeom prst="rect">
              <a:avLst/>
            </a:prstGeom>
            <a:noFill/>
          </p:spPr>
          <p:txBody>
            <a:bodyPr wrap="none" rtlCol="0">
              <a:spAutoFit/>
            </a:bodyPr>
            <a:lstStyle/>
            <a:p>
              <a:r>
                <a:rPr lang="en-US" dirty="0"/>
                <a:t>+</a:t>
              </a:r>
            </a:p>
          </p:txBody>
        </p:sp>
        <p:sp>
          <p:nvSpPr>
            <p:cNvPr id="580" name="TextBox 579"/>
            <p:cNvSpPr txBox="1"/>
            <p:nvPr/>
          </p:nvSpPr>
          <p:spPr>
            <a:xfrm>
              <a:off x="3815342" y="2555329"/>
              <a:ext cx="534122" cy="307777"/>
            </a:xfrm>
            <a:prstGeom prst="rect">
              <a:avLst/>
            </a:prstGeom>
            <a:noFill/>
          </p:spPr>
          <p:txBody>
            <a:bodyPr wrap="none" rtlCol="0">
              <a:spAutoFit/>
            </a:bodyPr>
            <a:lstStyle/>
            <a:p>
              <a:r>
                <a:rPr lang="en-US" dirty="0"/>
                <a:t>+½</a:t>
              </a:r>
            </a:p>
          </p:txBody>
        </p:sp>
      </p:grpSp>
      <p:sp>
        <p:nvSpPr>
          <p:cNvPr id="458" name="Rectangle 457"/>
          <p:cNvSpPr/>
          <p:nvPr/>
        </p:nvSpPr>
        <p:spPr bwMode="auto">
          <a:xfrm>
            <a:off x="2350998" y="3957253"/>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459" name="Rectangle 458"/>
          <p:cNvSpPr/>
          <p:nvPr/>
        </p:nvSpPr>
        <p:spPr bwMode="auto">
          <a:xfrm>
            <a:off x="2708665" y="1839154"/>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461" name="Rectangle 460"/>
          <p:cNvSpPr/>
          <p:nvPr/>
        </p:nvSpPr>
        <p:spPr bwMode="auto">
          <a:xfrm>
            <a:off x="5054855" y="1773484"/>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574" name="Rectangle 573"/>
          <p:cNvSpPr/>
          <p:nvPr/>
        </p:nvSpPr>
        <p:spPr bwMode="auto">
          <a:xfrm>
            <a:off x="7388215" y="1784780"/>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576" name="Rectangle 575"/>
          <p:cNvSpPr/>
          <p:nvPr/>
        </p:nvSpPr>
        <p:spPr bwMode="auto">
          <a:xfrm>
            <a:off x="1947091" y="5977900"/>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1" name="Rectangle 690"/>
          <p:cNvSpPr/>
          <p:nvPr/>
        </p:nvSpPr>
        <p:spPr bwMode="auto">
          <a:xfrm>
            <a:off x="4293281" y="5937886"/>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2" name="Rectangle 691"/>
          <p:cNvSpPr/>
          <p:nvPr/>
        </p:nvSpPr>
        <p:spPr bwMode="auto">
          <a:xfrm>
            <a:off x="4676605" y="3871099"/>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3" name="Rectangle 692"/>
          <p:cNvSpPr/>
          <p:nvPr/>
        </p:nvSpPr>
        <p:spPr bwMode="auto">
          <a:xfrm>
            <a:off x="6997137" y="3869569"/>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Tree>
    <p:extLst>
      <p:ext uri="{BB962C8B-B14F-4D97-AF65-F5344CB8AC3E}">
        <p14:creationId xmlns:p14="http://schemas.microsoft.com/office/powerpoint/2010/main" val="242169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0" name="Group 689"/>
          <p:cNvGrpSpPr/>
          <p:nvPr/>
        </p:nvGrpSpPr>
        <p:grpSpPr>
          <a:xfrm>
            <a:off x="3027269" y="1556369"/>
            <a:ext cx="6282801" cy="5170874"/>
            <a:chOff x="1670047" y="555810"/>
            <a:chExt cx="6282801" cy="5170874"/>
          </a:xfrm>
        </p:grpSpPr>
        <p:pic>
          <p:nvPicPr>
            <p:cNvPr id="4" name="Picture 2"/>
            <p:cNvPicPr>
              <a:picLocks noChangeAspect="1" noChangeArrowheads="1"/>
            </p:cNvPicPr>
            <p:nvPr/>
          </p:nvPicPr>
          <p:blipFill>
            <a:blip r:embed="rId2" cstate="screen">
              <a:extLst>
                <a:ext uri="{28A0092B-C50C-407E-A947-70E740481C1C}">
                  <a14:useLocalDpi xmlns:a14="http://schemas.microsoft.com/office/drawing/2010/main" val="0"/>
                </a:ext>
              </a:extLst>
            </a:blip>
            <a:srcRect/>
            <a:stretch>
              <a:fillRect/>
            </a:stretch>
          </p:blipFill>
          <p:spPr bwMode="auto">
            <a:xfrm>
              <a:off x="3982940" y="2626656"/>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44"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670047" y="2614704"/>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460"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359458" y="567762"/>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575" name="Picture 2"/>
            <p:cNvPicPr>
              <a:picLocks noChangeAspect="1" noChangeArrowheads="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2046565" y="555810"/>
              <a:ext cx="3593390" cy="31000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nvGrpSpPr>
          <p:cNvPr id="689" name="Group 688"/>
          <p:cNvGrpSpPr/>
          <p:nvPr/>
        </p:nvGrpSpPr>
        <p:grpSpPr>
          <a:xfrm>
            <a:off x="4038463" y="1119416"/>
            <a:ext cx="4586107" cy="3973162"/>
            <a:chOff x="2514462" y="1119416"/>
            <a:chExt cx="4586107" cy="3973162"/>
          </a:xfrm>
        </p:grpSpPr>
        <p:grpSp>
          <p:nvGrpSpPr>
            <p:cNvPr id="5" name="Group 66"/>
            <p:cNvGrpSpPr>
              <a:grpSpLocks/>
            </p:cNvGrpSpPr>
            <p:nvPr/>
          </p:nvGrpSpPr>
          <p:grpSpPr bwMode="auto">
            <a:xfrm>
              <a:off x="4827355" y="3190262"/>
              <a:ext cx="614774" cy="497411"/>
              <a:chOff x="2268" y="3026"/>
              <a:chExt cx="550" cy="445"/>
            </a:xfrm>
          </p:grpSpPr>
          <p:sp>
            <p:nvSpPr>
              <p:cNvPr id="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7" name="Group 68"/>
              <p:cNvGrpSpPr>
                <a:grpSpLocks/>
              </p:cNvGrpSpPr>
              <p:nvPr/>
            </p:nvGrpSpPr>
            <p:grpSpPr bwMode="auto">
              <a:xfrm rot="16200000">
                <a:off x="2552" y="3390"/>
                <a:ext cx="92" cy="69"/>
                <a:chOff x="101" y="1265"/>
                <a:chExt cx="112" cy="84"/>
              </a:xfrm>
            </p:grpSpPr>
            <p:sp>
              <p:nvSpPr>
                <p:cNvPr id="5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8" name="Group 72"/>
              <p:cNvGrpSpPr>
                <a:grpSpLocks/>
              </p:cNvGrpSpPr>
              <p:nvPr/>
            </p:nvGrpSpPr>
            <p:grpSpPr bwMode="auto">
              <a:xfrm rot="16200000">
                <a:off x="2514" y="3346"/>
                <a:ext cx="92" cy="69"/>
                <a:chOff x="101" y="1265"/>
                <a:chExt cx="112" cy="84"/>
              </a:xfrm>
            </p:grpSpPr>
            <p:sp>
              <p:nvSpPr>
                <p:cNvPr id="5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10" name="Group 77"/>
              <p:cNvGrpSpPr>
                <a:grpSpLocks/>
              </p:cNvGrpSpPr>
              <p:nvPr/>
            </p:nvGrpSpPr>
            <p:grpSpPr bwMode="auto">
              <a:xfrm rot="16200000">
                <a:off x="2475" y="3302"/>
                <a:ext cx="92" cy="69"/>
                <a:chOff x="101" y="1265"/>
                <a:chExt cx="112" cy="84"/>
              </a:xfrm>
            </p:grpSpPr>
            <p:sp>
              <p:nvSpPr>
                <p:cNvPr id="5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1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1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4" name="Group 84"/>
              <p:cNvGrpSpPr>
                <a:grpSpLocks/>
              </p:cNvGrpSpPr>
              <p:nvPr/>
            </p:nvGrpSpPr>
            <p:grpSpPr bwMode="auto">
              <a:xfrm rot="16200000">
                <a:off x="2435" y="3258"/>
                <a:ext cx="92" cy="69"/>
                <a:chOff x="101" y="1265"/>
                <a:chExt cx="112" cy="84"/>
              </a:xfrm>
            </p:grpSpPr>
            <p:sp>
              <p:nvSpPr>
                <p:cNvPr id="4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5" name="Group 88"/>
              <p:cNvGrpSpPr>
                <a:grpSpLocks/>
              </p:cNvGrpSpPr>
              <p:nvPr/>
            </p:nvGrpSpPr>
            <p:grpSpPr bwMode="auto">
              <a:xfrm rot="12694966">
                <a:off x="2566" y="3174"/>
                <a:ext cx="92" cy="69"/>
                <a:chOff x="101" y="1265"/>
                <a:chExt cx="112" cy="84"/>
              </a:xfrm>
            </p:grpSpPr>
            <p:sp>
              <p:nvSpPr>
                <p:cNvPr id="4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16" name="Group 92"/>
              <p:cNvGrpSpPr>
                <a:grpSpLocks/>
              </p:cNvGrpSpPr>
              <p:nvPr/>
            </p:nvGrpSpPr>
            <p:grpSpPr bwMode="auto">
              <a:xfrm rot="12694966">
                <a:off x="2499" y="3178"/>
                <a:ext cx="92" cy="69"/>
                <a:chOff x="101" y="1265"/>
                <a:chExt cx="112" cy="84"/>
              </a:xfrm>
            </p:grpSpPr>
            <p:sp>
              <p:nvSpPr>
                <p:cNvPr id="4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1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1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19" name="Group 98"/>
              <p:cNvGrpSpPr>
                <a:grpSpLocks/>
              </p:cNvGrpSpPr>
              <p:nvPr/>
            </p:nvGrpSpPr>
            <p:grpSpPr bwMode="auto">
              <a:xfrm rot="12331219">
                <a:off x="2571" y="3059"/>
                <a:ext cx="92" cy="69"/>
                <a:chOff x="101" y="1265"/>
                <a:chExt cx="112" cy="84"/>
              </a:xfrm>
            </p:grpSpPr>
            <p:sp>
              <p:nvSpPr>
                <p:cNvPr id="3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20" name="Group 102"/>
              <p:cNvGrpSpPr>
                <a:grpSpLocks/>
              </p:cNvGrpSpPr>
              <p:nvPr/>
            </p:nvGrpSpPr>
            <p:grpSpPr bwMode="auto">
              <a:xfrm rot="12331219">
                <a:off x="2513" y="3071"/>
                <a:ext cx="92" cy="69"/>
                <a:chOff x="101" y="1265"/>
                <a:chExt cx="112" cy="84"/>
              </a:xfrm>
            </p:grpSpPr>
            <p:sp>
              <p:nvSpPr>
                <p:cNvPr id="3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2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2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2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25" name="Group 110"/>
              <p:cNvGrpSpPr>
                <a:grpSpLocks/>
              </p:cNvGrpSpPr>
              <p:nvPr/>
            </p:nvGrpSpPr>
            <p:grpSpPr bwMode="auto">
              <a:xfrm rot="12331219">
                <a:off x="2448" y="3084"/>
                <a:ext cx="92" cy="69"/>
                <a:chOff x="101" y="1265"/>
                <a:chExt cx="112" cy="84"/>
              </a:xfrm>
            </p:grpSpPr>
            <p:sp>
              <p:nvSpPr>
                <p:cNvPr id="3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2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2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2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2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60" name="Group 66"/>
            <p:cNvGrpSpPr>
              <a:grpSpLocks/>
            </p:cNvGrpSpPr>
            <p:nvPr/>
          </p:nvGrpSpPr>
          <p:grpSpPr bwMode="auto">
            <a:xfrm rot="10800000">
              <a:off x="6109277" y="4595167"/>
              <a:ext cx="614774" cy="497411"/>
              <a:chOff x="2268" y="3026"/>
              <a:chExt cx="550" cy="445"/>
            </a:xfrm>
          </p:grpSpPr>
          <p:sp>
            <p:nvSpPr>
              <p:cNvPr id="6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2" name="Group 68"/>
              <p:cNvGrpSpPr>
                <a:grpSpLocks/>
              </p:cNvGrpSpPr>
              <p:nvPr/>
            </p:nvGrpSpPr>
            <p:grpSpPr bwMode="auto">
              <a:xfrm rot="16200000">
                <a:off x="2552" y="3390"/>
                <a:ext cx="92" cy="69"/>
                <a:chOff x="101" y="1265"/>
                <a:chExt cx="112" cy="84"/>
              </a:xfrm>
            </p:grpSpPr>
            <p:sp>
              <p:nvSpPr>
                <p:cNvPr id="11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 name="Group 72"/>
              <p:cNvGrpSpPr>
                <a:grpSpLocks/>
              </p:cNvGrpSpPr>
              <p:nvPr/>
            </p:nvGrpSpPr>
            <p:grpSpPr bwMode="auto">
              <a:xfrm rot="16200000">
                <a:off x="2514" y="3346"/>
                <a:ext cx="92" cy="69"/>
                <a:chOff x="101" y="1265"/>
                <a:chExt cx="112" cy="84"/>
              </a:xfrm>
            </p:grpSpPr>
            <p:sp>
              <p:nvSpPr>
                <p:cNvPr id="10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1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1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5" name="Group 77"/>
              <p:cNvGrpSpPr>
                <a:grpSpLocks/>
              </p:cNvGrpSpPr>
              <p:nvPr/>
            </p:nvGrpSpPr>
            <p:grpSpPr bwMode="auto">
              <a:xfrm rot="16200000">
                <a:off x="2475" y="3302"/>
                <a:ext cx="92" cy="69"/>
                <a:chOff x="101" y="1265"/>
                <a:chExt cx="112" cy="84"/>
              </a:xfrm>
            </p:grpSpPr>
            <p:sp>
              <p:nvSpPr>
                <p:cNvPr id="10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9" name="Group 84"/>
              <p:cNvGrpSpPr>
                <a:grpSpLocks/>
              </p:cNvGrpSpPr>
              <p:nvPr/>
            </p:nvGrpSpPr>
            <p:grpSpPr bwMode="auto">
              <a:xfrm rot="16200000">
                <a:off x="2435" y="3258"/>
                <a:ext cx="92" cy="69"/>
                <a:chOff x="101" y="1265"/>
                <a:chExt cx="112" cy="84"/>
              </a:xfrm>
            </p:grpSpPr>
            <p:sp>
              <p:nvSpPr>
                <p:cNvPr id="10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0" name="Group 88"/>
              <p:cNvGrpSpPr>
                <a:grpSpLocks/>
              </p:cNvGrpSpPr>
              <p:nvPr/>
            </p:nvGrpSpPr>
            <p:grpSpPr bwMode="auto">
              <a:xfrm rot="12694966">
                <a:off x="2566" y="3174"/>
                <a:ext cx="92" cy="69"/>
                <a:chOff x="101" y="1265"/>
                <a:chExt cx="112" cy="84"/>
              </a:xfrm>
            </p:grpSpPr>
            <p:sp>
              <p:nvSpPr>
                <p:cNvPr id="10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10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10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1" name="Group 92"/>
              <p:cNvGrpSpPr>
                <a:grpSpLocks/>
              </p:cNvGrpSpPr>
              <p:nvPr/>
            </p:nvGrpSpPr>
            <p:grpSpPr bwMode="auto">
              <a:xfrm rot="12694966">
                <a:off x="2499" y="3178"/>
                <a:ext cx="92" cy="69"/>
                <a:chOff x="101" y="1265"/>
                <a:chExt cx="112" cy="84"/>
              </a:xfrm>
            </p:grpSpPr>
            <p:sp>
              <p:nvSpPr>
                <p:cNvPr id="9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7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74" name="Group 98"/>
              <p:cNvGrpSpPr>
                <a:grpSpLocks/>
              </p:cNvGrpSpPr>
              <p:nvPr/>
            </p:nvGrpSpPr>
            <p:grpSpPr bwMode="auto">
              <a:xfrm rot="12331219">
                <a:off x="2571" y="3059"/>
                <a:ext cx="92" cy="69"/>
                <a:chOff x="101" y="1265"/>
                <a:chExt cx="112" cy="84"/>
              </a:xfrm>
            </p:grpSpPr>
            <p:sp>
              <p:nvSpPr>
                <p:cNvPr id="9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75" name="Group 102"/>
              <p:cNvGrpSpPr>
                <a:grpSpLocks/>
              </p:cNvGrpSpPr>
              <p:nvPr/>
            </p:nvGrpSpPr>
            <p:grpSpPr bwMode="auto">
              <a:xfrm rot="12331219">
                <a:off x="2513" y="3071"/>
                <a:ext cx="92" cy="69"/>
                <a:chOff x="101" y="1265"/>
                <a:chExt cx="112" cy="84"/>
              </a:xfrm>
            </p:grpSpPr>
            <p:sp>
              <p:nvSpPr>
                <p:cNvPr id="9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9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7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7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7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7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80" name="Group 110"/>
              <p:cNvGrpSpPr>
                <a:grpSpLocks/>
              </p:cNvGrpSpPr>
              <p:nvPr/>
            </p:nvGrpSpPr>
            <p:grpSpPr bwMode="auto">
              <a:xfrm rot="12331219">
                <a:off x="2448" y="3084"/>
                <a:ext cx="92" cy="69"/>
                <a:chOff x="101" y="1265"/>
                <a:chExt cx="112" cy="84"/>
              </a:xfrm>
            </p:grpSpPr>
            <p:sp>
              <p:nvSpPr>
                <p:cNvPr id="8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8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9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8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8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8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8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8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8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8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116" name="TextBox 115"/>
            <p:cNvSpPr txBox="1"/>
            <p:nvPr/>
          </p:nvSpPr>
          <p:spPr>
            <a:xfrm>
              <a:off x="5332685" y="3225688"/>
              <a:ext cx="332142" cy="307777"/>
            </a:xfrm>
            <a:prstGeom prst="rect">
              <a:avLst/>
            </a:prstGeom>
            <a:noFill/>
          </p:spPr>
          <p:txBody>
            <a:bodyPr wrap="none" rtlCol="0">
              <a:spAutoFit/>
            </a:bodyPr>
            <a:lstStyle/>
            <a:p>
              <a:r>
                <a:rPr lang="en-US" dirty="0"/>
                <a:t>+</a:t>
              </a:r>
            </a:p>
          </p:txBody>
        </p:sp>
        <p:sp>
          <p:nvSpPr>
            <p:cNvPr id="117" name="TextBox 116"/>
            <p:cNvSpPr txBox="1"/>
            <p:nvPr/>
          </p:nvSpPr>
          <p:spPr>
            <a:xfrm>
              <a:off x="5751717" y="4626175"/>
              <a:ext cx="534122" cy="307777"/>
            </a:xfrm>
            <a:prstGeom prst="rect">
              <a:avLst/>
            </a:prstGeom>
            <a:noFill/>
          </p:spPr>
          <p:txBody>
            <a:bodyPr wrap="none" rtlCol="0">
              <a:spAutoFit/>
            </a:bodyPr>
            <a:lstStyle/>
            <a:p>
              <a:r>
                <a:rPr lang="en-US" dirty="0"/>
                <a:t>+½</a:t>
              </a:r>
            </a:p>
          </p:txBody>
        </p:sp>
        <p:grpSp>
          <p:nvGrpSpPr>
            <p:cNvPr id="346" name="Group 66"/>
            <p:cNvGrpSpPr>
              <a:grpSpLocks/>
            </p:cNvGrpSpPr>
            <p:nvPr/>
          </p:nvGrpSpPr>
          <p:grpSpPr bwMode="auto">
            <a:xfrm>
              <a:off x="2514462" y="3178310"/>
              <a:ext cx="614774" cy="497411"/>
              <a:chOff x="2268" y="3026"/>
              <a:chExt cx="550" cy="445"/>
            </a:xfrm>
          </p:grpSpPr>
          <p:sp>
            <p:nvSpPr>
              <p:cNvPr id="404"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05" name="Group 68"/>
              <p:cNvGrpSpPr>
                <a:grpSpLocks/>
              </p:cNvGrpSpPr>
              <p:nvPr/>
            </p:nvGrpSpPr>
            <p:grpSpPr bwMode="auto">
              <a:xfrm rot="16200000">
                <a:off x="2552" y="3390"/>
                <a:ext cx="92" cy="69"/>
                <a:chOff x="101" y="1265"/>
                <a:chExt cx="112" cy="84"/>
              </a:xfrm>
            </p:grpSpPr>
            <p:sp>
              <p:nvSpPr>
                <p:cNvPr id="455"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6"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7"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06" name="Group 72"/>
              <p:cNvGrpSpPr>
                <a:grpSpLocks/>
              </p:cNvGrpSpPr>
              <p:nvPr/>
            </p:nvGrpSpPr>
            <p:grpSpPr bwMode="auto">
              <a:xfrm rot="16200000">
                <a:off x="2514" y="3346"/>
                <a:ext cx="92" cy="69"/>
                <a:chOff x="101" y="1265"/>
                <a:chExt cx="112" cy="84"/>
              </a:xfrm>
            </p:grpSpPr>
            <p:sp>
              <p:nvSpPr>
                <p:cNvPr id="452"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3"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4"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7"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08" name="Group 77"/>
              <p:cNvGrpSpPr>
                <a:grpSpLocks/>
              </p:cNvGrpSpPr>
              <p:nvPr/>
            </p:nvGrpSpPr>
            <p:grpSpPr bwMode="auto">
              <a:xfrm rot="16200000">
                <a:off x="2475" y="3302"/>
                <a:ext cx="92" cy="69"/>
                <a:chOff x="101" y="1265"/>
                <a:chExt cx="112" cy="84"/>
              </a:xfrm>
            </p:grpSpPr>
            <p:sp>
              <p:nvSpPr>
                <p:cNvPr id="449"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50"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51"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09"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10"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11"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2" name="Group 84"/>
              <p:cNvGrpSpPr>
                <a:grpSpLocks/>
              </p:cNvGrpSpPr>
              <p:nvPr/>
            </p:nvGrpSpPr>
            <p:grpSpPr bwMode="auto">
              <a:xfrm rot="16200000">
                <a:off x="2435" y="3258"/>
                <a:ext cx="92" cy="69"/>
                <a:chOff x="101" y="1265"/>
                <a:chExt cx="112" cy="84"/>
              </a:xfrm>
            </p:grpSpPr>
            <p:sp>
              <p:nvSpPr>
                <p:cNvPr id="446"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7"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8"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3" name="Group 88"/>
              <p:cNvGrpSpPr>
                <a:grpSpLocks/>
              </p:cNvGrpSpPr>
              <p:nvPr/>
            </p:nvGrpSpPr>
            <p:grpSpPr bwMode="auto">
              <a:xfrm rot="12694966">
                <a:off x="2566" y="3174"/>
                <a:ext cx="92" cy="69"/>
                <a:chOff x="101" y="1265"/>
                <a:chExt cx="112" cy="84"/>
              </a:xfrm>
            </p:grpSpPr>
            <p:sp>
              <p:nvSpPr>
                <p:cNvPr id="443"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4"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5"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4" name="Group 92"/>
              <p:cNvGrpSpPr>
                <a:grpSpLocks/>
              </p:cNvGrpSpPr>
              <p:nvPr/>
            </p:nvGrpSpPr>
            <p:grpSpPr bwMode="auto">
              <a:xfrm rot="12694966">
                <a:off x="2499" y="3178"/>
                <a:ext cx="92" cy="69"/>
                <a:chOff x="101" y="1265"/>
                <a:chExt cx="112" cy="84"/>
              </a:xfrm>
            </p:grpSpPr>
            <p:sp>
              <p:nvSpPr>
                <p:cNvPr id="440"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41"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42"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5"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16"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17" name="Group 98"/>
              <p:cNvGrpSpPr>
                <a:grpSpLocks/>
              </p:cNvGrpSpPr>
              <p:nvPr/>
            </p:nvGrpSpPr>
            <p:grpSpPr bwMode="auto">
              <a:xfrm rot="12331219">
                <a:off x="2571" y="3059"/>
                <a:ext cx="92" cy="69"/>
                <a:chOff x="101" y="1265"/>
                <a:chExt cx="112" cy="84"/>
              </a:xfrm>
            </p:grpSpPr>
            <p:sp>
              <p:nvSpPr>
                <p:cNvPr id="437"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8"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9"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18" name="Group 102"/>
              <p:cNvGrpSpPr>
                <a:grpSpLocks/>
              </p:cNvGrpSpPr>
              <p:nvPr/>
            </p:nvGrpSpPr>
            <p:grpSpPr bwMode="auto">
              <a:xfrm rot="12331219">
                <a:off x="2513" y="3071"/>
                <a:ext cx="92" cy="69"/>
                <a:chOff x="101" y="1265"/>
                <a:chExt cx="112" cy="84"/>
              </a:xfrm>
            </p:grpSpPr>
            <p:sp>
              <p:nvSpPr>
                <p:cNvPr id="434"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5"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6"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19"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20"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21"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22"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23" name="Group 110"/>
              <p:cNvGrpSpPr>
                <a:grpSpLocks/>
              </p:cNvGrpSpPr>
              <p:nvPr/>
            </p:nvGrpSpPr>
            <p:grpSpPr bwMode="auto">
              <a:xfrm rot="12331219">
                <a:off x="2448" y="3084"/>
                <a:ext cx="92" cy="69"/>
                <a:chOff x="101" y="1265"/>
                <a:chExt cx="112" cy="84"/>
              </a:xfrm>
            </p:grpSpPr>
            <p:sp>
              <p:nvSpPr>
                <p:cNvPr id="431"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32"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33"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24"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25"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26"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27"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28"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29"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30"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347" name="Group 66"/>
            <p:cNvGrpSpPr>
              <a:grpSpLocks/>
            </p:cNvGrpSpPr>
            <p:nvPr/>
          </p:nvGrpSpPr>
          <p:grpSpPr bwMode="auto">
            <a:xfrm rot="10800000">
              <a:off x="3796384" y="4583215"/>
              <a:ext cx="614774" cy="497411"/>
              <a:chOff x="2268" y="3026"/>
              <a:chExt cx="550" cy="445"/>
            </a:xfrm>
          </p:grpSpPr>
          <p:sp>
            <p:nvSpPr>
              <p:cNvPr id="35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351" name="Group 68"/>
              <p:cNvGrpSpPr>
                <a:grpSpLocks/>
              </p:cNvGrpSpPr>
              <p:nvPr/>
            </p:nvGrpSpPr>
            <p:grpSpPr bwMode="auto">
              <a:xfrm rot="16200000">
                <a:off x="2552" y="3390"/>
                <a:ext cx="92" cy="69"/>
                <a:chOff x="101" y="1265"/>
                <a:chExt cx="112" cy="84"/>
              </a:xfrm>
            </p:grpSpPr>
            <p:sp>
              <p:nvSpPr>
                <p:cNvPr id="40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0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2" name="Group 72"/>
              <p:cNvGrpSpPr>
                <a:grpSpLocks/>
              </p:cNvGrpSpPr>
              <p:nvPr/>
            </p:nvGrpSpPr>
            <p:grpSpPr bwMode="auto">
              <a:xfrm rot="16200000">
                <a:off x="2514" y="3346"/>
                <a:ext cx="92" cy="69"/>
                <a:chOff x="101" y="1265"/>
                <a:chExt cx="112" cy="84"/>
              </a:xfrm>
            </p:grpSpPr>
            <p:sp>
              <p:nvSpPr>
                <p:cNvPr id="39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0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354" name="Group 77"/>
              <p:cNvGrpSpPr>
                <a:grpSpLocks/>
              </p:cNvGrpSpPr>
              <p:nvPr/>
            </p:nvGrpSpPr>
            <p:grpSpPr bwMode="auto">
              <a:xfrm rot="16200000">
                <a:off x="2475" y="3302"/>
                <a:ext cx="92" cy="69"/>
                <a:chOff x="101" y="1265"/>
                <a:chExt cx="112" cy="84"/>
              </a:xfrm>
            </p:grpSpPr>
            <p:sp>
              <p:nvSpPr>
                <p:cNvPr id="39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5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35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35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58" name="Group 84"/>
              <p:cNvGrpSpPr>
                <a:grpSpLocks/>
              </p:cNvGrpSpPr>
              <p:nvPr/>
            </p:nvGrpSpPr>
            <p:grpSpPr bwMode="auto">
              <a:xfrm rot="16200000">
                <a:off x="2435" y="3258"/>
                <a:ext cx="92" cy="69"/>
                <a:chOff x="101" y="1265"/>
                <a:chExt cx="112" cy="84"/>
              </a:xfrm>
            </p:grpSpPr>
            <p:sp>
              <p:nvSpPr>
                <p:cNvPr id="39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59" name="Group 88"/>
              <p:cNvGrpSpPr>
                <a:grpSpLocks/>
              </p:cNvGrpSpPr>
              <p:nvPr/>
            </p:nvGrpSpPr>
            <p:grpSpPr bwMode="auto">
              <a:xfrm rot="12694966">
                <a:off x="2566" y="3174"/>
                <a:ext cx="92" cy="69"/>
                <a:chOff x="101" y="1265"/>
                <a:chExt cx="112" cy="84"/>
              </a:xfrm>
            </p:grpSpPr>
            <p:sp>
              <p:nvSpPr>
                <p:cNvPr id="38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9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9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0" name="Group 92"/>
              <p:cNvGrpSpPr>
                <a:grpSpLocks/>
              </p:cNvGrpSpPr>
              <p:nvPr/>
            </p:nvGrpSpPr>
            <p:grpSpPr bwMode="auto">
              <a:xfrm rot="12694966">
                <a:off x="2499" y="3178"/>
                <a:ext cx="92" cy="69"/>
                <a:chOff x="101" y="1265"/>
                <a:chExt cx="112" cy="84"/>
              </a:xfrm>
            </p:grpSpPr>
            <p:sp>
              <p:nvSpPr>
                <p:cNvPr id="38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36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3" name="Group 98"/>
              <p:cNvGrpSpPr>
                <a:grpSpLocks/>
              </p:cNvGrpSpPr>
              <p:nvPr/>
            </p:nvGrpSpPr>
            <p:grpSpPr bwMode="auto">
              <a:xfrm rot="12331219">
                <a:off x="2571" y="3059"/>
                <a:ext cx="92" cy="69"/>
                <a:chOff x="101" y="1265"/>
                <a:chExt cx="112" cy="84"/>
              </a:xfrm>
            </p:grpSpPr>
            <p:sp>
              <p:nvSpPr>
                <p:cNvPr id="38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364" name="Group 102"/>
              <p:cNvGrpSpPr>
                <a:grpSpLocks/>
              </p:cNvGrpSpPr>
              <p:nvPr/>
            </p:nvGrpSpPr>
            <p:grpSpPr bwMode="auto">
              <a:xfrm rot="12331219">
                <a:off x="2513" y="3071"/>
                <a:ext cx="92" cy="69"/>
                <a:chOff x="101" y="1265"/>
                <a:chExt cx="112" cy="84"/>
              </a:xfrm>
            </p:grpSpPr>
            <p:sp>
              <p:nvSpPr>
                <p:cNvPr id="38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8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8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6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36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36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36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369" name="Group 110"/>
              <p:cNvGrpSpPr>
                <a:grpSpLocks/>
              </p:cNvGrpSpPr>
              <p:nvPr/>
            </p:nvGrpSpPr>
            <p:grpSpPr bwMode="auto">
              <a:xfrm rot="12331219">
                <a:off x="2448" y="3084"/>
                <a:ext cx="92" cy="69"/>
                <a:chOff x="101" y="1265"/>
                <a:chExt cx="112" cy="84"/>
              </a:xfrm>
            </p:grpSpPr>
            <p:sp>
              <p:nvSpPr>
                <p:cNvPr id="37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37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37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37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37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37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37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37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37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37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348" name="TextBox 347"/>
            <p:cNvSpPr txBox="1"/>
            <p:nvPr/>
          </p:nvSpPr>
          <p:spPr>
            <a:xfrm>
              <a:off x="3019792" y="3213736"/>
              <a:ext cx="332142" cy="307777"/>
            </a:xfrm>
            <a:prstGeom prst="rect">
              <a:avLst/>
            </a:prstGeom>
            <a:noFill/>
          </p:spPr>
          <p:txBody>
            <a:bodyPr wrap="none" rtlCol="0">
              <a:spAutoFit/>
            </a:bodyPr>
            <a:lstStyle/>
            <a:p>
              <a:r>
                <a:rPr lang="en-US" dirty="0"/>
                <a:t>+</a:t>
              </a:r>
            </a:p>
          </p:txBody>
        </p:sp>
        <p:sp>
          <p:nvSpPr>
            <p:cNvPr id="349" name="TextBox 348"/>
            <p:cNvSpPr txBox="1"/>
            <p:nvPr/>
          </p:nvSpPr>
          <p:spPr>
            <a:xfrm>
              <a:off x="3438824" y="4614223"/>
              <a:ext cx="534122" cy="307777"/>
            </a:xfrm>
            <a:prstGeom prst="rect">
              <a:avLst/>
            </a:prstGeom>
            <a:noFill/>
          </p:spPr>
          <p:txBody>
            <a:bodyPr wrap="none" rtlCol="0">
              <a:spAutoFit/>
            </a:bodyPr>
            <a:lstStyle/>
            <a:p>
              <a:r>
                <a:rPr lang="en-US" dirty="0"/>
                <a:t>+½</a:t>
              </a:r>
            </a:p>
          </p:txBody>
        </p:sp>
        <p:grpSp>
          <p:nvGrpSpPr>
            <p:cNvPr id="462" name="Group 66"/>
            <p:cNvGrpSpPr>
              <a:grpSpLocks/>
            </p:cNvGrpSpPr>
            <p:nvPr/>
          </p:nvGrpSpPr>
          <p:grpSpPr bwMode="auto">
            <a:xfrm>
              <a:off x="5203873" y="1131368"/>
              <a:ext cx="614774" cy="497411"/>
              <a:chOff x="2268" y="3026"/>
              <a:chExt cx="550" cy="445"/>
            </a:xfrm>
          </p:grpSpPr>
          <p:sp>
            <p:nvSpPr>
              <p:cNvPr id="520"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21" name="Group 68"/>
              <p:cNvGrpSpPr>
                <a:grpSpLocks/>
              </p:cNvGrpSpPr>
              <p:nvPr/>
            </p:nvGrpSpPr>
            <p:grpSpPr bwMode="auto">
              <a:xfrm rot="16200000">
                <a:off x="2552" y="3390"/>
                <a:ext cx="92" cy="69"/>
                <a:chOff x="101" y="1265"/>
                <a:chExt cx="112" cy="84"/>
              </a:xfrm>
            </p:grpSpPr>
            <p:sp>
              <p:nvSpPr>
                <p:cNvPr id="571"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72"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3"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2" name="Group 72"/>
              <p:cNvGrpSpPr>
                <a:grpSpLocks/>
              </p:cNvGrpSpPr>
              <p:nvPr/>
            </p:nvGrpSpPr>
            <p:grpSpPr bwMode="auto">
              <a:xfrm rot="16200000">
                <a:off x="2514" y="3346"/>
                <a:ext cx="92" cy="69"/>
                <a:chOff x="101" y="1265"/>
                <a:chExt cx="112" cy="84"/>
              </a:xfrm>
            </p:grpSpPr>
            <p:sp>
              <p:nvSpPr>
                <p:cNvPr id="568"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9"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70"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3"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24" name="Group 77"/>
              <p:cNvGrpSpPr>
                <a:grpSpLocks/>
              </p:cNvGrpSpPr>
              <p:nvPr/>
            </p:nvGrpSpPr>
            <p:grpSpPr bwMode="auto">
              <a:xfrm rot="16200000">
                <a:off x="2475" y="3302"/>
                <a:ext cx="92" cy="69"/>
                <a:chOff x="101" y="1265"/>
                <a:chExt cx="112" cy="84"/>
              </a:xfrm>
            </p:grpSpPr>
            <p:sp>
              <p:nvSpPr>
                <p:cNvPr id="565"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6"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7"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25"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26"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27"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28" name="Group 84"/>
              <p:cNvGrpSpPr>
                <a:grpSpLocks/>
              </p:cNvGrpSpPr>
              <p:nvPr/>
            </p:nvGrpSpPr>
            <p:grpSpPr bwMode="auto">
              <a:xfrm rot="16200000">
                <a:off x="2435" y="3258"/>
                <a:ext cx="92" cy="69"/>
                <a:chOff x="101" y="1265"/>
                <a:chExt cx="112" cy="84"/>
              </a:xfrm>
            </p:grpSpPr>
            <p:sp>
              <p:nvSpPr>
                <p:cNvPr id="562"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3"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4"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29" name="Group 88"/>
              <p:cNvGrpSpPr>
                <a:grpSpLocks/>
              </p:cNvGrpSpPr>
              <p:nvPr/>
            </p:nvGrpSpPr>
            <p:grpSpPr bwMode="auto">
              <a:xfrm rot="12694966">
                <a:off x="2566" y="3174"/>
                <a:ext cx="92" cy="69"/>
                <a:chOff x="101" y="1265"/>
                <a:chExt cx="112" cy="84"/>
              </a:xfrm>
            </p:grpSpPr>
            <p:sp>
              <p:nvSpPr>
                <p:cNvPr id="559"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60"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61"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0" name="Group 92"/>
              <p:cNvGrpSpPr>
                <a:grpSpLocks/>
              </p:cNvGrpSpPr>
              <p:nvPr/>
            </p:nvGrpSpPr>
            <p:grpSpPr bwMode="auto">
              <a:xfrm rot="12694966">
                <a:off x="2499" y="3178"/>
                <a:ext cx="92" cy="69"/>
                <a:chOff x="101" y="1265"/>
                <a:chExt cx="112" cy="84"/>
              </a:xfrm>
            </p:grpSpPr>
            <p:sp>
              <p:nvSpPr>
                <p:cNvPr id="556"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7"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8"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1"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32"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3" name="Group 98"/>
              <p:cNvGrpSpPr>
                <a:grpSpLocks/>
              </p:cNvGrpSpPr>
              <p:nvPr/>
            </p:nvGrpSpPr>
            <p:grpSpPr bwMode="auto">
              <a:xfrm rot="12331219">
                <a:off x="2571" y="3059"/>
                <a:ext cx="92" cy="69"/>
                <a:chOff x="101" y="1265"/>
                <a:chExt cx="112" cy="84"/>
              </a:xfrm>
            </p:grpSpPr>
            <p:sp>
              <p:nvSpPr>
                <p:cNvPr id="553"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4"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5"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34" name="Group 102"/>
              <p:cNvGrpSpPr>
                <a:grpSpLocks/>
              </p:cNvGrpSpPr>
              <p:nvPr/>
            </p:nvGrpSpPr>
            <p:grpSpPr bwMode="auto">
              <a:xfrm rot="12331219">
                <a:off x="2513" y="3071"/>
                <a:ext cx="92" cy="69"/>
                <a:chOff x="101" y="1265"/>
                <a:chExt cx="112" cy="84"/>
              </a:xfrm>
            </p:grpSpPr>
            <p:sp>
              <p:nvSpPr>
                <p:cNvPr id="550"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51"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52"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35"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36"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37"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38"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39" name="Group 110"/>
              <p:cNvGrpSpPr>
                <a:grpSpLocks/>
              </p:cNvGrpSpPr>
              <p:nvPr/>
            </p:nvGrpSpPr>
            <p:grpSpPr bwMode="auto">
              <a:xfrm rot="12331219">
                <a:off x="2448" y="3084"/>
                <a:ext cx="92" cy="69"/>
                <a:chOff x="101" y="1265"/>
                <a:chExt cx="112" cy="84"/>
              </a:xfrm>
            </p:grpSpPr>
            <p:sp>
              <p:nvSpPr>
                <p:cNvPr id="547"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48"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49"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40"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541"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542"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543"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544"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545"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546"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463" name="Group 66"/>
            <p:cNvGrpSpPr>
              <a:grpSpLocks/>
            </p:cNvGrpSpPr>
            <p:nvPr/>
          </p:nvGrpSpPr>
          <p:grpSpPr bwMode="auto">
            <a:xfrm rot="10800000">
              <a:off x="6485795" y="2536273"/>
              <a:ext cx="614774" cy="497411"/>
              <a:chOff x="2268" y="3026"/>
              <a:chExt cx="550" cy="445"/>
            </a:xfrm>
          </p:grpSpPr>
          <p:sp>
            <p:nvSpPr>
              <p:cNvPr id="466"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467" name="Group 68"/>
              <p:cNvGrpSpPr>
                <a:grpSpLocks/>
              </p:cNvGrpSpPr>
              <p:nvPr/>
            </p:nvGrpSpPr>
            <p:grpSpPr bwMode="auto">
              <a:xfrm rot="16200000">
                <a:off x="2552" y="3390"/>
                <a:ext cx="92" cy="69"/>
                <a:chOff x="101" y="1265"/>
                <a:chExt cx="112" cy="84"/>
              </a:xfrm>
            </p:grpSpPr>
            <p:sp>
              <p:nvSpPr>
                <p:cNvPr id="517"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8"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9"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68" name="Group 72"/>
              <p:cNvGrpSpPr>
                <a:grpSpLocks/>
              </p:cNvGrpSpPr>
              <p:nvPr/>
            </p:nvGrpSpPr>
            <p:grpSpPr bwMode="auto">
              <a:xfrm rot="16200000">
                <a:off x="2514" y="3346"/>
                <a:ext cx="92" cy="69"/>
                <a:chOff x="101" y="1265"/>
                <a:chExt cx="112" cy="84"/>
              </a:xfrm>
            </p:grpSpPr>
            <p:sp>
              <p:nvSpPr>
                <p:cNvPr id="514"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5"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6"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69"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470" name="Group 77"/>
              <p:cNvGrpSpPr>
                <a:grpSpLocks/>
              </p:cNvGrpSpPr>
              <p:nvPr/>
            </p:nvGrpSpPr>
            <p:grpSpPr bwMode="auto">
              <a:xfrm rot="16200000">
                <a:off x="2475" y="3302"/>
                <a:ext cx="92" cy="69"/>
                <a:chOff x="101" y="1265"/>
                <a:chExt cx="112" cy="84"/>
              </a:xfrm>
            </p:grpSpPr>
            <p:sp>
              <p:nvSpPr>
                <p:cNvPr id="511"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12"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3"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1"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472"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473"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4" name="Group 84"/>
              <p:cNvGrpSpPr>
                <a:grpSpLocks/>
              </p:cNvGrpSpPr>
              <p:nvPr/>
            </p:nvGrpSpPr>
            <p:grpSpPr bwMode="auto">
              <a:xfrm rot="16200000">
                <a:off x="2435" y="3258"/>
                <a:ext cx="92" cy="69"/>
                <a:chOff x="101" y="1265"/>
                <a:chExt cx="112" cy="84"/>
              </a:xfrm>
            </p:grpSpPr>
            <p:sp>
              <p:nvSpPr>
                <p:cNvPr id="508"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9"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10"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5" name="Group 88"/>
              <p:cNvGrpSpPr>
                <a:grpSpLocks/>
              </p:cNvGrpSpPr>
              <p:nvPr/>
            </p:nvGrpSpPr>
            <p:grpSpPr bwMode="auto">
              <a:xfrm rot="12694966">
                <a:off x="2566" y="3174"/>
                <a:ext cx="92" cy="69"/>
                <a:chOff x="101" y="1265"/>
                <a:chExt cx="112" cy="84"/>
              </a:xfrm>
            </p:grpSpPr>
            <p:sp>
              <p:nvSpPr>
                <p:cNvPr id="505"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6"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7"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76" name="Group 92"/>
              <p:cNvGrpSpPr>
                <a:grpSpLocks/>
              </p:cNvGrpSpPr>
              <p:nvPr/>
            </p:nvGrpSpPr>
            <p:grpSpPr bwMode="auto">
              <a:xfrm rot="12694966">
                <a:off x="2499" y="3178"/>
                <a:ext cx="92" cy="69"/>
                <a:chOff x="101" y="1265"/>
                <a:chExt cx="112" cy="84"/>
              </a:xfrm>
            </p:grpSpPr>
            <p:sp>
              <p:nvSpPr>
                <p:cNvPr id="502"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3"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4"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77"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478"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79" name="Group 98"/>
              <p:cNvGrpSpPr>
                <a:grpSpLocks/>
              </p:cNvGrpSpPr>
              <p:nvPr/>
            </p:nvGrpSpPr>
            <p:grpSpPr bwMode="auto">
              <a:xfrm rot="12331219">
                <a:off x="2571" y="3059"/>
                <a:ext cx="92" cy="69"/>
                <a:chOff x="101" y="1265"/>
                <a:chExt cx="112" cy="84"/>
              </a:xfrm>
            </p:grpSpPr>
            <p:sp>
              <p:nvSpPr>
                <p:cNvPr id="499"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500"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501"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480" name="Group 102"/>
              <p:cNvGrpSpPr>
                <a:grpSpLocks/>
              </p:cNvGrpSpPr>
              <p:nvPr/>
            </p:nvGrpSpPr>
            <p:grpSpPr bwMode="auto">
              <a:xfrm rot="12331219">
                <a:off x="2513" y="3071"/>
                <a:ext cx="92" cy="69"/>
                <a:chOff x="101" y="1265"/>
                <a:chExt cx="112" cy="84"/>
              </a:xfrm>
            </p:grpSpPr>
            <p:sp>
              <p:nvSpPr>
                <p:cNvPr id="496"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7"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8"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1"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482"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483"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484"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485" name="Group 110"/>
              <p:cNvGrpSpPr>
                <a:grpSpLocks/>
              </p:cNvGrpSpPr>
              <p:nvPr/>
            </p:nvGrpSpPr>
            <p:grpSpPr bwMode="auto">
              <a:xfrm rot="12331219">
                <a:off x="2448" y="3084"/>
                <a:ext cx="92" cy="69"/>
                <a:chOff x="101" y="1265"/>
                <a:chExt cx="112" cy="84"/>
              </a:xfrm>
            </p:grpSpPr>
            <p:sp>
              <p:nvSpPr>
                <p:cNvPr id="493"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494"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495"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486"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487"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488"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489"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490"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491"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492"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464" name="TextBox 463"/>
            <p:cNvSpPr txBox="1"/>
            <p:nvPr/>
          </p:nvSpPr>
          <p:spPr>
            <a:xfrm>
              <a:off x="5709203" y="1166794"/>
              <a:ext cx="332142" cy="307777"/>
            </a:xfrm>
            <a:prstGeom prst="rect">
              <a:avLst/>
            </a:prstGeom>
            <a:noFill/>
          </p:spPr>
          <p:txBody>
            <a:bodyPr wrap="none" rtlCol="0">
              <a:spAutoFit/>
            </a:bodyPr>
            <a:lstStyle/>
            <a:p>
              <a:r>
                <a:rPr lang="en-US" dirty="0"/>
                <a:t>+</a:t>
              </a:r>
            </a:p>
          </p:txBody>
        </p:sp>
        <p:sp>
          <p:nvSpPr>
            <p:cNvPr id="465" name="TextBox 464"/>
            <p:cNvSpPr txBox="1"/>
            <p:nvPr/>
          </p:nvSpPr>
          <p:spPr>
            <a:xfrm>
              <a:off x="6128235" y="2567281"/>
              <a:ext cx="534122" cy="307777"/>
            </a:xfrm>
            <a:prstGeom prst="rect">
              <a:avLst/>
            </a:prstGeom>
            <a:noFill/>
          </p:spPr>
          <p:txBody>
            <a:bodyPr wrap="none" rtlCol="0">
              <a:spAutoFit/>
            </a:bodyPr>
            <a:lstStyle/>
            <a:p>
              <a:r>
                <a:rPr lang="en-US" dirty="0"/>
                <a:t>+½</a:t>
              </a:r>
            </a:p>
          </p:txBody>
        </p:sp>
        <p:grpSp>
          <p:nvGrpSpPr>
            <p:cNvPr id="577" name="Group 66"/>
            <p:cNvGrpSpPr>
              <a:grpSpLocks/>
            </p:cNvGrpSpPr>
            <p:nvPr/>
          </p:nvGrpSpPr>
          <p:grpSpPr bwMode="auto">
            <a:xfrm>
              <a:off x="2890980" y="1119416"/>
              <a:ext cx="614774" cy="497411"/>
              <a:chOff x="2268" y="3026"/>
              <a:chExt cx="550" cy="445"/>
            </a:xfrm>
          </p:grpSpPr>
          <p:sp>
            <p:nvSpPr>
              <p:cNvPr id="635"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636" name="Group 68"/>
              <p:cNvGrpSpPr>
                <a:grpSpLocks/>
              </p:cNvGrpSpPr>
              <p:nvPr/>
            </p:nvGrpSpPr>
            <p:grpSpPr bwMode="auto">
              <a:xfrm rot="16200000">
                <a:off x="2552" y="3390"/>
                <a:ext cx="92" cy="69"/>
                <a:chOff x="101" y="1265"/>
                <a:chExt cx="112" cy="84"/>
              </a:xfrm>
            </p:grpSpPr>
            <p:sp>
              <p:nvSpPr>
                <p:cNvPr id="686"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7"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8"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37" name="Group 72"/>
              <p:cNvGrpSpPr>
                <a:grpSpLocks/>
              </p:cNvGrpSpPr>
              <p:nvPr/>
            </p:nvGrpSpPr>
            <p:grpSpPr bwMode="auto">
              <a:xfrm rot="16200000">
                <a:off x="2514" y="3346"/>
                <a:ext cx="92" cy="69"/>
                <a:chOff x="101" y="1265"/>
                <a:chExt cx="112" cy="84"/>
              </a:xfrm>
            </p:grpSpPr>
            <p:sp>
              <p:nvSpPr>
                <p:cNvPr id="683"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4"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5"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38"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639" name="Group 77"/>
              <p:cNvGrpSpPr>
                <a:grpSpLocks/>
              </p:cNvGrpSpPr>
              <p:nvPr/>
            </p:nvGrpSpPr>
            <p:grpSpPr bwMode="auto">
              <a:xfrm rot="16200000">
                <a:off x="2475" y="3302"/>
                <a:ext cx="92" cy="69"/>
                <a:chOff x="101" y="1265"/>
                <a:chExt cx="112" cy="84"/>
              </a:xfrm>
            </p:grpSpPr>
            <p:sp>
              <p:nvSpPr>
                <p:cNvPr id="680"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81"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82"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0"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641"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642"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3" name="Group 84"/>
              <p:cNvGrpSpPr>
                <a:grpSpLocks/>
              </p:cNvGrpSpPr>
              <p:nvPr/>
            </p:nvGrpSpPr>
            <p:grpSpPr bwMode="auto">
              <a:xfrm rot="16200000">
                <a:off x="2435" y="3258"/>
                <a:ext cx="92" cy="69"/>
                <a:chOff x="101" y="1265"/>
                <a:chExt cx="112" cy="84"/>
              </a:xfrm>
            </p:grpSpPr>
            <p:sp>
              <p:nvSpPr>
                <p:cNvPr id="677"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8"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9"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4" name="Group 88"/>
              <p:cNvGrpSpPr>
                <a:grpSpLocks/>
              </p:cNvGrpSpPr>
              <p:nvPr/>
            </p:nvGrpSpPr>
            <p:grpSpPr bwMode="auto">
              <a:xfrm rot="12694966">
                <a:off x="2566" y="3174"/>
                <a:ext cx="92" cy="69"/>
                <a:chOff x="101" y="1265"/>
                <a:chExt cx="112" cy="84"/>
              </a:xfrm>
            </p:grpSpPr>
            <p:sp>
              <p:nvSpPr>
                <p:cNvPr id="674"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5"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6"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5" name="Group 92"/>
              <p:cNvGrpSpPr>
                <a:grpSpLocks/>
              </p:cNvGrpSpPr>
              <p:nvPr/>
            </p:nvGrpSpPr>
            <p:grpSpPr bwMode="auto">
              <a:xfrm rot="12694966">
                <a:off x="2499" y="3178"/>
                <a:ext cx="92" cy="69"/>
                <a:chOff x="101" y="1265"/>
                <a:chExt cx="112" cy="84"/>
              </a:xfrm>
            </p:grpSpPr>
            <p:sp>
              <p:nvSpPr>
                <p:cNvPr id="671"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72"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3"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46"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647"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48" name="Group 98"/>
              <p:cNvGrpSpPr>
                <a:grpSpLocks/>
              </p:cNvGrpSpPr>
              <p:nvPr/>
            </p:nvGrpSpPr>
            <p:grpSpPr bwMode="auto">
              <a:xfrm rot="12331219">
                <a:off x="2571" y="3059"/>
                <a:ext cx="92" cy="69"/>
                <a:chOff x="101" y="1265"/>
                <a:chExt cx="112" cy="84"/>
              </a:xfrm>
            </p:grpSpPr>
            <p:sp>
              <p:nvSpPr>
                <p:cNvPr id="668"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9"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70"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649" name="Group 102"/>
              <p:cNvGrpSpPr>
                <a:grpSpLocks/>
              </p:cNvGrpSpPr>
              <p:nvPr/>
            </p:nvGrpSpPr>
            <p:grpSpPr bwMode="auto">
              <a:xfrm rot="12331219">
                <a:off x="2513" y="3071"/>
                <a:ext cx="92" cy="69"/>
                <a:chOff x="101" y="1265"/>
                <a:chExt cx="112" cy="84"/>
              </a:xfrm>
            </p:grpSpPr>
            <p:sp>
              <p:nvSpPr>
                <p:cNvPr id="665"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6"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7"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0"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651"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652"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653"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54" name="Group 110"/>
              <p:cNvGrpSpPr>
                <a:grpSpLocks/>
              </p:cNvGrpSpPr>
              <p:nvPr/>
            </p:nvGrpSpPr>
            <p:grpSpPr bwMode="auto">
              <a:xfrm rot="12331219">
                <a:off x="2448" y="3084"/>
                <a:ext cx="92" cy="69"/>
                <a:chOff x="101" y="1265"/>
                <a:chExt cx="112" cy="84"/>
              </a:xfrm>
            </p:grpSpPr>
            <p:sp>
              <p:nvSpPr>
                <p:cNvPr id="662"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63"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64"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55"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56"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57"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58"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59"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60"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61"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grpSp>
          <p:nvGrpSpPr>
            <p:cNvPr id="578" name="Group 66"/>
            <p:cNvGrpSpPr>
              <a:grpSpLocks/>
            </p:cNvGrpSpPr>
            <p:nvPr/>
          </p:nvGrpSpPr>
          <p:grpSpPr bwMode="auto">
            <a:xfrm rot="10800000">
              <a:off x="4172902" y="2524321"/>
              <a:ext cx="614774" cy="497411"/>
              <a:chOff x="2268" y="3026"/>
              <a:chExt cx="550" cy="445"/>
            </a:xfrm>
          </p:grpSpPr>
          <p:sp>
            <p:nvSpPr>
              <p:cNvPr id="581" name="Freeform 67"/>
              <p:cNvSpPr>
                <a:spLocks/>
              </p:cNvSpPr>
              <p:nvPr/>
            </p:nvSpPr>
            <p:spPr bwMode="auto">
              <a:xfrm rot="16200000">
                <a:off x="2502" y="3172"/>
                <a:ext cx="75" cy="352"/>
              </a:xfrm>
              <a:custGeom>
                <a:avLst/>
                <a:gdLst>
                  <a:gd name="T0" fmla="*/ 58 w 92"/>
                  <a:gd name="T1" fmla="*/ 0 h 380"/>
                  <a:gd name="T2" fmla="*/ 43 w 92"/>
                  <a:gd name="T3" fmla="*/ 13 h 380"/>
                  <a:gd name="T4" fmla="*/ 34 w 92"/>
                  <a:gd name="T5" fmla="*/ 29 h 380"/>
                  <a:gd name="T6" fmla="*/ 29 w 92"/>
                  <a:gd name="T7" fmla="*/ 51 h 380"/>
                  <a:gd name="T8" fmla="*/ 35 w 92"/>
                  <a:gd name="T9" fmla="*/ 211 h 380"/>
                  <a:gd name="T10" fmla="*/ 40 w 92"/>
                  <a:gd name="T11" fmla="*/ 270 h 380"/>
                  <a:gd name="T12" fmla="*/ 55 w 92"/>
                  <a:gd name="T13" fmla="*/ 295 h 380"/>
                  <a:gd name="T14" fmla="*/ 50 w 92"/>
                  <a:gd name="T15" fmla="*/ 323 h 380"/>
                  <a:gd name="T16" fmla="*/ 26 w 92"/>
                  <a:gd name="T17" fmla="*/ 293 h 380"/>
                  <a:gd name="T18" fmla="*/ 22 w 92"/>
                  <a:gd name="T19" fmla="*/ 281 h 380"/>
                  <a:gd name="T20" fmla="*/ 18 w 92"/>
                  <a:gd name="T21" fmla="*/ 264 h 380"/>
                  <a:gd name="T22" fmla="*/ 14 w 92"/>
                  <a:gd name="T23" fmla="*/ 246 h 380"/>
                  <a:gd name="T24" fmla="*/ 10 w 92"/>
                  <a:gd name="T25" fmla="*/ 231 h 380"/>
                  <a:gd name="T26" fmla="*/ 6 w 92"/>
                  <a:gd name="T27" fmla="*/ 216 h 380"/>
                  <a:gd name="T28" fmla="*/ 6 w 92"/>
                  <a:gd name="T29" fmla="*/ 125 h 380"/>
                  <a:gd name="T30" fmla="*/ 9 w 92"/>
                  <a:gd name="T31" fmla="*/ 45 h 380"/>
                  <a:gd name="T32" fmla="*/ 13 w 92"/>
                  <a:gd name="T33" fmla="*/ 28 h 380"/>
                  <a:gd name="T34" fmla="*/ 21 w 92"/>
                  <a:gd name="T35" fmla="*/ 9 h 3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2"/>
                  <a:gd name="T55" fmla="*/ 0 h 380"/>
                  <a:gd name="T56" fmla="*/ 92 w 92"/>
                  <a:gd name="T57" fmla="*/ 380 h 3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2" h="380">
                    <a:moveTo>
                      <a:pt x="87" y="0"/>
                    </a:moveTo>
                    <a:cubicBezTo>
                      <a:pt x="80" y="5"/>
                      <a:pt x="72" y="10"/>
                      <a:pt x="65" y="15"/>
                    </a:cubicBezTo>
                    <a:cubicBezTo>
                      <a:pt x="61" y="21"/>
                      <a:pt x="56" y="27"/>
                      <a:pt x="51" y="33"/>
                    </a:cubicBezTo>
                    <a:cubicBezTo>
                      <a:pt x="49" y="42"/>
                      <a:pt x="46" y="50"/>
                      <a:pt x="44" y="59"/>
                    </a:cubicBezTo>
                    <a:cubicBezTo>
                      <a:pt x="45" y="106"/>
                      <a:pt x="39" y="198"/>
                      <a:pt x="53" y="246"/>
                    </a:cubicBezTo>
                    <a:cubicBezTo>
                      <a:pt x="55" y="268"/>
                      <a:pt x="55" y="293"/>
                      <a:pt x="60" y="314"/>
                    </a:cubicBezTo>
                    <a:cubicBezTo>
                      <a:pt x="63" y="326"/>
                      <a:pt x="78" y="332"/>
                      <a:pt x="83" y="344"/>
                    </a:cubicBezTo>
                    <a:cubicBezTo>
                      <a:pt x="77" y="356"/>
                      <a:pt x="92" y="380"/>
                      <a:pt x="75" y="377"/>
                    </a:cubicBezTo>
                    <a:cubicBezTo>
                      <a:pt x="58" y="369"/>
                      <a:pt x="47" y="358"/>
                      <a:pt x="39" y="341"/>
                    </a:cubicBezTo>
                    <a:cubicBezTo>
                      <a:pt x="38" y="335"/>
                      <a:pt x="35" y="332"/>
                      <a:pt x="33" y="327"/>
                    </a:cubicBezTo>
                    <a:cubicBezTo>
                      <a:pt x="32" y="321"/>
                      <a:pt x="30" y="314"/>
                      <a:pt x="27" y="308"/>
                    </a:cubicBezTo>
                    <a:cubicBezTo>
                      <a:pt x="26" y="301"/>
                      <a:pt x="24" y="293"/>
                      <a:pt x="21" y="287"/>
                    </a:cubicBezTo>
                    <a:cubicBezTo>
                      <a:pt x="20" y="281"/>
                      <a:pt x="18" y="275"/>
                      <a:pt x="15" y="269"/>
                    </a:cubicBezTo>
                    <a:cubicBezTo>
                      <a:pt x="14" y="263"/>
                      <a:pt x="12" y="257"/>
                      <a:pt x="9" y="251"/>
                    </a:cubicBezTo>
                    <a:cubicBezTo>
                      <a:pt x="2" y="216"/>
                      <a:pt x="7" y="181"/>
                      <a:pt x="8" y="146"/>
                    </a:cubicBezTo>
                    <a:cubicBezTo>
                      <a:pt x="7" y="118"/>
                      <a:pt x="0" y="80"/>
                      <a:pt x="14" y="53"/>
                    </a:cubicBezTo>
                    <a:cubicBezTo>
                      <a:pt x="15" y="46"/>
                      <a:pt x="17" y="38"/>
                      <a:pt x="20" y="32"/>
                    </a:cubicBezTo>
                    <a:cubicBezTo>
                      <a:pt x="22" y="23"/>
                      <a:pt x="22" y="14"/>
                      <a:pt x="32" y="11"/>
                    </a:cubicBezTo>
                  </a:path>
                </a:pathLst>
              </a:custGeom>
              <a:solidFill>
                <a:schemeClr val="hlink"/>
              </a:solidFill>
              <a:ln w="9525">
                <a:solidFill>
                  <a:schemeClr val="tx1"/>
                </a:solidFill>
                <a:miter lim="800000"/>
                <a:headEnd/>
                <a:tailEnd/>
              </a:ln>
            </p:spPr>
            <p:txBody>
              <a:bodyPr wrap="none"/>
              <a:lstStyle/>
              <a:p>
                <a:endParaRPr lang="en-US"/>
              </a:p>
            </p:txBody>
          </p:sp>
          <p:grpSp>
            <p:nvGrpSpPr>
              <p:cNvPr id="582" name="Group 68"/>
              <p:cNvGrpSpPr>
                <a:grpSpLocks/>
              </p:cNvGrpSpPr>
              <p:nvPr/>
            </p:nvGrpSpPr>
            <p:grpSpPr bwMode="auto">
              <a:xfrm rot="16200000">
                <a:off x="2552" y="3390"/>
                <a:ext cx="92" cy="69"/>
                <a:chOff x="101" y="1265"/>
                <a:chExt cx="112" cy="84"/>
              </a:xfrm>
            </p:grpSpPr>
            <p:sp>
              <p:nvSpPr>
                <p:cNvPr id="632" name="Freeform 6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3" name="Freeform 7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4" name="Freeform 7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83" name="Group 72"/>
              <p:cNvGrpSpPr>
                <a:grpSpLocks/>
              </p:cNvGrpSpPr>
              <p:nvPr/>
            </p:nvGrpSpPr>
            <p:grpSpPr bwMode="auto">
              <a:xfrm rot="16200000">
                <a:off x="2514" y="3346"/>
                <a:ext cx="92" cy="69"/>
                <a:chOff x="101" y="1265"/>
                <a:chExt cx="112" cy="84"/>
              </a:xfrm>
            </p:grpSpPr>
            <p:sp>
              <p:nvSpPr>
                <p:cNvPr id="629" name="Freeform 7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30" name="Freeform 7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31" name="Freeform 7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4" name="Freeform 76"/>
              <p:cNvSpPr>
                <a:spLocks/>
              </p:cNvSpPr>
              <p:nvPr/>
            </p:nvSpPr>
            <p:spPr bwMode="auto">
              <a:xfrm rot="16200000">
                <a:off x="2498" y="3137"/>
                <a:ext cx="61" cy="341"/>
              </a:xfrm>
              <a:custGeom>
                <a:avLst/>
                <a:gdLst>
                  <a:gd name="T0" fmla="*/ 31 w 74"/>
                  <a:gd name="T1" fmla="*/ 7 h 414"/>
                  <a:gd name="T2" fmla="*/ 21 w 74"/>
                  <a:gd name="T3" fmla="*/ 57 h 414"/>
                  <a:gd name="T4" fmla="*/ 26 w 74"/>
                  <a:gd name="T5" fmla="*/ 86 h 414"/>
                  <a:gd name="T6" fmla="*/ 21 w 74"/>
                  <a:gd name="T7" fmla="*/ 127 h 414"/>
                  <a:gd name="T8" fmla="*/ 21 w 74"/>
                  <a:gd name="T9" fmla="*/ 159 h 414"/>
                  <a:gd name="T10" fmla="*/ 19 w 74"/>
                  <a:gd name="T11" fmla="*/ 194 h 414"/>
                  <a:gd name="T12" fmla="*/ 26 w 74"/>
                  <a:gd name="T13" fmla="*/ 273 h 414"/>
                  <a:gd name="T14" fmla="*/ 40 w 74"/>
                  <a:gd name="T15" fmla="*/ 269 h 414"/>
                  <a:gd name="T16" fmla="*/ 36 w 74"/>
                  <a:gd name="T17" fmla="*/ 259 h 414"/>
                  <a:gd name="T18" fmla="*/ 44 w 74"/>
                  <a:gd name="T19" fmla="*/ 182 h 414"/>
                  <a:gd name="T20" fmla="*/ 48 w 74"/>
                  <a:gd name="T21" fmla="*/ 88 h 414"/>
                  <a:gd name="T22" fmla="*/ 46 w 74"/>
                  <a:gd name="T23" fmla="*/ 30 h 414"/>
                  <a:gd name="T24" fmla="*/ 48 w 74"/>
                  <a:gd name="T25" fmla="*/ 6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grpSp>
            <p:nvGrpSpPr>
              <p:cNvPr id="585" name="Group 77"/>
              <p:cNvGrpSpPr>
                <a:grpSpLocks/>
              </p:cNvGrpSpPr>
              <p:nvPr/>
            </p:nvGrpSpPr>
            <p:grpSpPr bwMode="auto">
              <a:xfrm rot="16200000">
                <a:off x="2475" y="3302"/>
                <a:ext cx="92" cy="69"/>
                <a:chOff x="101" y="1265"/>
                <a:chExt cx="112" cy="84"/>
              </a:xfrm>
            </p:grpSpPr>
            <p:sp>
              <p:nvSpPr>
                <p:cNvPr id="626" name="Freeform 78"/>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7" name="Freeform 79"/>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8" name="Freeform 80"/>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86" name="Freeform 81"/>
              <p:cNvSpPr>
                <a:spLocks/>
              </p:cNvSpPr>
              <p:nvPr/>
            </p:nvSpPr>
            <p:spPr bwMode="auto">
              <a:xfrm rot="16200000">
                <a:off x="2482" y="3061"/>
                <a:ext cx="61" cy="376"/>
              </a:xfrm>
              <a:custGeom>
                <a:avLst/>
                <a:gdLst>
                  <a:gd name="T0" fmla="*/ 31 w 74"/>
                  <a:gd name="T1" fmla="*/ 8 h 414"/>
                  <a:gd name="T2" fmla="*/ 21 w 74"/>
                  <a:gd name="T3" fmla="*/ 69 h 414"/>
                  <a:gd name="T4" fmla="*/ 26 w 74"/>
                  <a:gd name="T5" fmla="*/ 104 h 414"/>
                  <a:gd name="T6" fmla="*/ 21 w 74"/>
                  <a:gd name="T7" fmla="*/ 154 h 414"/>
                  <a:gd name="T8" fmla="*/ 21 w 74"/>
                  <a:gd name="T9" fmla="*/ 193 h 414"/>
                  <a:gd name="T10" fmla="*/ 19 w 74"/>
                  <a:gd name="T11" fmla="*/ 235 h 414"/>
                  <a:gd name="T12" fmla="*/ 26 w 74"/>
                  <a:gd name="T13" fmla="*/ 332 h 414"/>
                  <a:gd name="T14" fmla="*/ 40 w 74"/>
                  <a:gd name="T15" fmla="*/ 327 h 414"/>
                  <a:gd name="T16" fmla="*/ 36 w 74"/>
                  <a:gd name="T17" fmla="*/ 314 h 414"/>
                  <a:gd name="T18" fmla="*/ 44 w 74"/>
                  <a:gd name="T19" fmla="*/ 221 h 414"/>
                  <a:gd name="T20" fmla="*/ 48 w 74"/>
                  <a:gd name="T21" fmla="*/ 107 h 414"/>
                  <a:gd name="T22" fmla="*/ 46 w 74"/>
                  <a:gd name="T23" fmla="*/ 37 h 414"/>
                  <a:gd name="T24" fmla="*/ 48 w 74"/>
                  <a:gd name="T25" fmla="*/ 7 h 414"/>
                  <a:gd name="T26" fmla="*/ 49 w 74"/>
                  <a:gd name="T27" fmla="*/ 0 h 4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4"/>
                  <a:gd name="T43" fmla="*/ 0 h 414"/>
                  <a:gd name="T44" fmla="*/ 74 w 74"/>
                  <a:gd name="T45" fmla="*/ 414 h 4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4" h="414">
                    <a:moveTo>
                      <a:pt x="46" y="10"/>
                    </a:moveTo>
                    <a:cubicBezTo>
                      <a:pt x="38" y="31"/>
                      <a:pt x="36" y="61"/>
                      <a:pt x="32" y="84"/>
                    </a:cubicBezTo>
                    <a:cubicBezTo>
                      <a:pt x="33" y="93"/>
                      <a:pt x="31" y="116"/>
                      <a:pt x="37" y="127"/>
                    </a:cubicBezTo>
                    <a:cubicBezTo>
                      <a:pt x="36" y="150"/>
                      <a:pt x="35" y="166"/>
                      <a:pt x="32" y="187"/>
                    </a:cubicBezTo>
                    <a:cubicBezTo>
                      <a:pt x="32" y="203"/>
                      <a:pt x="32" y="218"/>
                      <a:pt x="31" y="234"/>
                    </a:cubicBezTo>
                    <a:cubicBezTo>
                      <a:pt x="30" y="251"/>
                      <a:pt x="28" y="285"/>
                      <a:pt x="28" y="285"/>
                    </a:cubicBezTo>
                    <a:cubicBezTo>
                      <a:pt x="28" y="324"/>
                      <a:pt x="0" y="414"/>
                      <a:pt x="38" y="403"/>
                    </a:cubicBezTo>
                    <a:cubicBezTo>
                      <a:pt x="44" y="399"/>
                      <a:pt x="51" y="397"/>
                      <a:pt x="58" y="396"/>
                    </a:cubicBezTo>
                    <a:cubicBezTo>
                      <a:pt x="56" y="391"/>
                      <a:pt x="55" y="386"/>
                      <a:pt x="53" y="381"/>
                    </a:cubicBezTo>
                    <a:cubicBezTo>
                      <a:pt x="55" y="343"/>
                      <a:pt x="57" y="306"/>
                      <a:pt x="64" y="268"/>
                    </a:cubicBezTo>
                    <a:cubicBezTo>
                      <a:pt x="63" y="215"/>
                      <a:pt x="63" y="179"/>
                      <a:pt x="70" y="130"/>
                    </a:cubicBezTo>
                    <a:cubicBezTo>
                      <a:pt x="72" y="101"/>
                      <a:pt x="74" y="73"/>
                      <a:pt x="68" y="45"/>
                    </a:cubicBezTo>
                    <a:cubicBezTo>
                      <a:pt x="69" y="33"/>
                      <a:pt x="69" y="21"/>
                      <a:pt x="70" y="9"/>
                    </a:cubicBezTo>
                    <a:cubicBezTo>
                      <a:pt x="70" y="6"/>
                      <a:pt x="73" y="0"/>
                      <a:pt x="73" y="0"/>
                    </a:cubicBezTo>
                  </a:path>
                </a:pathLst>
              </a:custGeom>
              <a:solidFill>
                <a:schemeClr val="hlink"/>
              </a:solidFill>
              <a:ln w="9525">
                <a:solidFill>
                  <a:schemeClr val="tx1"/>
                </a:solidFill>
                <a:miter lim="800000"/>
                <a:headEnd/>
                <a:tailEnd/>
              </a:ln>
            </p:spPr>
            <p:txBody>
              <a:bodyPr wrap="none"/>
              <a:lstStyle/>
              <a:p>
                <a:endParaRPr lang="en-US"/>
              </a:p>
            </p:txBody>
          </p:sp>
          <p:sp>
            <p:nvSpPr>
              <p:cNvPr id="587" name="Freeform 82"/>
              <p:cNvSpPr>
                <a:spLocks/>
              </p:cNvSpPr>
              <p:nvPr/>
            </p:nvSpPr>
            <p:spPr bwMode="auto">
              <a:xfrm rot="16200000">
                <a:off x="2405" y="2997"/>
                <a:ext cx="107" cy="381"/>
              </a:xfrm>
              <a:custGeom>
                <a:avLst/>
                <a:gdLst>
                  <a:gd name="T0" fmla="*/ 77 w 130"/>
                  <a:gd name="T1" fmla="*/ 0 h 463"/>
                  <a:gd name="T2" fmla="*/ 66 w 130"/>
                  <a:gd name="T3" fmla="*/ 18 h 463"/>
                  <a:gd name="T4" fmla="*/ 62 w 130"/>
                  <a:gd name="T5" fmla="*/ 22 h 463"/>
                  <a:gd name="T6" fmla="*/ 51 w 130"/>
                  <a:gd name="T7" fmla="*/ 40 h 463"/>
                  <a:gd name="T8" fmla="*/ 61 w 130"/>
                  <a:gd name="T9" fmla="*/ 44 h 463"/>
                  <a:gd name="T10" fmla="*/ 58 w 130"/>
                  <a:gd name="T11" fmla="*/ 61 h 463"/>
                  <a:gd name="T12" fmla="*/ 54 w 130"/>
                  <a:gd name="T13" fmla="*/ 86 h 463"/>
                  <a:gd name="T14" fmla="*/ 49 w 130"/>
                  <a:gd name="T15" fmla="*/ 101 h 463"/>
                  <a:gd name="T16" fmla="*/ 41 w 130"/>
                  <a:gd name="T17" fmla="*/ 190 h 463"/>
                  <a:gd name="T18" fmla="*/ 37 w 130"/>
                  <a:gd name="T19" fmla="*/ 225 h 463"/>
                  <a:gd name="T20" fmla="*/ 33 w 130"/>
                  <a:gd name="T21" fmla="*/ 242 h 463"/>
                  <a:gd name="T22" fmla="*/ 29 w 130"/>
                  <a:gd name="T23" fmla="*/ 254 h 463"/>
                  <a:gd name="T24" fmla="*/ 25 w 130"/>
                  <a:gd name="T25" fmla="*/ 268 h 463"/>
                  <a:gd name="T26" fmla="*/ 21 w 130"/>
                  <a:gd name="T27" fmla="*/ 282 h 463"/>
                  <a:gd name="T28" fmla="*/ 14 w 130"/>
                  <a:gd name="T29" fmla="*/ 294 h 463"/>
                  <a:gd name="T30" fmla="*/ 2 w 130"/>
                  <a:gd name="T31" fmla="*/ 310 h 463"/>
                  <a:gd name="T32" fmla="*/ 1 w 130"/>
                  <a:gd name="T33" fmla="*/ 313 h 463"/>
                  <a:gd name="T34" fmla="*/ 9 w 130"/>
                  <a:gd name="T35" fmla="*/ 306 h 463"/>
                  <a:gd name="T36" fmla="*/ 25 w 130"/>
                  <a:gd name="T37" fmla="*/ 296 h 463"/>
                  <a:gd name="T38" fmla="*/ 33 w 130"/>
                  <a:gd name="T39" fmla="*/ 289 h 463"/>
                  <a:gd name="T40" fmla="*/ 41 w 130"/>
                  <a:gd name="T41" fmla="*/ 278 h 463"/>
                  <a:gd name="T42" fmla="*/ 51 w 130"/>
                  <a:gd name="T43" fmla="*/ 263 h 463"/>
                  <a:gd name="T44" fmla="*/ 55 w 130"/>
                  <a:gd name="T45" fmla="*/ 251 h 463"/>
                  <a:gd name="T46" fmla="*/ 59 w 130"/>
                  <a:gd name="T47" fmla="*/ 229 h 463"/>
                  <a:gd name="T48" fmla="*/ 61 w 130"/>
                  <a:gd name="T49" fmla="*/ 199 h 463"/>
                  <a:gd name="T50" fmla="*/ 65 w 130"/>
                  <a:gd name="T51" fmla="*/ 172 h 463"/>
                  <a:gd name="T52" fmla="*/ 71 w 130"/>
                  <a:gd name="T53" fmla="*/ 129 h 463"/>
                  <a:gd name="T54" fmla="*/ 75 w 130"/>
                  <a:gd name="T55" fmla="*/ 108 h 463"/>
                  <a:gd name="T56" fmla="*/ 79 w 130"/>
                  <a:gd name="T57" fmla="*/ 93 h 463"/>
                  <a:gd name="T58" fmla="*/ 78 w 130"/>
                  <a:gd name="T59" fmla="*/ 54 h 463"/>
                  <a:gd name="T60" fmla="*/ 86 w 130"/>
                  <a:gd name="T61" fmla="*/ 42 h 463"/>
                  <a:gd name="T62" fmla="*/ 88 w 130"/>
                  <a:gd name="T63" fmla="*/ 39 h 463"/>
                  <a:gd name="T64" fmla="*/ 84 w 130"/>
                  <a:gd name="T65" fmla="*/ 30 h 463"/>
                  <a:gd name="T66" fmla="*/ 80 w 130"/>
                  <a:gd name="T67" fmla="*/ 13 h 463"/>
                  <a:gd name="T68" fmla="*/ 77 w 130"/>
                  <a:gd name="T69" fmla="*/ 0 h 46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
                  <a:gd name="T106" fmla="*/ 0 h 463"/>
                  <a:gd name="T107" fmla="*/ 130 w 130"/>
                  <a:gd name="T108" fmla="*/ 463 h 46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 h="463">
                    <a:moveTo>
                      <a:pt x="114" y="0"/>
                    </a:moveTo>
                    <a:cubicBezTo>
                      <a:pt x="110" y="11"/>
                      <a:pt x="104" y="18"/>
                      <a:pt x="97" y="27"/>
                    </a:cubicBezTo>
                    <a:cubicBezTo>
                      <a:pt x="94" y="40"/>
                      <a:pt x="99" y="25"/>
                      <a:pt x="91" y="33"/>
                    </a:cubicBezTo>
                    <a:cubicBezTo>
                      <a:pt x="88" y="36"/>
                      <a:pt x="79" y="54"/>
                      <a:pt x="75" y="60"/>
                    </a:cubicBezTo>
                    <a:cubicBezTo>
                      <a:pt x="80" y="62"/>
                      <a:pt x="85" y="63"/>
                      <a:pt x="90" y="65"/>
                    </a:cubicBezTo>
                    <a:cubicBezTo>
                      <a:pt x="86" y="73"/>
                      <a:pt x="87" y="82"/>
                      <a:pt x="85" y="90"/>
                    </a:cubicBezTo>
                    <a:cubicBezTo>
                      <a:pt x="84" y="102"/>
                      <a:pt x="82" y="114"/>
                      <a:pt x="79" y="126"/>
                    </a:cubicBezTo>
                    <a:cubicBezTo>
                      <a:pt x="78" y="134"/>
                      <a:pt x="76" y="142"/>
                      <a:pt x="73" y="150"/>
                    </a:cubicBezTo>
                    <a:cubicBezTo>
                      <a:pt x="70" y="193"/>
                      <a:pt x="72" y="239"/>
                      <a:pt x="61" y="281"/>
                    </a:cubicBezTo>
                    <a:cubicBezTo>
                      <a:pt x="59" y="298"/>
                      <a:pt x="61" y="316"/>
                      <a:pt x="55" y="332"/>
                    </a:cubicBezTo>
                    <a:cubicBezTo>
                      <a:pt x="54" y="340"/>
                      <a:pt x="53" y="350"/>
                      <a:pt x="49" y="357"/>
                    </a:cubicBezTo>
                    <a:cubicBezTo>
                      <a:pt x="48" y="363"/>
                      <a:pt x="46" y="369"/>
                      <a:pt x="43" y="375"/>
                    </a:cubicBezTo>
                    <a:cubicBezTo>
                      <a:pt x="42" y="382"/>
                      <a:pt x="40" y="390"/>
                      <a:pt x="37" y="396"/>
                    </a:cubicBezTo>
                    <a:cubicBezTo>
                      <a:pt x="36" y="403"/>
                      <a:pt x="34" y="411"/>
                      <a:pt x="31" y="417"/>
                    </a:cubicBezTo>
                    <a:cubicBezTo>
                      <a:pt x="30" y="423"/>
                      <a:pt x="26" y="430"/>
                      <a:pt x="21" y="434"/>
                    </a:cubicBezTo>
                    <a:cubicBezTo>
                      <a:pt x="17" y="442"/>
                      <a:pt x="11" y="454"/>
                      <a:pt x="3" y="458"/>
                    </a:cubicBezTo>
                    <a:cubicBezTo>
                      <a:pt x="2" y="459"/>
                      <a:pt x="0" y="462"/>
                      <a:pt x="1" y="462"/>
                    </a:cubicBezTo>
                    <a:cubicBezTo>
                      <a:pt x="5" y="463"/>
                      <a:pt x="11" y="454"/>
                      <a:pt x="13" y="452"/>
                    </a:cubicBezTo>
                    <a:cubicBezTo>
                      <a:pt x="20" y="446"/>
                      <a:pt x="29" y="443"/>
                      <a:pt x="36" y="438"/>
                    </a:cubicBezTo>
                    <a:cubicBezTo>
                      <a:pt x="41" y="434"/>
                      <a:pt x="42" y="429"/>
                      <a:pt x="48" y="426"/>
                    </a:cubicBezTo>
                    <a:cubicBezTo>
                      <a:pt x="52" y="421"/>
                      <a:pt x="56" y="415"/>
                      <a:pt x="61" y="411"/>
                    </a:cubicBezTo>
                    <a:cubicBezTo>
                      <a:pt x="65" y="403"/>
                      <a:pt x="70" y="396"/>
                      <a:pt x="75" y="389"/>
                    </a:cubicBezTo>
                    <a:cubicBezTo>
                      <a:pt x="76" y="383"/>
                      <a:pt x="78" y="377"/>
                      <a:pt x="81" y="371"/>
                    </a:cubicBezTo>
                    <a:cubicBezTo>
                      <a:pt x="83" y="360"/>
                      <a:pt x="86" y="350"/>
                      <a:pt x="87" y="338"/>
                    </a:cubicBezTo>
                    <a:cubicBezTo>
                      <a:pt x="85" y="322"/>
                      <a:pt x="85" y="309"/>
                      <a:pt x="90" y="294"/>
                    </a:cubicBezTo>
                    <a:cubicBezTo>
                      <a:pt x="92" y="281"/>
                      <a:pt x="92" y="266"/>
                      <a:pt x="96" y="254"/>
                    </a:cubicBezTo>
                    <a:cubicBezTo>
                      <a:pt x="98" y="234"/>
                      <a:pt x="99" y="211"/>
                      <a:pt x="105" y="191"/>
                    </a:cubicBezTo>
                    <a:cubicBezTo>
                      <a:pt x="106" y="180"/>
                      <a:pt x="107" y="169"/>
                      <a:pt x="111" y="159"/>
                    </a:cubicBezTo>
                    <a:cubicBezTo>
                      <a:pt x="112" y="152"/>
                      <a:pt x="115" y="144"/>
                      <a:pt x="117" y="137"/>
                    </a:cubicBezTo>
                    <a:cubicBezTo>
                      <a:pt x="118" y="118"/>
                      <a:pt x="119" y="99"/>
                      <a:pt x="115" y="80"/>
                    </a:cubicBezTo>
                    <a:cubicBezTo>
                      <a:pt x="117" y="64"/>
                      <a:pt x="114" y="64"/>
                      <a:pt x="127" y="62"/>
                    </a:cubicBezTo>
                    <a:cubicBezTo>
                      <a:pt x="128" y="60"/>
                      <a:pt x="130" y="59"/>
                      <a:pt x="130" y="57"/>
                    </a:cubicBezTo>
                    <a:cubicBezTo>
                      <a:pt x="129" y="53"/>
                      <a:pt x="124" y="45"/>
                      <a:pt x="124" y="45"/>
                    </a:cubicBezTo>
                    <a:cubicBezTo>
                      <a:pt x="123" y="37"/>
                      <a:pt x="122" y="28"/>
                      <a:pt x="118" y="20"/>
                    </a:cubicBezTo>
                    <a:cubicBezTo>
                      <a:pt x="117" y="13"/>
                      <a:pt x="115" y="7"/>
                      <a:pt x="114" y="0"/>
                    </a:cubicBezTo>
                    <a:close/>
                  </a:path>
                </a:pathLst>
              </a:custGeom>
              <a:solidFill>
                <a:schemeClr val="hlink"/>
              </a:solidFill>
              <a:ln w="9525">
                <a:solidFill>
                  <a:schemeClr val="tx1"/>
                </a:solidFill>
                <a:miter lim="800000"/>
                <a:headEnd/>
                <a:tailEnd/>
              </a:ln>
            </p:spPr>
            <p:txBody>
              <a:bodyPr wrap="none"/>
              <a:lstStyle/>
              <a:p>
                <a:endParaRPr lang="en-US"/>
              </a:p>
            </p:txBody>
          </p:sp>
          <p:sp>
            <p:nvSpPr>
              <p:cNvPr id="588" name="Freeform 83"/>
              <p:cNvSpPr>
                <a:spLocks/>
              </p:cNvSpPr>
              <p:nvPr/>
            </p:nvSpPr>
            <p:spPr bwMode="auto">
              <a:xfrm rot="16200000">
                <a:off x="2505" y="2956"/>
                <a:ext cx="65" cy="205"/>
              </a:xfrm>
              <a:custGeom>
                <a:avLst/>
                <a:gdLst>
                  <a:gd name="T0" fmla="*/ 15 w 79"/>
                  <a:gd name="T1" fmla="*/ 2 h 249"/>
                  <a:gd name="T2" fmla="*/ 39 w 79"/>
                  <a:gd name="T3" fmla="*/ 0 h 249"/>
                  <a:gd name="T4" fmla="*/ 39 w 79"/>
                  <a:gd name="T5" fmla="*/ 63 h 249"/>
                  <a:gd name="T6" fmla="*/ 38 w 79"/>
                  <a:gd name="T7" fmla="*/ 91 h 249"/>
                  <a:gd name="T8" fmla="*/ 36 w 79"/>
                  <a:gd name="T9" fmla="*/ 105 h 249"/>
                  <a:gd name="T10" fmla="*/ 39 w 79"/>
                  <a:gd name="T11" fmla="*/ 124 h 249"/>
                  <a:gd name="T12" fmla="*/ 32 w 79"/>
                  <a:gd name="T13" fmla="*/ 133 h 249"/>
                  <a:gd name="T14" fmla="*/ 24 w 79"/>
                  <a:gd name="T15" fmla="*/ 148 h 249"/>
                  <a:gd name="T16" fmla="*/ 20 w 79"/>
                  <a:gd name="T17" fmla="*/ 159 h 249"/>
                  <a:gd name="T18" fmla="*/ 16 w 79"/>
                  <a:gd name="T19" fmla="*/ 163 h 249"/>
                  <a:gd name="T20" fmla="*/ 2 w 79"/>
                  <a:gd name="T21" fmla="*/ 135 h 249"/>
                  <a:gd name="T22" fmla="*/ 9 w 79"/>
                  <a:gd name="T23" fmla="*/ 124 h 249"/>
                  <a:gd name="T24" fmla="*/ 13 w 79"/>
                  <a:gd name="T25" fmla="*/ 96 h 249"/>
                  <a:gd name="T26" fmla="*/ 17 w 79"/>
                  <a:gd name="T27" fmla="*/ 52 h 249"/>
                  <a:gd name="T28" fmla="*/ 15 w 79"/>
                  <a:gd name="T29" fmla="*/ 13 h 249"/>
                  <a:gd name="T30" fmla="*/ 15 w 79"/>
                  <a:gd name="T31" fmla="*/ 2 h 2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249"/>
                  <a:gd name="T50" fmla="*/ 79 w 79"/>
                  <a:gd name="T51" fmla="*/ 249 h 2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249">
                    <a:moveTo>
                      <a:pt x="22" y="4"/>
                    </a:moveTo>
                    <a:cubicBezTo>
                      <a:pt x="35" y="3"/>
                      <a:pt x="45" y="1"/>
                      <a:pt x="58" y="0"/>
                    </a:cubicBezTo>
                    <a:cubicBezTo>
                      <a:pt x="79" y="28"/>
                      <a:pt x="61" y="2"/>
                      <a:pt x="58" y="93"/>
                    </a:cubicBezTo>
                    <a:cubicBezTo>
                      <a:pt x="58" y="107"/>
                      <a:pt x="57" y="121"/>
                      <a:pt x="56" y="135"/>
                    </a:cubicBezTo>
                    <a:cubicBezTo>
                      <a:pt x="55" y="142"/>
                      <a:pt x="53" y="156"/>
                      <a:pt x="53" y="156"/>
                    </a:cubicBezTo>
                    <a:cubicBezTo>
                      <a:pt x="52" y="164"/>
                      <a:pt x="47" y="182"/>
                      <a:pt x="58" y="184"/>
                    </a:cubicBezTo>
                    <a:cubicBezTo>
                      <a:pt x="55" y="190"/>
                      <a:pt x="53" y="193"/>
                      <a:pt x="47" y="196"/>
                    </a:cubicBezTo>
                    <a:cubicBezTo>
                      <a:pt x="45" y="204"/>
                      <a:pt x="38" y="211"/>
                      <a:pt x="35" y="219"/>
                    </a:cubicBezTo>
                    <a:cubicBezTo>
                      <a:pt x="34" y="225"/>
                      <a:pt x="32" y="228"/>
                      <a:pt x="29" y="234"/>
                    </a:cubicBezTo>
                    <a:cubicBezTo>
                      <a:pt x="28" y="238"/>
                      <a:pt x="27" y="249"/>
                      <a:pt x="23" y="240"/>
                    </a:cubicBezTo>
                    <a:cubicBezTo>
                      <a:pt x="20" y="224"/>
                      <a:pt x="10" y="213"/>
                      <a:pt x="2" y="199"/>
                    </a:cubicBezTo>
                    <a:cubicBezTo>
                      <a:pt x="0" y="190"/>
                      <a:pt x="5" y="187"/>
                      <a:pt x="13" y="184"/>
                    </a:cubicBezTo>
                    <a:cubicBezTo>
                      <a:pt x="14" y="169"/>
                      <a:pt x="16" y="156"/>
                      <a:pt x="19" y="141"/>
                    </a:cubicBezTo>
                    <a:cubicBezTo>
                      <a:pt x="20" y="119"/>
                      <a:pt x="24" y="98"/>
                      <a:pt x="26" y="76"/>
                    </a:cubicBezTo>
                    <a:cubicBezTo>
                      <a:pt x="25" y="53"/>
                      <a:pt x="24" y="40"/>
                      <a:pt x="22" y="19"/>
                    </a:cubicBezTo>
                    <a:cubicBezTo>
                      <a:pt x="20" y="5"/>
                      <a:pt x="18" y="11"/>
                      <a:pt x="22" y="4"/>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89" name="Group 84"/>
              <p:cNvGrpSpPr>
                <a:grpSpLocks/>
              </p:cNvGrpSpPr>
              <p:nvPr/>
            </p:nvGrpSpPr>
            <p:grpSpPr bwMode="auto">
              <a:xfrm rot="16200000">
                <a:off x="2435" y="3258"/>
                <a:ext cx="92" cy="69"/>
                <a:chOff x="101" y="1265"/>
                <a:chExt cx="112" cy="84"/>
              </a:xfrm>
            </p:grpSpPr>
            <p:sp>
              <p:nvSpPr>
                <p:cNvPr id="623" name="Freeform 85"/>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4" name="Freeform 86"/>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5" name="Freeform 87"/>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0" name="Group 88"/>
              <p:cNvGrpSpPr>
                <a:grpSpLocks/>
              </p:cNvGrpSpPr>
              <p:nvPr/>
            </p:nvGrpSpPr>
            <p:grpSpPr bwMode="auto">
              <a:xfrm rot="12694966">
                <a:off x="2566" y="3174"/>
                <a:ext cx="92" cy="69"/>
                <a:chOff x="101" y="1265"/>
                <a:chExt cx="112" cy="84"/>
              </a:xfrm>
            </p:grpSpPr>
            <p:sp>
              <p:nvSpPr>
                <p:cNvPr id="620" name="Freeform 8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21" name="Freeform 9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22" name="Freeform 9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1" name="Group 92"/>
              <p:cNvGrpSpPr>
                <a:grpSpLocks/>
              </p:cNvGrpSpPr>
              <p:nvPr/>
            </p:nvGrpSpPr>
            <p:grpSpPr bwMode="auto">
              <a:xfrm rot="12694966">
                <a:off x="2499" y="3178"/>
                <a:ext cx="92" cy="69"/>
                <a:chOff x="101" y="1265"/>
                <a:chExt cx="112" cy="84"/>
              </a:xfrm>
            </p:grpSpPr>
            <p:sp>
              <p:nvSpPr>
                <p:cNvPr id="617" name="Freeform 9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8" name="Freeform 9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9" name="Freeform 9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2" name="Freeform 96"/>
              <p:cNvSpPr>
                <a:spLocks/>
              </p:cNvSpPr>
              <p:nvPr/>
            </p:nvSpPr>
            <p:spPr bwMode="auto">
              <a:xfrm rot="16200000">
                <a:off x="2611" y="3131"/>
                <a:ext cx="89" cy="76"/>
              </a:xfrm>
              <a:custGeom>
                <a:avLst/>
                <a:gdLst>
                  <a:gd name="T0" fmla="*/ 0 w 108"/>
                  <a:gd name="T1" fmla="*/ 30 h 92"/>
                  <a:gd name="T2" fmla="*/ 6 w 108"/>
                  <a:gd name="T3" fmla="*/ 43 h 92"/>
                  <a:gd name="T4" fmla="*/ 29 w 108"/>
                  <a:gd name="T5" fmla="*/ 59 h 92"/>
                  <a:gd name="T6" fmla="*/ 39 w 108"/>
                  <a:gd name="T7" fmla="*/ 63 h 92"/>
                  <a:gd name="T8" fmla="*/ 53 w 108"/>
                  <a:gd name="T9" fmla="*/ 59 h 92"/>
                  <a:gd name="T10" fmla="*/ 63 w 108"/>
                  <a:gd name="T11" fmla="*/ 46 h 92"/>
                  <a:gd name="T12" fmla="*/ 67 w 108"/>
                  <a:gd name="T13" fmla="*/ 34 h 92"/>
                  <a:gd name="T14" fmla="*/ 73 w 108"/>
                  <a:gd name="T15" fmla="*/ 7 h 92"/>
                  <a:gd name="T16" fmla="*/ 73 w 108"/>
                  <a:gd name="T17" fmla="*/ 0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92"/>
                  <a:gd name="T29" fmla="*/ 108 w 108"/>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92">
                    <a:moveTo>
                      <a:pt x="0" y="44"/>
                    </a:moveTo>
                    <a:cubicBezTo>
                      <a:pt x="3" y="50"/>
                      <a:pt x="4" y="57"/>
                      <a:pt x="8" y="63"/>
                    </a:cubicBezTo>
                    <a:cubicBezTo>
                      <a:pt x="10" y="74"/>
                      <a:pt x="31" y="85"/>
                      <a:pt x="42" y="87"/>
                    </a:cubicBezTo>
                    <a:cubicBezTo>
                      <a:pt x="47" y="89"/>
                      <a:pt x="52" y="90"/>
                      <a:pt x="57" y="92"/>
                    </a:cubicBezTo>
                    <a:cubicBezTo>
                      <a:pt x="65" y="91"/>
                      <a:pt x="72" y="91"/>
                      <a:pt x="78" y="86"/>
                    </a:cubicBezTo>
                    <a:cubicBezTo>
                      <a:pt x="81" y="81"/>
                      <a:pt x="88" y="72"/>
                      <a:pt x="92" y="68"/>
                    </a:cubicBezTo>
                    <a:cubicBezTo>
                      <a:pt x="93" y="62"/>
                      <a:pt x="95" y="56"/>
                      <a:pt x="98" y="50"/>
                    </a:cubicBezTo>
                    <a:cubicBezTo>
                      <a:pt x="101" y="37"/>
                      <a:pt x="103" y="24"/>
                      <a:pt x="107" y="11"/>
                    </a:cubicBezTo>
                    <a:cubicBezTo>
                      <a:pt x="108" y="1"/>
                      <a:pt x="108" y="5"/>
                      <a:pt x="108" y="0"/>
                    </a:cubicBezTo>
                  </a:path>
                </a:pathLst>
              </a:custGeom>
              <a:noFill/>
              <a:ln w="9525">
                <a:solidFill>
                  <a:schemeClr val="tx1"/>
                </a:solidFill>
                <a:miter lim="800000"/>
                <a:headEnd/>
                <a:tailEnd/>
              </a:ln>
            </p:spPr>
            <p:txBody>
              <a:bodyPr wrap="none"/>
              <a:lstStyle/>
              <a:p>
                <a:endParaRPr lang="en-US"/>
              </a:p>
            </p:txBody>
          </p:sp>
          <p:sp>
            <p:nvSpPr>
              <p:cNvPr id="593" name="Freeform 97"/>
              <p:cNvSpPr>
                <a:spLocks/>
              </p:cNvSpPr>
              <p:nvPr/>
            </p:nvSpPr>
            <p:spPr bwMode="auto">
              <a:xfrm rot="16200000">
                <a:off x="2480" y="3006"/>
                <a:ext cx="54" cy="224"/>
              </a:xfrm>
              <a:custGeom>
                <a:avLst/>
                <a:gdLst>
                  <a:gd name="T0" fmla="*/ 25 w 66"/>
                  <a:gd name="T1" fmla="*/ 0 h 272"/>
                  <a:gd name="T2" fmla="*/ 20 w 66"/>
                  <a:gd name="T3" fmla="*/ 13 h 272"/>
                  <a:gd name="T4" fmla="*/ 16 w 66"/>
                  <a:gd name="T5" fmla="*/ 22 h 272"/>
                  <a:gd name="T6" fmla="*/ 11 w 66"/>
                  <a:gd name="T7" fmla="*/ 35 h 272"/>
                  <a:gd name="T8" fmla="*/ 8 w 66"/>
                  <a:gd name="T9" fmla="*/ 45 h 272"/>
                  <a:gd name="T10" fmla="*/ 16 w 66"/>
                  <a:gd name="T11" fmla="*/ 47 h 272"/>
                  <a:gd name="T12" fmla="*/ 11 w 66"/>
                  <a:gd name="T13" fmla="*/ 75 h 272"/>
                  <a:gd name="T14" fmla="*/ 5 w 66"/>
                  <a:gd name="T15" fmla="*/ 119 h 272"/>
                  <a:gd name="T16" fmla="*/ 6 w 66"/>
                  <a:gd name="T17" fmla="*/ 175 h 272"/>
                  <a:gd name="T18" fmla="*/ 16 w 66"/>
                  <a:gd name="T19" fmla="*/ 183 h 272"/>
                  <a:gd name="T20" fmla="*/ 30 w 66"/>
                  <a:gd name="T21" fmla="*/ 179 h 272"/>
                  <a:gd name="T22" fmla="*/ 30 w 66"/>
                  <a:gd name="T23" fmla="*/ 155 h 272"/>
                  <a:gd name="T24" fmla="*/ 33 w 66"/>
                  <a:gd name="T25" fmla="*/ 133 h 272"/>
                  <a:gd name="T26" fmla="*/ 38 w 66"/>
                  <a:gd name="T27" fmla="*/ 59 h 272"/>
                  <a:gd name="T28" fmla="*/ 44 w 66"/>
                  <a:gd name="T29" fmla="*/ 44 h 272"/>
                  <a:gd name="T30" fmla="*/ 41 w 66"/>
                  <a:gd name="T31" fmla="*/ 33 h 272"/>
                  <a:gd name="T32" fmla="*/ 35 w 66"/>
                  <a:gd name="T33" fmla="*/ 19 h 272"/>
                  <a:gd name="T34" fmla="*/ 25 w 66"/>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72"/>
                  <a:gd name="T56" fmla="*/ 66 w 66"/>
                  <a:gd name="T57" fmla="*/ 272 h 2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72">
                    <a:moveTo>
                      <a:pt x="37" y="0"/>
                    </a:moveTo>
                    <a:cubicBezTo>
                      <a:pt x="36" y="6"/>
                      <a:pt x="34" y="13"/>
                      <a:pt x="31" y="19"/>
                    </a:cubicBezTo>
                    <a:cubicBezTo>
                      <a:pt x="30" y="25"/>
                      <a:pt x="28" y="28"/>
                      <a:pt x="25" y="33"/>
                    </a:cubicBezTo>
                    <a:cubicBezTo>
                      <a:pt x="24" y="40"/>
                      <a:pt x="20" y="46"/>
                      <a:pt x="16" y="52"/>
                    </a:cubicBezTo>
                    <a:cubicBezTo>
                      <a:pt x="15" y="57"/>
                      <a:pt x="13" y="62"/>
                      <a:pt x="12" y="67"/>
                    </a:cubicBezTo>
                    <a:cubicBezTo>
                      <a:pt x="14" y="75"/>
                      <a:pt x="17" y="70"/>
                      <a:pt x="24" y="69"/>
                    </a:cubicBezTo>
                    <a:cubicBezTo>
                      <a:pt x="15" y="81"/>
                      <a:pt x="19" y="97"/>
                      <a:pt x="16" y="111"/>
                    </a:cubicBezTo>
                    <a:cubicBezTo>
                      <a:pt x="15" y="130"/>
                      <a:pt x="16" y="157"/>
                      <a:pt x="7" y="175"/>
                    </a:cubicBezTo>
                    <a:cubicBezTo>
                      <a:pt x="4" y="202"/>
                      <a:pt x="0" y="232"/>
                      <a:pt x="9" y="258"/>
                    </a:cubicBezTo>
                    <a:cubicBezTo>
                      <a:pt x="11" y="272"/>
                      <a:pt x="9" y="271"/>
                      <a:pt x="24" y="270"/>
                    </a:cubicBezTo>
                    <a:cubicBezTo>
                      <a:pt x="30" y="267"/>
                      <a:pt x="38" y="265"/>
                      <a:pt x="45" y="264"/>
                    </a:cubicBezTo>
                    <a:cubicBezTo>
                      <a:pt x="47" y="251"/>
                      <a:pt x="47" y="241"/>
                      <a:pt x="45" y="228"/>
                    </a:cubicBezTo>
                    <a:cubicBezTo>
                      <a:pt x="46" y="216"/>
                      <a:pt x="47" y="206"/>
                      <a:pt x="49" y="195"/>
                    </a:cubicBezTo>
                    <a:cubicBezTo>
                      <a:pt x="50" y="158"/>
                      <a:pt x="53" y="124"/>
                      <a:pt x="57" y="88"/>
                    </a:cubicBezTo>
                    <a:cubicBezTo>
                      <a:pt x="58" y="78"/>
                      <a:pt x="55" y="68"/>
                      <a:pt x="66" y="66"/>
                    </a:cubicBezTo>
                    <a:cubicBezTo>
                      <a:pt x="64" y="60"/>
                      <a:pt x="64" y="54"/>
                      <a:pt x="61" y="48"/>
                    </a:cubicBezTo>
                    <a:cubicBezTo>
                      <a:pt x="60" y="41"/>
                      <a:pt x="55" y="34"/>
                      <a:pt x="52" y="28"/>
                    </a:cubicBezTo>
                    <a:cubicBezTo>
                      <a:pt x="50" y="18"/>
                      <a:pt x="48" y="2"/>
                      <a:pt x="37" y="0"/>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594" name="Group 98"/>
              <p:cNvGrpSpPr>
                <a:grpSpLocks/>
              </p:cNvGrpSpPr>
              <p:nvPr/>
            </p:nvGrpSpPr>
            <p:grpSpPr bwMode="auto">
              <a:xfrm rot="12331219">
                <a:off x="2571" y="3059"/>
                <a:ext cx="92" cy="69"/>
                <a:chOff x="101" y="1265"/>
                <a:chExt cx="112" cy="84"/>
              </a:xfrm>
            </p:grpSpPr>
            <p:sp>
              <p:nvSpPr>
                <p:cNvPr id="614" name="Freeform 99"/>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5" name="Freeform 100"/>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6" name="Freeform 101"/>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grpSp>
            <p:nvGrpSpPr>
              <p:cNvPr id="595" name="Group 102"/>
              <p:cNvGrpSpPr>
                <a:grpSpLocks/>
              </p:cNvGrpSpPr>
              <p:nvPr/>
            </p:nvGrpSpPr>
            <p:grpSpPr bwMode="auto">
              <a:xfrm rot="12331219">
                <a:off x="2513" y="3071"/>
                <a:ext cx="92" cy="69"/>
                <a:chOff x="101" y="1265"/>
                <a:chExt cx="112" cy="84"/>
              </a:xfrm>
            </p:grpSpPr>
            <p:sp>
              <p:nvSpPr>
                <p:cNvPr id="611" name="Freeform 103"/>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12" name="Freeform 104"/>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3" name="Freeform 105"/>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596" name="Freeform 106"/>
              <p:cNvSpPr>
                <a:spLocks/>
              </p:cNvSpPr>
              <p:nvPr/>
            </p:nvSpPr>
            <p:spPr bwMode="auto">
              <a:xfrm rot="16200000">
                <a:off x="2282" y="3263"/>
                <a:ext cx="144" cy="66"/>
              </a:xfrm>
              <a:custGeom>
                <a:avLst/>
                <a:gdLst>
                  <a:gd name="T0" fmla="*/ 110 w 176"/>
                  <a:gd name="T1" fmla="*/ 25 h 80"/>
                  <a:gd name="T2" fmla="*/ 101 w 176"/>
                  <a:gd name="T3" fmla="*/ 27 h 80"/>
                  <a:gd name="T4" fmla="*/ 77 w 176"/>
                  <a:gd name="T5" fmla="*/ 31 h 80"/>
                  <a:gd name="T6" fmla="*/ 38 w 176"/>
                  <a:gd name="T7" fmla="*/ 35 h 80"/>
                  <a:gd name="T8" fmla="*/ 15 w 176"/>
                  <a:gd name="T9" fmla="*/ 41 h 80"/>
                  <a:gd name="T10" fmla="*/ 2 w 176"/>
                  <a:gd name="T11" fmla="*/ 49 h 80"/>
                  <a:gd name="T12" fmla="*/ 1 w 176"/>
                  <a:gd name="T13" fmla="*/ 53 h 80"/>
                  <a:gd name="T14" fmla="*/ 2 w 176"/>
                  <a:gd name="T15" fmla="*/ 49 h 80"/>
                  <a:gd name="T16" fmla="*/ 5 w 176"/>
                  <a:gd name="T17" fmla="*/ 47 h 80"/>
                  <a:gd name="T18" fmla="*/ 7 w 176"/>
                  <a:gd name="T19" fmla="*/ 44 h 80"/>
                  <a:gd name="T20" fmla="*/ 10 w 176"/>
                  <a:gd name="T21" fmla="*/ 43 h 80"/>
                  <a:gd name="T22" fmla="*/ 38 w 176"/>
                  <a:gd name="T23" fmla="*/ 31 h 80"/>
                  <a:gd name="T24" fmla="*/ 68 w 176"/>
                  <a:gd name="T25" fmla="*/ 18 h 80"/>
                  <a:gd name="T26" fmla="*/ 80 w 176"/>
                  <a:gd name="T27" fmla="*/ 14 h 80"/>
                  <a:gd name="T28" fmla="*/ 97 w 176"/>
                  <a:gd name="T29" fmla="*/ 8 h 80"/>
                  <a:gd name="T30" fmla="*/ 106 w 176"/>
                  <a:gd name="T31" fmla="*/ 4 h 80"/>
                  <a:gd name="T32" fmla="*/ 116 w 176"/>
                  <a:gd name="T33" fmla="*/ 0 h 80"/>
                  <a:gd name="T34" fmla="*/ 113 w 176"/>
                  <a:gd name="T35" fmla="*/ 14 h 80"/>
                  <a:gd name="T36" fmla="*/ 110 w 176"/>
                  <a:gd name="T37" fmla="*/ 25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80"/>
                  <a:gd name="T59" fmla="*/ 176 w 176"/>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80">
                    <a:moveTo>
                      <a:pt x="165" y="36"/>
                    </a:moveTo>
                    <a:cubicBezTo>
                      <a:pt x="160" y="37"/>
                      <a:pt x="156" y="39"/>
                      <a:pt x="151" y="40"/>
                    </a:cubicBezTo>
                    <a:cubicBezTo>
                      <a:pt x="141" y="45"/>
                      <a:pt x="126" y="45"/>
                      <a:pt x="115" y="46"/>
                    </a:cubicBezTo>
                    <a:cubicBezTo>
                      <a:pt x="96" y="49"/>
                      <a:pt x="76" y="50"/>
                      <a:pt x="57" y="52"/>
                    </a:cubicBezTo>
                    <a:cubicBezTo>
                      <a:pt x="45" y="55"/>
                      <a:pt x="34" y="59"/>
                      <a:pt x="22" y="61"/>
                    </a:cubicBezTo>
                    <a:cubicBezTo>
                      <a:pt x="16" y="64"/>
                      <a:pt x="4" y="73"/>
                      <a:pt x="4" y="73"/>
                    </a:cubicBezTo>
                    <a:cubicBezTo>
                      <a:pt x="3" y="75"/>
                      <a:pt x="0" y="80"/>
                      <a:pt x="1" y="78"/>
                    </a:cubicBezTo>
                    <a:cubicBezTo>
                      <a:pt x="2" y="76"/>
                      <a:pt x="3" y="75"/>
                      <a:pt x="4" y="73"/>
                    </a:cubicBezTo>
                    <a:cubicBezTo>
                      <a:pt x="5" y="72"/>
                      <a:pt x="6" y="70"/>
                      <a:pt x="7" y="69"/>
                    </a:cubicBezTo>
                    <a:cubicBezTo>
                      <a:pt x="8" y="67"/>
                      <a:pt x="8" y="65"/>
                      <a:pt x="10" y="64"/>
                    </a:cubicBezTo>
                    <a:cubicBezTo>
                      <a:pt x="11" y="63"/>
                      <a:pt x="13" y="63"/>
                      <a:pt x="15" y="63"/>
                    </a:cubicBezTo>
                    <a:cubicBezTo>
                      <a:pt x="28" y="53"/>
                      <a:pt x="41" y="48"/>
                      <a:pt x="57" y="45"/>
                    </a:cubicBezTo>
                    <a:cubicBezTo>
                      <a:pt x="71" y="38"/>
                      <a:pt x="86" y="30"/>
                      <a:pt x="102" y="27"/>
                    </a:cubicBezTo>
                    <a:cubicBezTo>
                      <a:pt x="108" y="24"/>
                      <a:pt x="114" y="22"/>
                      <a:pt x="120" y="21"/>
                    </a:cubicBezTo>
                    <a:cubicBezTo>
                      <a:pt x="128" y="17"/>
                      <a:pt x="136" y="13"/>
                      <a:pt x="144" y="12"/>
                    </a:cubicBezTo>
                    <a:cubicBezTo>
                      <a:pt x="149" y="8"/>
                      <a:pt x="153" y="7"/>
                      <a:pt x="159" y="6"/>
                    </a:cubicBezTo>
                    <a:cubicBezTo>
                      <a:pt x="164" y="2"/>
                      <a:pt x="168" y="1"/>
                      <a:pt x="174" y="0"/>
                    </a:cubicBezTo>
                    <a:cubicBezTo>
                      <a:pt x="176" y="10"/>
                      <a:pt x="172" y="13"/>
                      <a:pt x="169" y="21"/>
                    </a:cubicBezTo>
                    <a:cubicBezTo>
                      <a:pt x="168" y="25"/>
                      <a:pt x="162" y="36"/>
                      <a:pt x="165" y="36"/>
                    </a:cubicBezTo>
                    <a:close/>
                  </a:path>
                </a:pathLst>
              </a:custGeom>
              <a:solidFill>
                <a:schemeClr val="hlink"/>
              </a:solidFill>
              <a:ln w="9525">
                <a:solidFill>
                  <a:schemeClr val="tx1"/>
                </a:solidFill>
                <a:miter lim="800000"/>
                <a:headEnd/>
                <a:tailEnd/>
              </a:ln>
            </p:spPr>
            <p:txBody>
              <a:bodyPr wrap="none"/>
              <a:lstStyle/>
              <a:p>
                <a:endParaRPr lang="en-US"/>
              </a:p>
            </p:txBody>
          </p:sp>
          <p:sp>
            <p:nvSpPr>
              <p:cNvPr id="597" name="Freeform 107"/>
              <p:cNvSpPr>
                <a:spLocks/>
              </p:cNvSpPr>
              <p:nvPr/>
            </p:nvSpPr>
            <p:spPr bwMode="auto">
              <a:xfrm rot="16200000">
                <a:off x="2346" y="3151"/>
                <a:ext cx="66" cy="63"/>
              </a:xfrm>
              <a:custGeom>
                <a:avLst/>
                <a:gdLst>
                  <a:gd name="T0" fmla="*/ 31 w 81"/>
                  <a:gd name="T1" fmla="*/ 7 h 77"/>
                  <a:gd name="T2" fmla="*/ 27 w 81"/>
                  <a:gd name="T3" fmla="*/ 24 h 77"/>
                  <a:gd name="T4" fmla="*/ 11 w 81"/>
                  <a:gd name="T5" fmla="*/ 36 h 77"/>
                  <a:gd name="T6" fmla="*/ 3 w 81"/>
                  <a:gd name="T7" fmla="*/ 38 h 77"/>
                  <a:gd name="T8" fmla="*/ 12 w 81"/>
                  <a:gd name="T9" fmla="*/ 52 h 77"/>
                  <a:gd name="T10" fmla="*/ 38 w 81"/>
                  <a:gd name="T11" fmla="*/ 47 h 77"/>
                  <a:gd name="T12" fmla="*/ 42 w 81"/>
                  <a:gd name="T13" fmla="*/ 43 h 77"/>
                  <a:gd name="T14" fmla="*/ 46 w 81"/>
                  <a:gd name="T15" fmla="*/ 32 h 77"/>
                  <a:gd name="T16" fmla="*/ 42 w 81"/>
                  <a:gd name="T17" fmla="*/ 0 h 77"/>
                  <a:gd name="T18" fmla="*/ 31 w 81"/>
                  <a:gd name="T19" fmla="*/ 7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7"/>
                  <a:gd name="T32" fmla="*/ 81 w 81"/>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7">
                    <a:moveTo>
                      <a:pt x="47" y="11"/>
                    </a:moveTo>
                    <a:cubicBezTo>
                      <a:pt x="46" y="19"/>
                      <a:pt x="45" y="28"/>
                      <a:pt x="41" y="36"/>
                    </a:cubicBezTo>
                    <a:cubicBezTo>
                      <a:pt x="39" y="46"/>
                      <a:pt x="26" y="52"/>
                      <a:pt x="17" y="54"/>
                    </a:cubicBezTo>
                    <a:cubicBezTo>
                      <a:pt x="13" y="56"/>
                      <a:pt x="6" y="53"/>
                      <a:pt x="5" y="57"/>
                    </a:cubicBezTo>
                    <a:cubicBezTo>
                      <a:pt x="0" y="76"/>
                      <a:pt x="9" y="74"/>
                      <a:pt x="19" y="77"/>
                    </a:cubicBezTo>
                    <a:cubicBezTo>
                      <a:pt x="33" y="76"/>
                      <a:pt x="45" y="73"/>
                      <a:pt x="58" y="71"/>
                    </a:cubicBezTo>
                    <a:cubicBezTo>
                      <a:pt x="61" y="57"/>
                      <a:pt x="56" y="75"/>
                      <a:pt x="64" y="63"/>
                    </a:cubicBezTo>
                    <a:cubicBezTo>
                      <a:pt x="66" y="60"/>
                      <a:pt x="68" y="52"/>
                      <a:pt x="70" y="48"/>
                    </a:cubicBezTo>
                    <a:cubicBezTo>
                      <a:pt x="73" y="32"/>
                      <a:pt x="81" y="8"/>
                      <a:pt x="62" y="0"/>
                    </a:cubicBezTo>
                    <a:cubicBezTo>
                      <a:pt x="58" y="7"/>
                      <a:pt x="55" y="8"/>
                      <a:pt x="47" y="11"/>
                    </a:cubicBezTo>
                    <a:close/>
                  </a:path>
                </a:pathLst>
              </a:custGeom>
              <a:solidFill>
                <a:schemeClr val="hlink"/>
              </a:solidFill>
              <a:ln w="9525">
                <a:solidFill>
                  <a:schemeClr val="tx1"/>
                </a:solidFill>
                <a:miter lim="800000"/>
                <a:headEnd/>
                <a:tailEnd/>
              </a:ln>
            </p:spPr>
            <p:txBody>
              <a:bodyPr wrap="none"/>
              <a:lstStyle/>
              <a:p>
                <a:endParaRPr lang="en-US"/>
              </a:p>
            </p:txBody>
          </p:sp>
          <p:sp>
            <p:nvSpPr>
              <p:cNvPr id="598" name="Freeform 108"/>
              <p:cNvSpPr>
                <a:spLocks/>
              </p:cNvSpPr>
              <p:nvPr/>
            </p:nvSpPr>
            <p:spPr bwMode="auto">
              <a:xfrm rot="16200000">
                <a:off x="2339" y="3170"/>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sp>
            <p:nvSpPr>
              <p:cNvPr id="599" name="Freeform 109"/>
              <p:cNvSpPr>
                <a:spLocks/>
              </p:cNvSpPr>
              <p:nvPr/>
            </p:nvSpPr>
            <p:spPr bwMode="auto">
              <a:xfrm rot="16200000">
                <a:off x="2361" y="3122"/>
                <a:ext cx="49" cy="85"/>
              </a:xfrm>
              <a:custGeom>
                <a:avLst/>
                <a:gdLst>
                  <a:gd name="T0" fmla="*/ 14 w 59"/>
                  <a:gd name="T1" fmla="*/ 3 h 104"/>
                  <a:gd name="T2" fmla="*/ 5 w 59"/>
                  <a:gd name="T3" fmla="*/ 19 h 104"/>
                  <a:gd name="T4" fmla="*/ 1 w 59"/>
                  <a:gd name="T5" fmla="*/ 29 h 104"/>
                  <a:gd name="T6" fmla="*/ 4 w 59"/>
                  <a:gd name="T7" fmla="*/ 53 h 104"/>
                  <a:gd name="T8" fmla="*/ 27 w 59"/>
                  <a:gd name="T9" fmla="*/ 69 h 104"/>
                  <a:gd name="T10" fmla="*/ 23 w 59"/>
                  <a:gd name="T11" fmla="*/ 59 h 104"/>
                  <a:gd name="T12" fmla="*/ 14 w 59"/>
                  <a:gd name="T13" fmla="*/ 3 h 104"/>
                  <a:gd name="T14" fmla="*/ 0 60000 65536"/>
                  <a:gd name="T15" fmla="*/ 0 60000 65536"/>
                  <a:gd name="T16" fmla="*/ 0 60000 65536"/>
                  <a:gd name="T17" fmla="*/ 0 60000 65536"/>
                  <a:gd name="T18" fmla="*/ 0 60000 65536"/>
                  <a:gd name="T19" fmla="*/ 0 60000 65536"/>
                  <a:gd name="T20" fmla="*/ 0 60000 65536"/>
                  <a:gd name="T21" fmla="*/ 0 w 59"/>
                  <a:gd name="T22" fmla="*/ 0 h 104"/>
                  <a:gd name="T23" fmla="*/ 59 w 59"/>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04">
                    <a:moveTo>
                      <a:pt x="21" y="5"/>
                    </a:moveTo>
                    <a:cubicBezTo>
                      <a:pt x="16" y="13"/>
                      <a:pt x="10" y="20"/>
                      <a:pt x="7" y="28"/>
                    </a:cubicBezTo>
                    <a:cubicBezTo>
                      <a:pt x="6" y="34"/>
                      <a:pt x="3" y="38"/>
                      <a:pt x="1" y="44"/>
                    </a:cubicBezTo>
                    <a:cubicBezTo>
                      <a:pt x="2" y="56"/>
                      <a:pt x="0" y="69"/>
                      <a:pt x="6" y="80"/>
                    </a:cubicBezTo>
                    <a:cubicBezTo>
                      <a:pt x="8" y="90"/>
                      <a:pt x="28" y="102"/>
                      <a:pt x="39" y="104"/>
                    </a:cubicBezTo>
                    <a:cubicBezTo>
                      <a:pt x="36" y="99"/>
                      <a:pt x="36" y="94"/>
                      <a:pt x="34" y="88"/>
                    </a:cubicBezTo>
                    <a:cubicBezTo>
                      <a:pt x="33" y="34"/>
                      <a:pt x="59" y="0"/>
                      <a:pt x="21" y="5"/>
                    </a:cubicBezTo>
                    <a:close/>
                  </a:path>
                </a:pathLst>
              </a:custGeom>
              <a:solidFill>
                <a:schemeClr val="hlink"/>
              </a:solidFill>
              <a:ln w="9525">
                <a:solidFill>
                  <a:schemeClr val="tx1"/>
                </a:solidFill>
                <a:miter lim="800000"/>
                <a:headEnd/>
                <a:tailEnd/>
              </a:ln>
            </p:spPr>
            <p:txBody>
              <a:bodyPr wrap="none"/>
              <a:lstStyle/>
              <a:p>
                <a:endParaRPr lang="en-US"/>
              </a:p>
            </p:txBody>
          </p:sp>
          <p:grpSp>
            <p:nvGrpSpPr>
              <p:cNvPr id="600" name="Group 110"/>
              <p:cNvGrpSpPr>
                <a:grpSpLocks/>
              </p:cNvGrpSpPr>
              <p:nvPr/>
            </p:nvGrpSpPr>
            <p:grpSpPr bwMode="auto">
              <a:xfrm rot="12331219">
                <a:off x="2448" y="3084"/>
                <a:ext cx="92" cy="69"/>
                <a:chOff x="101" y="1265"/>
                <a:chExt cx="112" cy="84"/>
              </a:xfrm>
            </p:grpSpPr>
            <p:sp>
              <p:nvSpPr>
                <p:cNvPr id="608" name="Freeform 111"/>
                <p:cNvSpPr>
                  <a:spLocks/>
                </p:cNvSpPr>
                <p:nvPr/>
              </p:nvSpPr>
              <p:spPr bwMode="auto">
                <a:xfrm>
                  <a:off x="118" y="1265"/>
                  <a:ext cx="57" cy="57"/>
                </a:xfrm>
                <a:custGeom>
                  <a:avLst/>
                  <a:gdLst>
                    <a:gd name="T0" fmla="*/ 7 w 57"/>
                    <a:gd name="T1" fmla="*/ 31 h 57"/>
                    <a:gd name="T2" fmla="*/ 31 w 57"/>
                    <a:gd name="T3" fmla="*/ 43 h 57"/>
                    <a:gd name="T4" fmla="*/ 46 w 57"/>
                    <a:gd name="T5" fmla="*/ 57 h 57"/>
                    <a:gd name="T6" fmla="*/ 44 w 57"/>
                    <a:gd name="T7" fmla="*/ 31 h 57"/>
                    <a:gd name="T8" fmla="*/ 20 w 57"/>
                    <a:gd name="T9" fmla="*/ 3 h 57"/>
                    <a:gd name="T10" fmla="*/ 7 w 57"/>
                    <a:gd name="T11" fmla="*/ 6 h 57"/>
                    <a:gd name="T12" fmla="*/ 7 w 57"/>
                    <a:gd name="T13" fmla="*/ 31 h 57"/>
                    <a:gd name="T14" fmla="*/ 0 60000 65536"/>
                    <a:gd name="T15" fmla="*/ 0 60000 65536"/>
                    <a:gd name="T16" fmla="*/ 0 60000 65536"/>
                    <a:gd name="T17" fmla="*/ 0 60000 65536"/>
                    <a:gd name="T18" fmla="*/ 0 60000 65536"/>
                    <a:gd name="T19" fmla="*/ 0 60000 65536"/>
                    <a:gd name="T20" fmla="*/ 0 60000 65536"/>
                    <a:gd name="T21" fmla="*/ 0 w 57"/>
                    <a:gd name="T22" fmla="*/ 0 h 57"/>
                    <a:gd name="T23" fmla="*/ 57 w 57"/>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57">
                      <a:moveTo>
                        <a:pt x="7" y="31"/>
                      </a:moveTo>
                      <a:cubicBezTo>
                        <a:pt x="24" y="34"/>
                        <a:pt x="25" y="30"/>
                        <a:pt x="31" y="43"/>
                      </a:cubicBezTo>
                      <a:cubicBezTo>
                        <a:pt x="33" y="53"/>
                        <a:pt x="36" y="55"/>
                        <a:pt x="46" y="57"/>
                      </a:cubicBezTo>
                      <a:cubicBezTo>
                        <a:pt x="57" y="51"/>
                        <a:pt x="47" y="39"/>
                        <a:pt x="44" y="31"/>
                      </a:cubicBezTo>
                      <a:cubicBezTo>
                        <a:pt x="42" y="20"/>
                        <a:pt x="32" y="5"/>
                        <a:pt x="20" y="3"/>
                      </a:cubicBezTo>
                      <a:cubicBezTo>
                        <a:pt x="14" y="0"/>
                        <a:pt x="12" y="2"/>
                        <a:pt x="7" y="6"/>
                      </a:cubicBezTo>
                      <a:cubicBezTo>
                        <a:pt x="6" y="10"/>
                        <a:pt x="0" y="31"/>
                        <a:pt x="7" y="31"/>
                      </a:cubicBezTo>
                      <a:close/>
                    </a:path>
                  </a:pathLst>
                </a:custGeom>
                <a:solidFill>
                  <a:schemeClr val="hlink"/>
                </a:solidFill>
                <a:ln w="9525">
                  <a:solidFill>
                    <a:schemeClr val="tx1"/>
                  </a:solidFill>
                  <a:miter lim="800000"/>
                  <a:headEnd/>
                  <a:tailEnd/>
                </a:ln>
              </p:spPr>
              <p:txBody>
                <a:bodyPr wrap="none"/>
                <a:lstStyle/>
                <a:p>
                  <a:endParaRPr lang="en-US"/>
                </a:p>
              </p:txBody>
            </p:sp>
            <p:sp>
              <p:nvSpPr>
                <p:cNvPr id="609" name="Freeform 112"/>
                <p:cNvSpPr>
                  <a:spLocks/>
                </p:cNvSpPr>
                <p:nvPr/>
              </p:nvSpPr>
              <p:spPr bwMode="auto">
                <a:xfrm>
                  <a:off x="186" y="1296"/>
                  <a:ext cx="27" cy="29"/>
                </a:xfrm>
                <a:custGeom>
                  <a:avLst/>
                  <a:gdLst>
                    <a:gd name="T0" fmla="*/ 14 w 27"/>
                    <a:gd name="T1" fmla="*/ 29 h 29"/>
                    <a:gd name="T2" fmla="*/ 27 w 27"/>
                    <a:gd name="T3" fmla="*/ 6 h 29"/>
                    <a:gd name="T4" fmla="*/ 14 w 27"/>
                    <a:gd name="T5" fmla="*/ 0 h 29"/>
                    <a:gd name="T6" fmla="*/ 6 w 27"/>
                    <a:gd name="T7" fmla="*/ 15 h 29"/>
                    <a:gd name="T8" fmla="*/ 0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14" y="29"/>
                      </a:moveTo>
                      <a:cubicBezTo>
                        <a:pt x="16" y="20"/>
                        <a:pt x="22" y="14"/>
                        <a:pt x="27" y="6"/>
                      </a:cubicBezTo>
                      <a:cubicBezTo>
                        <a:pt x="23" y="3"/>
                        <a:pt x="19" y="2"/>
                        <a:pt x="14" y="0"/>
                      </a:cubicBezTo>
                      <a:cubicBezTo>
                        <a:pt x="7" y="4"/>
                        <a:pt x="9" y="8"/>
                        <a:pt x="6" y="15"/>
                      </a:cubicBezTo>
                      <a:cubicBezTo>
                        <a:pt x="5" y="18"/>
                        <a:pt x="3" y="29"/>
                        <a:pt x="0" y="29"/>
                      </a:cubicBezTo>
                    </a:path>
                  </a:pathLst>
                </a:custGeom>
                <a:solidFill>
                  <a:schemeClr val="hlink"/>
                </a:solidFill>
                <a:ln w="9525">
                  <a:solidFill>
                    <a:schemeClr val="tx1"/>
                  </a:solidFill>
                  <a:miter lim="800000"/>
                  <a:headEnd/>
                  <a:tailEnd/>
                </a:ln>
              </p:spPr>
              <p:txBody>
                <a:bodyPr wrap="none"/>
                <a:lstStyle/>
                <a:p>
                  <a:endParaRPr lang="en-US"/>
                </a:p>
              </p:txBody>
            </p:sp>
            <p:sp>
              <p:nvSpPr>
                <p:cNvPr id="610" name="Freeform 113"/>
                <p:cNvSpPr>
                  <a:spLocks/>
                </p:cNvSpPr>
                <p:nvPr/>
              </p:nvSpPr>
              <p:spPr bwMode="auto">
                <a:xfrm>
                  <a:off x="101" y="1271"/>
                  <a:ext cx="103" cy="78"/>
                </a:xfrm>
                <a:custGeom>
                  <a:avLst/>
                  <a:gdLst>
                    <a:gd name="T0" fmla="*/ 30 w 103"/>
                    <a:gd name="T1" fmla="*/ 0 h 78"/>
                    <a:gd name="T2" fmla="*/ 19 w 103"/>
                    <a:gd name="T3" fmla="*/ 7 h 78"/>
                    <a:gd name="T4" fmla="*/ 7 w 103"/>
                    <a:gd name="T5" fmla="*/ 18 h 78"/>
                    <a:gd name="T6" fmla="*/ 0 w 103"/>
                    <a:gd name="T7" fmla="*/ 33 h 78"/>
                    <a:gd name="T8" fmla="*/ 30 w 103"/>
                    <a:gd name="T9" fmla="*/ 73 h 78"/>
                    <a:gd name="T10" fmla="*/ 61 w 103"/>
                    <a:gd name="T11" fmla="*/ 75 h 78"/>
                    <a:gd name="T12" fmla="*/ 84 w 103"/>
                    <a:gd name="T13" fmla="*/ 67 h 78"/>
                    <a:gd name="T14" fmla="*/ 96 w 103"/>
                    <a:gd name="T15" fmla="*/ 58 h 78"/>
                    <a:gd name="T16" fmla="*/ 91 w 103"/>
                    <a:gd name="T17" fmla="*/ 52 h 78"/>
                    <a:gd name="T18" fmla="*/ 67 w 103"/>
                    <a:gd name="T19" fmla="*/ 54 h 78"/>
                    <a:gd name="T20" fmla="*/ 40 w 103"/>
                    <a:gd name="T21" fmla="*/ 45 h 78"/>
                    <a:gd name="T22" fmla="*/ 24 w 103"/>
                    <a:gd name="T23" fmla="*/ 30 h 78"/>
                    <a:gd name="T24" fmla="*/ 30 w 103"/>
                    <a:gd name="T25" fmla="*/ 0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8"/>
                    <a:gd name="T41" fmla="*/ 103 w 103"/>
                    <a:gd name="T42" fmla="*/ 78 h 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8">
                      <a:moveTo>
                        <a:pt x="30" y="0"/>
                      </a:moveTo>
                      <a:cubicBezTo>
                        <a:pt x="21" y="2"/>
                        <a:pt x="28" y="5"/>
                        <a:pt x="19" y="7"/>
                      </a:cubicBezTo>
                      <a:cubicBezTo>
                        <a:pt x="16" y="13"/>
                        <a:pt x="13" y="15"/>
                        <a:pt x="7" y="18"/>
                      </a:cubicBezTo>
                      <a:cubicBezTo>
                        <a:pt x="3" y="23"/>
                        <a:pt x="1" y="26"/>
                        <a:pt x="0" y="33"/>
                      </a:cubicBezTo>
                      <a:cubicBezTo>
                        <a:pt x="2" y="51"/>
                        <a:pt x="10" y="69"/>
                        <a:pt x="30" y="73"/>
                      </a:cubicBezTo>
                      <a:cubicBezTo>
                        <a:pt x="40" y="78"/>
                        <a:pt x="49" y="76"/>
                        <a:pt x="61" y="75"/>
                      </a:cubicBezTo>
                      <a:cubicBezTo>
                        <a:pt x="70" y="73"/>
                        <a:pt x="76" y="70"/>
                        <a:pt x="84" y="67"/>
                      </a:cubicBezTo>
                      <a:cubicBezTo>
                        <a:pt x="88" y="62"/>
                        <a:pt x="91" y="61"/>
                        <a:pt x="96" y="58"/>
                      </a:cubicBezTo>
                      <a:cubicBezTo>
                        <a:pt x="103" y="48"/>
                        <a:pt x="100" y="50"/>
                        <a:pt x="91" y="52"/>
                      </a:cubicBezTo>
                      <a:cubicBezTo>
                        <a:pt x="82" y="56"/>
                        <a:pt x="78" y="55"/>
                        <a:pt x="67" y="54"/>
                      </a:cubicBezTo>
                      <a:cubicBezTo>
                        <a:pt x="59" y="50"/>
                        <a:pt x="49" y="46"/>
                        <a:pt x="40" y="45"/>
                      </a:cubicBezTo>
                      <a:cubicBezTo>
                        <a:pt x="36" y="39"/>
                        <a:pt x="30" y="34"/>
                        <a:pt x="24" y="30"/>
                      </a:cubicBezTo>
                      <a:cubicBezTo>
                        <a:pt x="21" y="22"/>
                        <a:pt x="19" y="4"/>
                        <a:pt x="30" y="0"/>
                      </a:cubicBezTo>
                      <a:close/>
                    </a:path>
                  </a:pathLst>
                </a:custGeom>
                <a:solidFill>
                  <a:schemeClr val="hlink"/>
                </a:solidFill>
                <a:ln w="9525">
                  <a:solidFill>
                    <a:schemeClr val="tx1"/>
                  </a:solidFill>
                  <a:miter lim="800000"/>
                  <a:headEnd/>
                  <a:tailEnd/>
                </a:ln>
              </p:spPr>
              <p:txBody>
                <a:bodyPr wrap="none"/>
                <a:lstStyle/>
                <a:p>
                  <a:endParaRPr lang="en-US"/>
                </a:p>
              </p:txBody>
            </p:sp>
          </p:grpSp>
          <p:sp>
            <p:nvSpPr>
              <p:cNvPr id="601" name="Freeform 114"/>
              <p:cNvSpPr>
                <a:spLocks/>
              </p:cNvSpPr>
              <p:nvPr/>
            </p:nvSpPr>
            <p:spPr bwMode="auto">
              <a:xfrm rot="16200000">
                <a:off x="2462" y="3210"/>
                <a:ext cx="56" cy="35"/>
              </a:xfrm>
              <a:custGeom>
                <a:avLst/>
                <a:gdLst>
                  <a:gd name="T0" fmla="*/ 46 w 68"/>
                  <a:gd name="T1" fmla="*/ 28 h 43"/>
                  <a:gd name="T2" fmla="*/ 36 w 68"/>
                  <a:gd name="T3" fmla="*/ 15 h 43"/>
                  <a:gd name="T4" fmla="*/ 22 w 68"/>
                  <a:gd name="T5" fmla="*/ 6 h 43"/>
                  <a:gd name="T6" fmla="*/ 0 w 68"/>
                  <a:gd name="T7" fmla="*/ 0 h 43"/>
                  <a:gd name="T8" fmla="*/ 0 60000 65536"/>
                  <a:gd name="T9" fmla="*/ 0 60000 65536"/>
                  <a:gd name="T10" fmla="*/ 0 60000 65536"/>
                  <a:gd name="T11" fmla="*/ 0 60000 65536"/>
                  <a:gd name="T12" fmla="*/ 0 w 68"/>
                  <a:gd name="T13" fmla="*/ 0 h 43"/>
                  <a:gd name="T14" fmla="*/ 68 w 68"/>
                  <a:gd name="T15" fmla="*/ 43 h 43"/>
                </a:gdLst>
                <a:ahLst/>
                <a:cxnLst>
                  <a:cxn ang="T8">
                    <a:pos x="T0" y="T1"/>
                  </a:cxn>
                  <a:cxn ang="T9">
                    <a:pos x="T2" y="T3"/>
                  </a:cxn>
                  <a:cxn ang="T10">
                    <a:pos x="T4" y="T5"/>
                  </a:cxn>
                  <a:cxn ang="T11">
                    <a:pos x="T6" y="T7"/>
                  </a:cxn>
                </a:cxnLst>
                <a:rect l="T12" t="T13" r="T14" b="T15"/>
                <a:pathLst>
                  <a:path w="68" h="43">
                    <a:moveTo>
                      <a:pt x="68" y="43"/>
                    </a:moveTo>
                    <a:cubicBezTo>
                      <a:pt x="64" y="35"/>
                      <a:pt x="63" y="27"/>
                      <a:pt x="54" y="22"/>
                    </a:cubicBezTo>
                    <a:cubicBezTo>
                      <a:pt x="49" y="16"/>
                      <a:pt x="40" y="10"/>
                      <a:pt x="33" y="9"/>
                    </a:cubicBezTo>
                    <a:cubicBezTo>
                      <a:pt x="24" y="4"/>
                      <a:pt x="11" y="0"/>
                      <a:pt x="0" y="0"/>
                    </a:cubicBezTo>
                  </a:path>
                </a:pathLst>
              </a:custGeom>
              <a:solidFill>
                <a:schemeClr val="hlink"/>
              </a:solidFill>
              <a:ln w="9525">
                <a:solidFill>
                  <a:schemeClr val="tx1"/>
                </a:solidFill>
                <a:miter lim="800000"/>
                <a:headEnd/>
                <a:tailEnd/>
              </a:ln>
            </p:spPr>
            <p:txBody>
              <a:bodyPr wrap="none"/>
              <a:lstStyle/>
              <a:p>
                <a:endParaRPr lang="en-US"/>
              </a:p>
            </p:txBody>
          </p:sp>
          <p:sp>
            <p:nvSpPr>
              <p:cNvPr id="602" name="Freeform 115"/>
              <p:cNvSpPr>
                <a:spLocks/>
              </p:cNvSpPr>
              <p:nvPr/>
            </p:nvSpPr>
            <p:spPr bwMode="auto">
              <a:xfrm rot="16200000">
                <a:off x="2285" y="3236"/>
                <a:ext cx="60" cy="53"/>
              </a:xfrm>
              <a:custGeom>
                <a:avLst/>
                <a:gdLst>
                  <a:gd name="T0" fmla="*/ 49 w 73"/>
                  <a:gd name="T1" fmla="*/ 27 h 65"/>
                  <a:gd name="T2" fmla="*/ 46 w 73"/>
                  <a:gd name="T3" fmla="*/ 9 h 65"/>
                  <a:gd name="T4" fmla="*/ 36 w 73"/>
                  <a:gd name="T5" fmla="*/ 0 h 65"/>
                  <a:gd name="T6" fmla="*/ 10 w 73"/>
                  <a:gd name="T7" fmla="*/ 9 h 65"/>
                  <a:gd name="T8" fmla="*/ 2 w 73"/>
                  <a:gd name="T9" fmla="*/ 21 h 65"/>
                  <a:gd name="T10" fmla="*/ 1 w 73"/>
                  <a:gd name="T11" fmla="*/ 43 h 65"/>
                  <a:gd name="T12" fmla="*/ 0 60000 65536"/>
                  <a:gd name="T13" fmla="*/ 0 60000 65536"/>
                  <a:gd name="T14" fmla="*/ 0 60000 65536"/>
                  <a:gd name="T15" fmla="*/ 0 60000 65536"/>
                  <a:gd name="T16" fmla="*/ 0 60000 65536"/>
                  <a:gd name="T17" fmla="*/ 0 60000 65536"/>
                  <a:gd name="T18" fmla="*/ 0 w 73"/>
                  <a:gd name="T19" fmla="*/ 0 h 65"/>
                  <a:gd name="T20" fmla="*/ 73 w 73"/>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73" h="65">
                    <a:moveTo>
                      <a:pt x="73" y="41"/>
                    </a:moveTo>
                    <a:cubicBezTo>
                      <a:pt x="72" y="31"/>
                      <a:pt x="72" y="23"/>
                      <a:pt x="68" y="14"/>
                    </a:cubicBezTo>
                    <a:cubicBezTo>
                      <a:pt x="67" y="7"/>
                      <a:pt x="59" y="4"/>
                      <a:pt x="53" y="0"/>
                    </a:cubicBezTo>
                    <a:cubicBezTo>
                      <a:pt x="35" y="2"/>
                      <a:pt x="29" y="5"/>
                      <a:pt x="14" y="14"/>
                    </a:cubicBezTo>
                    <a:cubicBezTo>
                      <a:pt x="10" y="20"/>
                      <a:pt x="6" y="26"/>
                      <a:pt x="2" y="32"/>
                    </a:cubicBezTo>
                    <a:cubicBezTo>
                      <a:pt x="0" y="47"/>
                      <a:pt x="1" y="36"/>
                      <a:pt x="1" y="65"/>
                    </a:cubicBezTo>
                  </a:path>
                </a:pathLst>
              </a:custGeom>
              <a:noFill/>
              <a:ln w="9525">
                <a:solidFill>
                  <a:schemeClr val="tx1"/>
                </a:solidFill>
                <a:miter lim="800000"/>
                <a:headEnd/>
                <a:tailEnd/>
              </a:ln>
            </p:spPr>
            <p:txBody>
              <a:bodyPr wrap="none"/>
              <a:lstStyle/>
              <a:p>
                <a:endParaRPr lang="en-US"/>
              </a:p>
            </p:txBody>
          </p:sp>
          <p:sp>
            <p:nvSpPr>
              <p:cNvPr id="603" name="Freeform 116"/>
              <p:cNvSpPr>
                <a:spLocks/>
              </p:cNvSpPr>
              <p:nvPr/>
            </p:nvSpPr>
            <p:spPr bwMode="auto">
              <a:xfrm rot="16200000">
                <a:off x="2366" y="3049"/>
                <a:ext cx="63" cy="79"/>
              </a:xfrm>
              <a:custGeom>
                <a:avLst/>
                <a:gdLst>
                  <a:gd name="T0" fmla="*/ 6 w 77"/>
                  <a:gd name="T1" fmla="*/ 31 h 96"/>
                  <a:gd name="T2" fmla="*/ 16 w 77"/>
                  <a:gd name="T3" fmla="*/ 0 h 96"/>
                  <a:gd name="T4" fmla="*/ 29 w 77"/>
                  <a:gd name="T5" fmla="*/ 6 h 96"/>
                  <a:gd name="T6" fmla="*/ 38 w 77"/>
                  <a:gd name="T7" fmla="*/ 21 h 96"/>
                  <a:gd name="T8" fmla="*/ 46 w 77"/>
                  <a:gd name="T9" fmla="*/ 41 h 96"/>
                  <a:gd name="T10" fmla="*/ 50 w 77"/>
                  <a:gd name="T11" fmla="*/ 53 h 96"/>
                  <a:gd name="T12" fmla="*/ 52 w 77"/>
                  <a:gd name="T13" fmla="*/ 65 h 96"/>
                  <a:gd name="T14" fmla="*/ 0 60000 65536"/>
                  <a:gd name="T15" fmla="*/ 0 60000 65536"/>
                  <a:gd name="T16" fmla="*/ 0 60000 65536"/>
                  <a:gd name="T17" fmla="*/ 0 60000 65536"/>
                  <a:gd name="T18" fmla="*/ 0 60000 65536"/>
                  <a:gd name="T19" fmla="*/ 0 60000 65536"/>
                  <a:gd name="T20" fmla="*/ 0 60000 65536"/>
                  <a:gd name="T21" fmla="*/ 0 w 77"/>
                  <a:gd name="T22" fmla="*/ 0 h 96"/>
                  <a:gd name="T23" fmla="*/ 77 w 77"/>
                  <a:gd name="T24" fmla="*/ 96 h 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96">
                    <a:moveTo>
                      <a:pt x="8" y="46"/>
                    </a:moveTo>
                    <a:cubicBezTo>
                      <a:pt x="0" y="30"/>
                      <a:pt x="4" y="4"/>
                      <a:pt x="23" y="0"/>
                    </a:cubicBezTo>
                    <a:cubicBezTo>
                      <a:pt x="32" y="1"/>
                      <a:pt x="36" y="4"/>
                      <a:pt x="44" y="9"/>
                    </a:cubicBezTo>
                    <a:cubicBezTo>
                      <a:pt x="49" y="15"/>
                      <a:pt x="52" y="24"/>
                      <a:pt x="56" y="31"/>
                    </a:cubicBezTo>
                    <a:cubicBezTo>
                      <a:pt x="58" y="41"/>
                      <a:pt x="63" y="52"/>
                      <a:pt x="68" y="61"/>
                    </a:cubicBezTo>
                    <a:cubicBezTo>
                      <a:pt x="69" y="67"/>
                      <a:pt x="71" y="73"/>
                      <a:pt x="74" y="79"/>
                    </a:cubicBezTo>
                    <a:cubicBezTo>
                      <a:pt x="75" y="85"/>
                      <a:pt x="77" y="90"/>
                      <a:pt x="77" y="96"/>
                    </a:cubicBezTo>
                  </a:path>
                </a:pathLst>
              </a:custGeom>
              <a:noFill/>
              <a:ln w="9525">
                <a:solidFill>
                  <a:schemeClr val="tx1"/>
                </a:solidFill>
                <a:miter lim="800000"/>
                <a:headEnd/>
                <a:tailEnd/>
              </a:ln>
            </p:spPr>
            <p:txBody>
              <a:bodyPr wrap="none"/>
              <a:lstStyle/>
              <a:p>
                <a:endParaRPr lang="en-US"/>
              </a:p>
            </p:txBody>
          </p:sp>
          <p:sp>
            <p:nvSpPr>
              <p:cNvPr id="604" name="Freeform 117"/>
              <p:cNvSpPr>
                <a:spLocks/>
              </p:cNvSpPr>
              <p:nvPr/>
            </p:nvSpPr>
            <p:spPr bwMode="auto">
              <a:xfrm rot="16200000">
                <a:off x="2694" y="3231"/>
                <a:ext cx="72" cy="78"/>
              </a:xfrm>
              <a:custGeom>
                <a:avLst/>
                <a:gdLst>
                  <a:gd name="T0" fmla="*/ 51 w 87"/>
                  <a:gd name="T1" fmla="*/ 0 h 94"/>
                  <a:gd name="T2" fmla="*/ 55 w 87"/>
                  <a:gd name="T3" fmla="*/ 15 h 94"/>
                  <a:gd name="T4" fmla="*/ 54 w 87"/>
                  <a:gd name="T5" fmla="*/ 51 h 94"/>
                  <a:gd name="T6" fmla="*/ 44 w 87"/>
                  <a:gd name="T7" fmla="*/ 61 h 94"/>
                  <a:gd name="T8" fmla="*/ 27 w 87"/>
                  <a:gd name="T9" fmla="*/ 62 h 94"/>
                  <a:gd name="T10" fmla="*/ 11 w 87"/>
                  <a:gd name="T11" fmla="*/ 43 h 94"/>
                  <a:gd name="T12" fmla="*/ 2 w 87"/>
                  <a:gd name="T13" fmla="*/ 23 h 94"/>
                  <a:gd name="T14" fmla="*/ 0 w 87"/>
                  <a:gd name="T15" fmla="*/ 12 h 94"/>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94"/>
                  <a:gd name="T26" fmla="*/ 87 w 87"/>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94">
                    <a:moveTo>
                      <a:pt x="75" y="0"/>
                    </a:moveTo>
                    <a:cubicBezTo>
                      <a:pt x="76" y="7"/>
                      <a:pt x="79" y="15"/>
                      <a:pt x="81" y="22"/>
                    </a:cubicBezTo>
                    <a:cubicBezTo>
                      <a:pt x="83" y="39"/>
                      <a:pt x="87" y="57"/>
                      <a:pt x="79" y="73"/>
                    </a:cubicBezTo>
                    <a:cubicBezTo>
                      <a:pt x="78" y="80"/>
                      <a:pt x="71" y="87"/>
                      <a:pt x="64" y="88"/>
                    </a:cubicBezTo>
                    <a:cubicBezTo>
                      <a:pt x="55" y="94"/>
                      <a:pt x="50" y="92"/>
                      <a:pt x="40" y="90"/>
                    </a:cubicBezTo>
                    <a:cubicBezTo>
                      <a:pt x="30" y="82"/>
                      <a:pt x="22" y="75"/>
                      <a:pt x="16" y="63"/>
                    </a:cubicBezTo>
                    <a:cubicBezTo>
                      <a:pt x="14" y="53"/>
                      <a:pt x="9" y="44"/>
                      <a:pt x="4" y="34"/>
                    </a:cubicBezTo>
                    <a:cubicBezTo>
                      <a:pt x="3" y="28"/>
                      <a:pt x="1" y="23"/>
                      <a:pt x="0" y="18"/>
                    </a:cubicBezTo>
                  </a:path>
                </a:pathLst>
              </a:custGeom>
              <a:noFill/>
              <a:ln w="9525">
                <a:solidFill>
                  <a:schemeClr val="tx1"/>
                </a:solidFill>
                <a:miter lim="800000"/>
                <a:headEnd/>
                <a:tailEnd/>
              </a:ln>
            </p:spPr>
            <p:txBody>
              <a:bodyPr wrap="none"/>
              <a:lstStyle/>
              <a:p>
                <a:endParaRPr lang="en-US"/>
              </a:p>
            </p:txBody>
          </p:sp>
          <p:sp>
            <p:nvSpPr>
              <p:cNvPr id="605" name="Freeform 118"/>
              <p:cNvSpPr>
                <a:spLocks/>
              </p:cNvSpPr>
              <p:nvPr/>
            </p:nvSpPr>
            <p:spPr bwMode="auto">
              <a:xfrm rot="16200000">
                <a:off x="2417" y="3119"/>
                <a:ext cx="49" cy="22"/>
              </a:xfrm>
              <a:custGeom>
                <a:avLst/>
                <a:gdLst>
                  <a:gd name="T0" fmla="*/ 0 w 60"/>
                  <a:gd name="T1" fmla="*/ 0 h 27"/>
                  <a:gd name="T2" fmla="*/ 16 w 60"/>
                  <a:gd name="T3" fmla="*/ 8 h 27"/>
                  <a:gd name="T4" fmla="*/ 28 w 60"/>
                  <a:gd name="T5" fmla="*/ 12 h 27"/>
                  <a:gd name="T6" fmla="*/ 34 w 60"/>
                  <a:gd name="T7" fmla="*/ 14 h 27"/>
                  <a:gd name="T8" fmla="*/ 36 w 60"/>
                  <a:gd name="T9" fmla="*/ 17 h 27"/>
                  <a:gd name="T10" fmla="*/ 40 w 60"/>
                  <a:gd name="T11" fmla="*/ 18 h 27"/>
                  <a:gd name="T12" fmla="*/ 0 60000 65536"/>
                  <a:gd name="T13" fmla="*/ 0 60000 65536"/>
                  <a:gd name="T14" fmla="*/ 0 60000 65536"/>
                  <a:gd name="T15" fmla="*/ 0 60000 65536"/>
                  <a:gd name="T16" fmla="*/ 0 60000 65536"/>
                  <a:gd name="T17" fmla="*/ 0 60000 65536"/>
                  <a:gd name="T18" fmla="*/ 0 w 60"/>
                  <a:gd name="T19" fmla="*/ 0 h 27"/>
                  <a:gd name="T20" fmla="*/ 60 w 60"/>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60" h="27">
                    <a:moveTo>
                      <a:pt x="0" y="0"/>
                    </a:moveTo>
                    <a:cubicBezTo>
                      <a:pt x="8" y="4"/>
                      <a:pt x="15" y="10"/>
                      <a:pt x="24" y="12"/>
                    </a:cubicBezTo>
                    <a:cubicBezTo>
                      <a:pt x="30" y="15"/>
                      <a:pt x="36" y="17"/>
                      <a:pt x="42" y="18"/>
                    </a:cubicBezTo>
                    <a:cubicBezTo>
                      <a:pt x="45" y="19"/>
                      <a:pt x="48" y="19"/>
                      <a:pt x="51" y="21"/>
                    </a:cubicBezTo>
                    <a:cubicBezTo>
                      <a:pt x="53" y="22"/>
                      <a:pt x="52" y="25"/>
                      <a:pt x="54" y="26"/>
                    </a:cubicBezTo>
                    <a:cubicBezTo>
                      <a:pt x="56" y="27"/>
                      <a:pt x="60" y="27"/>
                      <a:pt x="60" y="27"/>
                    </a:cubicBezTo>
                  </a:path>
                </a:pathLst>
              </a:custGeom>
              <a:solidFill>
                <a:schemeClr val="hlink"/>
              </a:solidFill>
              <a:ln w="9525">
                <a:solidFill>
                  <a:schemeClr val="tx1"/>
                </a:solidFill>
                <a:miter lim="800000"/>
                <a:headEnd/>
                <a:tailEnd/>
              </a:ln>
            </p:spPr>
            <p:txBody>
              <a:bodyPr wrap="none"/>
              <a:lstStyle/>
              <a:p>
                <a:endParaRPr lang="en-US"/>
              </a:p>
            </p:txBody>
          </p:sp>
          <p:sp>
            <p:nvSpPr>
              <p:cNvPr id="606" name="Freeform 119"/>
              <p:cNvSpPr>
                <a:spLocks/>
              </p:cNvSpPr>
              <p:nvPr/>
            </p:nvSpPr>
            <p:spPr bwMode="auto">
              <a:xfrm rot="16200000">
                <a:off x="2725" y="3273"/>
                <a:ext cx="60" cy="127"/>
              </a:xfrm>
              <a:custGeom>
                <a:avLst/>
                <a:gdLst>
                  <a:gd name="T0" fmla="*/ 49 w 73"/>
                  <a:gd name="T1" fmla="*/ 0 h 154"/>
                  <a:gd name="T2" fmla="*/ 45 w 73"/>
                  <a:gd name="T3" fmla="*/ 26 h 154"/>
                  <a:gd name="T4" fmla="*/ 39 w 73"/>
                  <a:gd name="T5" fmla="*/ 69 h 154"/>
                  <a:gd name="T6" fmla="*/ 33 w 73"/>
                  <a:gd name="T7" fmla="*/ 91 h 154"/>
                  <a:gd name="T8" fmla="*/ 21 w 73"/>
                  <a:gd name="T9" fmla="*/ 105 h 154"/>
                  <a:gd name="T10" fmla="*/ 11 w 73"/>
                  <a:gd name="T11" fmla="*/ 102 h 154"/>
                  <a:gd name="T12" fmla="*/ 2 w 73"/>
                  <a:gd name="T13" fmla="*/ 92 h 154"/>
                  <a:gd name="T14" fmla="*/ 0 w 73"/>
                  <a:gd name="T15" fmla="*/ 82 h 154"/>
                  <a:gd name="T16" fmla="*/ 6 w 73"/>
                  <a:gd name="T17" fmla="*/ 52 h 154"/>
                  <a:gd name="T18" fmla="*/ 27 w 73"/>
                  <a:gd name="T19" fmla="*/ 26 h 154"/>
                  <a:gd name="T20" fmla="*/ 32 w 73"/>
                  <a:gd name="T21" fmla="*/ 18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154"/>
                  <a:gd name="T35" fmla="*/ 73 w 73"/>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154">
                    <a:moveTo>
                      <a:pt x="73" y="0"/>
                    </a:moveTo>
                    <a:cubicBezTo>
                      <a:pt x="71" y="13"/>
                      <a:pt x="70" y="26"/>
                      <a:pt x="67" y="39"/>
                    </a:cubicBezTo>
                    <a:cubicBezTo>
                      <a:pt x="65" y="59"/>
                      <a:pt x="65" y="84"/>
                      <a:pt x="58" y="102"/>
                    </a:cubicBezTo>
                    <a:cubicBezTo>
                      <a:pt x="56" y="112"/>
                      <a:pt x="53" y="124"/>
                      <a:pt x="49" y="133"/>
                    </a:cubicBezTo>
                    <a:cubicBezTo>
                      <a:pt x="47" y="144"/>
                      <a:pt x="43" y="152"/>
                      <a:pt x="31" y="154"/>
                    </a:cubicBezTo>
                    <a:cubicBezTo>
                      <a:pt x="26" y="153"/>
                      <a:pt x="21" y="151"/>
                      <a:pt x="16" y="150"/>
                    </a:cubicBezTo>
                    <a:cubicBezTo>
                      <a:pt x="8" y="139"/>
                      <a:pt x="12" y="144"/>
                      <a:pt x="4" y="136"/>
                    </a:cubicBezTo>
                    <a:cubicBezTo>
                      <a:pt x="3" y="130"/>
                      <a:pt x="1" y="126"/>
                      <a:pt x="0" y="120"/>
                    </a:cubicBezTo>
                    <a:cubicBezTo>
                      <a:pt x="1" y="103"/>
                      <a:pt x="0" y="90"/>
                      <a:pt x="9" y="76"/>
                    </a:cubicBezTo>
                    <a:cubicBezTo>
                      <a:pt x="11" y="62"/>
                      <a:pt x="30" y="47"/>
                      <a:pt x="40" y="37"/>
                    </a:cubicBezTo>
                    <a:cubicBezTo>
                      <a:pt x="43" y="34"/>
                      <a:pt x="44" y="29"/>
                      <a:pt x="48" y="27"/>
                    </a:cubicBezTo>
                  </a:path>
                </a:pathLst>
              </a:custGeom>
              <a:noFill/>
              <a:ln w="9525">
                <a:solidFill>
                  <a:schemeClr val="tx1"/>
                </a:solidFill>
                <a:miter lim="800000"/>
                <a:headEnd/>
                <a:tailEnd/>
              </a:ln>
            </p:spPr>
            <p:txBody>
              <a:bodyPr wrap="none"/>
              <a:lstStyle/>
              <a:p>
                <a:endParaRPr lang="en-US"/>
              </a:p>
            </p:txBody>
          </p:sp>
          <p:sp>
            <p:nvSpPr>
              <p:cNvPr id="607" name="Freeform 120"/>
              <p:cNvSpPr>
                <a:spLocks/>
              </p:cNvSpPr>
              <p:nvPr/>
            </p:nvSpPr>
            <p:spPr bwMode="auto">
              <a:xfrm rot="16200000">
                <a:off x="2634" y="3242"/>
                <a:ext cx="108" cy="76"/>
              </a:xfrm>
              <a:custGeom>
                <a:avLst/>
                <a:gdLst>
                  <a:gd name="T0" fmla="*/ 109 w 107"/>
                  <a:gd name="T1" fmla="*/ 7 h 67"/>
                  <a:gd name="T2" fmla="*/ 91 w 107"/>
                  <a:gd name="T3" fmla="*/ 22 h 67"/>
                  <a:gd name="T4" fmla="*/ 38 w 107"/>
                  <a:gd name="T5" fmla="*/ 61 h 67"/>
                  <a:gd name="T6" fmla="*/ 23 w 107"/>
                  <a:gd name="T7" fmla="*/ 74 h 67"/>
                  <a:gd name="T8" fmla="*/ 8 w 107"/>
                  <a:gd name="T9" fmla="*/ 81 h 67"/>
                  <a:gd name="T10" fmla="*/ 7 w 107"/>
                  <a:gd name="T11" fmla="*/ 73 h 67"/>
                  <a:gd name="T12" fmla="*/ 22 w 107"/>
                  <a:gd name="T13" fmla="*/ 49 h 67"/>
                  <a:gd name="T14" fmla="*/ 37 w 107"/>
                  <a:gd name="T15" fmla="*/ 41 h 67"/>
                  <a:gd name="T16" fmla="*/ 57 w 107"/>
                  <a:gd name="T17" fmla="*/ 29 h 67"/>
                  <a:gd name="T18" fmla="*/ 75 w 107"/>
                  <a:gd name="T19" fmla="*/ 22 h 67"/>
                  <a:gd name="T20" fmla="*/ 93 w 107"/>
                  <a:gd name="T21" fmla="*/ 10 h 67"/>
                  <a:gd name="T22" fmla="*/ 100 w 107"/>
                  <a:gd name="T23" fmla="*/ 0 h 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67"/>
                  <a:gd name="T38" fmla="*/ 107 w 107"/>
                  <a:gd name="T39" fmla="*/ 67 h 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67">
                    <a:moveTo>
                      <a:pt x="107" y="5"/>
                    </a:moveTo>
                    <a:cubicBezTo>
                      <a:pt x="101" y="10"/>
                      <a:pt x="96" y="14"/>
                      <a:pt x="89" y="17"/>
                    </a:cubicBezTo>
                    <a:cubicBezTo>
                      <a:pt x="80" y="26"/>
                      <a:pt x="50" y="46"/>
                      <a:pt x="38" y="48"/>
                    </a:cubicBezTo>
                    <a:cubicBezTo>
                      <a:pt x="33" y="54"/>
                      <a:pt x="31" y="56"/>
                      <a:pt x="23" y="57"/>
                    </a:cubicBezTo>
                    <a:cubicBezTo>
                      <a:pt x="18" y="61"/>
                      <a:pt x="14" y="62"/>
                      <a:pt x="8" y="63"/>
                    </a:cubicBezTo>
                    <a:cubicBezTo>
                      <a:pt x="0" y="67"/>
                      <a:pt x="5" y="60"/>
                      <a:pt x="7" y="56"/>
                    </a:cubicBezTo>
                    <a:cubicBezTo>
                      <a:pt x="9" y="47"/>
                      <a:pt x="12" y="40"/>
                      <a:pt x="22" y="38"/>
                    </a:cubicBezTo>
                    <a:cubicBezTo>
                      <a:pt x="27" y="34"/>
                      <a:pt x="31" y="33"/>
                      <a:pt x="37" y="32"/>
                    </a:cubicBezTo>
                    <a:cubicBezTo>
                      <a:pt x="42" y="28"/>
                      <a:pt x="49" y="24"/>
                      <a:pt x="55" y="23"/>
                    </a:cubicBezTo>
                    <a:cubicBezTo>
                      <a:pt x="61" y="20"/>
                      <a:pt x="67" y="18"/>
                      <a:pt x="73" y="17"/>
                    </a:cubicBezTo>
                    <a:cubicBezTo>
                      <a:pt x="79" y="13"/>
                      <a:pt x="84" y="9"/>
                      <a:pt x="91" y="8"/>
                    </a:cubicBezTo>
                    <a:cubicBezTo>
                      <a:pt x="93" y="5"/>
                      <a:pt x="98" y="0"/>
                      <a:pt x="98" y="0"/>
                    </a:cubicBezTo>
                  </a:path>
                </a:pathLst>
              </a:custGeom>
              <a:solidFill>
                <a:schemeClr val="hlink"/>
              </a:solidFill>
              <a:ln w="9525">
                <a:solidFill>
                  <a:schemeClr val="tx1"/>
                </a:solidFill>
                <a:miter lim="800000"/>
                <a:headEnd/>
                <a:tailEnd/>
              </a:ln>
            </p:spPr>
            <p:txBody>
              <a:bodyPr wrap="none"/>
              <a:lstStyle/>
              <a:p>
                <a:endParaRPr lang="en-US"/>
              </a:p>
            </p:txBody>
          </p:sp>
        </p:grpSp>
        <p:sp>
          <p:nvSpPr>
            <p:cNvPr id="579" name="TextBox 578"/>
            <p:cNvSpPr txBox="1"/>
            <p:nvPr/>
          </p:nvSpPr>
          <p:spPr>
            <a:xfrm>
              <a:off x="3396310" y="1154842"/>
              <a:ext cx="332142" cy="307777"/>
            </a:xfrm>
            <a:prstGeom prst="rect">
              <a:avLst/>
            </a:prstGeom>
            <a:noFill/>
          </p:spPr>
          <p:txBody>
            <a:bodyPr wrap="none" rtlCol="0">
              <a:spAutoFit/>
            </a:bodyPr>
            <a:lstStyle/>
            <a:p>
              <a:r>
                <a:rPr lang="en-US" dirty="0"/>
                <a:t>+</a:t>
              </a:r>
            </a:p>
          </p:txBody>
        </p:sp>
        <p:sp>
          <p:nvSpPr>
            <p:cNvPr id="580" name="TextBox 579"/>
            <p:cNvSpPr txBox="1"/>
            <p:nvPr/>
          </p:nvSpPr>
          <p:spPr>
            <a:xfrm>
              <a:off x="3815342" y="2555329"/>
              <a:ext cx="534122" cy="307777"/>
            </a:xfrm>
            <a:prstGeom prst="rect">
              <a:avLst/>
            </a:prstGeom>
            <a:noFill/>
          </p:spPr>
          <p:txBody>
            <a:bodyPr wrap="none" rtlCol="0">
              <a:spAutoFit/>
            </a:bodyPr>
            <a:lstStyle/>
            <a:p>
              <a:r>
                <a:rPr lang="en-US" dirty="0"/>
                <a:t>+½</a:t>
              </a:r>
            </a:p>
          </p:txBody>
        </p:sp>
      </p:grpSp>
      <p:sp>
        <p:nvSpPr>
          <p:cNvPr id="458" name="Rectangle 457"/>
          <p:cNvSpPr/>
          <p:nvPr/>
        </p:nvSpPr>
        <p:spPr bwMode="auto">
          <a:xfrm>
            <a:off x="3898252" y="1758542"/>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459" name="Rectangle 458"/>
          <p:cNvSpPr/>
          <p:nvPr/>
        </p:nvSpPr>
        <p:spPr bwMode="auto">
          <a:xfrm>
            <a:off x="3550314" y="3873580"/>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461" name="Rectangle 460"/>
          <p:cNvSpPr/>
          <p:nvPr/>
        </p:nvSpPr>
        <p:spPr bwMode="auto">
          <a:xfrm>
            <a:off x="6242891" y="1755483"/>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574" name="Rectangle 573"/>
          <p:cNvSpPr/>
          <p:nvPr/>
        </p:nvSpPr>
        <p:spPr bwMode="auto">
          <a:xfrm>
            <a:off x="8550594" y="1753952"/>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576" name="Rectangle 575"/>
          <p:cNvSpPr/>
          <p:nvPr/>
        </p:nvSpPr>
        <p:spPr bwMode="auto">
          <a:xfrm>
            <a:off x="5856465" y="3857693"/>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1" name="Rectangle 690"/>
          <p:cNvSpPr/>
          <p:nvPr/>
        </p:nvSpPr>
        <p:spPr bwMode="auto">
          <a:xfrm>
            <a:off x="8164168" y="3830507"/>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2" name="Rectangle 691"/>
          <p:cNvSpPr/>
          <p:nvPr/>
        </p:nvSpPr>
        <p:spPr bwMode="auto">
          <a:xfrm>
            <a:off x="5455660" y="5907061"/>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
        <p:nvSpPr>
          <p:cNvPr id="693" name="Rectangle 692"/>
          <p:cNvSpPr/>
          <p:nvPr/>
        </p:nvSpPr>
        <p:spPr bwMode="auto">
          <a:xfrm>
            <a:off x="3119198" y="5944012"/>
            <a:ext cx="243755" cy="243726"/>
          </a:xfrm>
          <a:prstGeom prst="rect">
            <a:avLst/>
          </a:prstGeom>
          <a:solidFill>
            <a:schemeClr val="bg1"/>
          </a:solidFill>
          <a:ln w="9525" cap="flat" cmpd="sng" algn="ctr">
            <a:solidFill>
              <a:schemeClr val="bg1"/>
            </a:solidFill>
            <a:prstDash val="solid"/>
            <a:miter lim="800000"/>
            <a:headEnd type="none" w="med" len="med"/>
            <a:tailEnd type="none" w="med" len="med"/>
          </a:ln>
          <a:effectLst/>
        </p:spPr>
        <p:txBody>
          <a:bodyPr vert="horz" wrap="none" lIns="91440" tIns="45720" rIns="91440" bIns="45720" numCol="1" rtlCol="0" anchor="t" anchorCtr="0" compatLnSpc="1">
            <a:prstTxWarp prst="textNoShape">
              <a:avLst/>
            </a:prstTxWarp>
          </a:bodyPr>
          <a:lstStyle/>
          <a:p>
            <a:endParaRPr lang="en-US" sz="2000"/>
          </a:p>
        </p:txBody>
      </p:sp>
    </p:spTree>
    <p:extLst>
      <p:ext uri="{BB962C8B-B14F-4D97-AF65-F5344CB8AC3E}">
        <p14:creationId xmlns:p14="http://schemas.microsoft.com/office/powerpoint/2010/main" val="248166010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914400" y="1872759"/>
            <a:ext cx="10363200" cy="1362075"/>
          </a:xfrm>
        </p:spPr>
        <p:txBody>
          <a:bodyPr/>
          <a:lstStyle/>
          <a:p>
            <a:r>
              <a:rPr lang="en-GB" altLang="en-GB" dirty="0"/>
              <a:t>anisotropy</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3531453283"/>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Anisotropy</a:t>
            </a:r>
          </a:p>
        </p:txBody>
      </p:sp>
      <p:sp>
        <p:nvSpPr>
          <p:cNvPr id="3" name="Content Placeholder 2">
            <a:extLst>
              <a:ext uri="{FF2B5EF4-FFF2-40B4-BE49-F238E27FC236}">
                <a16:creationId xmlns:a16="http://schemas.microsoft.com/office/drawing/2014/main" id="{F56253A5-0960-1841-90C4-2E9068B2E0F2}"/>
              </a:ext>
            </a:extLst>
          </p:cNvPr>
          <p:cNvSpPr>
            <a:spLocks noGrp="1"/>
          </p:cNvSpPr>
          <p:nvPr>
            <p:ph sz="half" idx="1"/>
          </p:nvPr>
        </p:nvSpPr>
        <p:spPr/>
        <p:txBody>
          <a:bodyPr/>
          <a:lstStyle/>
          <a:p>
            <a:r>
              <a:rPr lang="en-US" dirty="0"/>
              <a:t>Systematically weak and strong diffraction directions</a:t>
            </a:r>
          </a:p>
          <a:p>
            <a:r>
              <a:rPr lang="en-US" dirty="0"/>
              <a:t>Caused by underlying anisotropic movement of atoms</a:t>
            </a:r>
          </a:p>
        </p:txBody>
      </p:sp>
      <p:pic>
        <p:nvPicPr>
          <p:cNvPr id="27655" name="Picture 7" descr="Image result for anisotropic diffraction crystal">
            <a:extLst>
              <a:ext uri="{FF2B5EF4-FFF2-40B4-BE49-F238E27FC236}">
                <a16:creationId xmlns:a16="http://schemas.microsoft.com/office/drawing/2014/main" id="{FDA509A4-4C68-0E4E-A5CB-8949142696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16900" y="664645"/>
            <a:ext cx="2451100" cy="4483100"/>
          </a:xfrm>
          <a:prstGeom prst="rect">
            <a:avLst/>
          </a:prstGeom>
          <a:noFill/>
          <a:extLst>
            <a:ext uri="{909E8E84-426E-40DD-AFC4-6F175D3DCCD1}">
              <a14:hiddenFill xmlns:a14="http://schemas.microsoft.com/office/drawing/2010/main">
                <a:solidFill>
                  <a:srgbClr val="FFFFFF"/>
                </a:solidFill>
              </a14:hiddenFill>
            </a:ext>
          </a:extLst>
        </p:spPr>
      </p:pic>
      <p:pic>
        <p:nvPicPr>
          <p:cNvPr id="323601" name="Picture 17">
            <a:extLst>
              <a:ext uri="{FF2B5EF4-FFF2-40B4-BE49-F238E27FC236}">
                <a16:creationId xmlns:a16="http://schemas.microsoft.com/office/drawing/2014/main" id="{9DDAC0EF-F6D0-7647-ACF1-C08615EF8553}"/>
              </a:ext>
            </a:extLst>
          </p:cNvPr>
          <p:cNvPicPr>
            <a:picLocks noChangeAspect="1" noChangeArrowheads="1"/>
          </p:cNvPicPr>
          <p:nvPr/>
        </p:nvPicPr>
        <p:blipFill rotWithShape="1">
          <a:blip r:embed="rId4" cstate="screen">
            <a:extLst>
              <a:ext uri="{28A0092B-C50C-407E-A947-70E740481C1C}">
                <a14:useLocalDpi xmlns:a14="http://schemas.microsoft.com/office/drawing/2010/main" val="0"/>
              </a:ext>
            </a:extLst>
          </a:blip>
          <a:srcRect/>
          <a:stretch/>
        </p:blipFill>
        <p:spPr bwMode="auto">
          <a:xfrm>
            <a:off x="3095774" y="3338971"/>
            <a:ext cx="1514939" cy="1992086"/>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D932FFC6-9C84-E241-B61A-48AC42D65297}"/>
              </a:ext>
            </a:extLst>
          </p:cNvPr>
          <p:cNvSpPr/>
          <p:nvPr/>
        </p:nvSpPr>
        <p:spPr>
          <a:xfrm>
            <a:off x="2678796" y="5522875"/>
            <a:ext cx="4572000" cy="738664"/>
          </a:xfrm>
          <a:prstGeom prst="rect">
            <a:avLst/>
          </a:prstGeom>
        </p:spPr>
        <p:txBody>
          <a:bodyPr>
            <a:spAutoFit/>
          </a:bodyPr>
          <a:lstStyle/>
          <a:p>
            <a:r>
              <a:rPr lang="en-GB" i="1" dirty="0"/>
              <a:t>Visualization of individually refined isotropic (left) versus anisotropic (right) B-factors for a high-resolution structure</a:t>
            </a:r>
            <a:endParaRPr lang="en-US" dirty="0"/>
          </a:p>
        </p:txBody>
      </p:sp>
      <p:pic>
        <p:nvPicPr>
          <p:cNvPr id="15" name="Picture 17">
            <a:extLst>
              <a:ext uri="{FF2B5EF4-FFF2-40B4-BE49-F238E27FC236}">
                <a16:creationId xmlns:a16="http://schemas.microsoft.com/office/drawing/2014/main" id="{B62E3C96-624D-E84F-86F3-DE94B69248E6}"/>
              </a:ext>
            </a:extLst>
          </p:cNvPr>
          <p:cNvPicPr>
            <a:picLocks noChangeAspect="1" noChangeArrowheads="1"/>
          </p:cNvPicPr>
          <p:nvPr/>
        </p:nvPicPr>
        <p:blipFill rotWithShape="1">
          <a:blip r:embed="rId5" cstate="screen">
            <a:extLst>
              <a:ext uri="{28A0092B-C50C-407E-A947-70E740481C1C}">
                <a14:useLocalDpi xmlns:a14="http://schemas.microsoft.com/office/drawing/2010/main" val="0"/>
              </a:ext>
            </a:extLst>
          </a:blip>
          <a:srcRect/>
          <a:stretch/>
        </p:blipFill>
        <p:spPr bwMode="auto">
          <a:xfrm>
            <a:off x="5112736" y="3330006"/>
            <a:ext cx="1624560" cy="199208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152942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BB6F66-9935-A44A-A997-9837CFD6E244}"/>
              </a:ext>
            </a:extLst>
          </p:cNvPr>
          <p:cNvSpPr>
            <a:spLocks noGrp="1"/>
          </p:cNvSpPr>
          <p:nvPr>
            <p:ph type="title"/>
          </p:nvPr>
        </p:nvSpPr>
        <p:spPr/>
        <p:txBody>
          <a:bodyPr wrap="square" anchor="b">
            <a:normAutofit/>
          </a:bodyPr>
          <a:lstStyle/>
          <a:p>
            <a:r>
              <a:rPr lang="en-US" dirty="0"/>
              <a:t>Anisotropy in coiled coils</a:t>
            </a:r>
          </a:p>
        </p:txBody>
      </p:sp>
      <p:pic>
        <p:nvPicPr>
          <p:cNvPr id="331778" name="Picture 2">
            <a:extLst>
              <a:ext uri="{FF2B5EF4-FFF2-40B4-BE49-F238E27FC236}">
                <a16:creationId xmlns:a16="http://schemas.microsoft.com/office/drawing/2014/main" id="{9546E8D0-70EB-8A43-A524-3E1EACB36627}"/>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3271777" y="1787711"/>
            <a:ext cx="5288666" cy="2549892"/>
          </a:xfrm>
          <a:prstGeom prst="rect">
            <a:avLst/>
          </a:prstGeom>
          <a:solidFill>
            <a:srgbClr val="FFFFFF"/>
          </a:solidFill>
        </p:spPr>
      </p:pic>
      <p:sp>
        <p:nvSpPr>
          <p:cNvPr id="3" name="Rectangle 2">
            <a:extLst>
              <a:ext uri="{FF2B5EF4-FFF2-40B4-BE49-F238E27FC236}">
                <a16:creationId xmlns:a16="http://schemas.microsoft.com/office/drawing/2014/main" id="{CA850D4B-D707-E64C-897C-DB334E8FD7A2}"/>
              </a:ext>
            </a:extLst>
          </p:cNvPr>
          <p:cNvSpPr/>
          <p:nvPr/>
        </p:nvSpPr>
        <p:spPr>
          <a:xfrm>
            <a:off x="2643187" y="4441971"/>
            <a:ext cx="6858000" cy="1323439"/>
          </a:xfrm>
          <a:prstGeom prst="rect">
            <a:avLst/>
          </a:prstGeom>
        </p:spPr>
        <p:txBody>
          <a:bodyPr wrap="square">
            <a:spAutoFit/>
          </a:bodyPr>
          <a:lstStyle/>
          <a:p>
            <a:r>
              <a:rPr lang="en-GB" sz="2000" b="0" dirty="0">
                <a:latin typeface="Avenir Book" panose="02000503020000020003" pitchFamily="2" charset="0"/>
              </a:rPr>
              <a:t>(a) Honeycomb-like P6 crystal lattice of a computationally-designed coiled-coil protein building block. (b) The layer structures were stacked by hydrogen bond interactions between layers. 4DAC </a:t>
            </a:r>
            <a:endParaRPr lang="en-US" sz="2000" b="0" dirty="0">
              <a:latin typeface="Avenir Book" panose="02000503020000020003" pitchFamily="2" charset="0"/>
            </a:endParaRPr>
          </a:p>
        </p:txBody>
      </p:sp>
    </p:spTree>
    <p:extLst>
      <p:ext uri="{BB962C8B-B14F-4D97-AF65-F5344CB8AC3E}">
        <p14:creationId xmlns:p14="http://schemas.microsoft.com/office/powerpoint/2010/main" val="113349996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Word"/>
      </p:transition>
    </mc:Choice>
    <mc:Fallback xmlns="">
      <p:transition spd="slow">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Grp="1" noChangeArrowheads="1"/>
          </p:cNvSpPr>
          <p:nvPr>
            <p:ph type="title"/>
          </p:nvPr>
        </p:nvSpPr>
        <p:spPr>
          <a:xfrm>
            <a:off x="914400" y="1872759"/>
            <a:ext cx="10363200" cy="1362075"/>
          </a:xfrm>
        </p:spPr>
        <p:txBody>
          <a:bodyPr/>
          <a:lstStyle/>
          <a:p>
            <a:r>
              <a:rPr lang="en-GB" altLang="en-GB" dirty="0"/>
              <a:t>translational non-crystallographic symmetry</a:t>
            </a:r>
          </a:p>
        </p:txBody>
      </p:sp>
      <p:sp>
        <p:nvSpPr>
          <p:cNvPr id="2" name="TextBox 1"/>
          <p:cNvSpPr txBox="1"/>
          <p:nvPr/>
        </p:nvSpPr>
        <p:spPr>
          <a:xfrm>
            <a:off x="15237219" y="3777468"/>
            <a:ext cx="184731" cy="307777"/>
          </a:xfrm>
          <a:prstGeom prst="rect">
            <a:avLst/>
          </a:prstGeom>
          <a:noFill/>
        </p:spPr>
        <p:txBody>
          <a:bodyPr wrap="none" rtlCol="0">
            <a:spAutoFit/>
          </a:bodyPr>
          <a:lstStyle/>
          <a:p>
            <a:endParaRPr lang="en-US" dirty="0"/>
          </a:p>
        </p:txBody>
      </p:sp>
    </p:spTree>
    <p:extLst>
      <p:ext uri="{BB962C8B-B14F-4D97-AF65-F5344CB8AC3E}">
        <p14:creationId xmlns:p14="http://schemas.microsoft.com/office/powerpoint/2010/main" val="2010248666"/>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GB" dirty="0"/>
              <a:t>Translational NCS</a:t>
            </a:r>
          </a:p>
        </p:txBody>
      </p:sp>
      <p:sp>
        <p:nvSpPr>
          <p:cNvPr id="19" name="Content Placeholder 18"/>
          <p:cNvSpPr>
            <a:spLocks noGrp="1"/>
          </p:cNvSpPr>
          <p:nvPr>
            <p:ph idx="1"/>
          </p:nvPr>
        </p:nvSpPr>
        <p:spPr/>
        <p:txBody>
          <a:bodyPr/>
          <a:lstStyle/>
          <a:p>
            <a:r>
              <a:rPr lang="en-GB" dirty="0"/>
              <a:t>If TNCS is not accounted for then TFZ &gt; 8 does not indicate a correct placement</a:t>
            </a:r>
          </a:p>
          <a:p>
            <a:pPr lvl="1"/>
            <a:r>
              <a:rPr lang="en-GB" dirty="0"/>
              <a:t>TFZ always higher</a:t>
            </a:r>
          </a:p>
          <a:p>
            <a:pPr lvl="1"/>
            <a:r>
              <a:rPr lang="en-GB" dirty="0"/>
              <a:t>TFZ &gt; 12 can be wrong</a:t>
            </a:r>
          </a:p>
          <a:p>
            <a:r>
              <a:rPr lang="en-GB" dirty="0"/>
              <a:t>i.e. Assumptions of ML violated</a:t>
            </a:r>
          </a:p>
          <a:p>
            <a:r>
              <a:rPr lang="en-GB" dirty="0"/>
              <a:t>When TFZ is accounted for the TFZ values are those expected of data without TNCS (?)</a:t>
            </a:r>
          </a:p>
          <a:p>
            <a:pPr lvl="1"/>
            <a:endParaRPr lang="en-GB" dirty="0"/>
          </a:p>
          <a:p>
            <a:endParaRPr lang="en-GB" dirty="0"/>
          </a:p>
          <a:p>
            <a:endParaRPr lang="en-GB" dirty="0"/>
          </a:p>
        </p:txBody>
      </p:sp>
    </p:spTree>
    <p:extLst>
      <p:ext uri="{BB962C8B-B14F-4D97-AF65-F5344CB8AC3E}">
        <p14:creationId xmlns:p14="http://schemas.microsoft.com/office/powerpoint/2010/main" val="125800623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GB" dirty="0"/>
              <a:t>Translational NCS</a:t>
            </a:r>
          </a:p>
        </p:txBody>
      </p:sp>
      <p:sp>
        <p:nvSpPr>
          <p:cNvPr id="19" name="Content Placeholder 18"/>
          <p:cNvSpPr>
            <a:spLocks noGrp="1"/>
          </p:cNvSpPr>
          <p:nvPr>
            <p:ph idx="1"/>
          </p:nvPr>
        </p:nvSpPr>
        <p:spPr/>
        <p:txBody>
          <a:bodyPr/>
          <a:lstStyle/>
          <a:p>
            <a:r>
              <a:rPr lang="en-GB" dirty="0"/>
              <a:t>TNCS indicated by Patterson Peak</a:t>
            </a:r>
          </a:p>
          <a:p>
            <a:r>
              <a:rPr lang="en-GB" dirty="0"/>
              <a:t>16% origin @ 5Å</a:t>
            </a:r>
          </a:p>
          <a:p>
            <a:pPr lvl="1"/>
            <a:endParaRPr lang="en-GB" dirty="0"/>
          </a:p>
          <a:p>
            <a:endParaRPr lang="en-GB" dirty="0"/>
          </a:p>
          <a:p>
            <a:endParaRPr lang="en-GB" dirty="0"/>
          </a:p>
        </p:txBody>
      </p:sp>
      <p:pic>
        <p:nvPicPr>
          <p:cNvPr id="20" name="Picture 2" descr="http://www.ccp4.ac.uk/dist/ccp4i/help/modules/appendices/mr-bathtutorial/mrenin.gif"/>
          <p:cNvPicPr>
            <a:picLocks noChangeAspect="1" noChangeArrowheads="1"/>
          </p:cNvPicPr>
          <p:nvPr/>
        </p:nvPicPr>
        <p:blipFill>
          <a:blip r:embed="rId2" cstate="screen">
            <a:extLst>
              <a:ext uri="{28A0092B-C50C-407E-A947-70E740481C1C}">
                <a14:useLocalDpi xmlns:a14="http://schemas.microsoft.com/office/drawing/2010/main" val="0"/>
              </a:ext>
            </a:extLst>
          </a:blip>
          <a:srcRect l="10271" b="12227"/>
          <a:stretch>
            <a:fillRect/>
          </a:stretch>
        </p:blipFill>
        <p:spPr bwMode="auto">
          <a:xfrm>
            <a:off x="7556235" y="738927"/>
            <a:ext cx="3198386" cy="5319883"/>
          </a:xfrm>
          <a:prstGeom prst="rect">
            <a:avLst/>
          </a:prstGeom>
          <a:noFill/>
        </p:spPr>
      </p:pic>
      <p:sp>
        <p:nvSpPr>
          <p:cNvPr id="5" name="Puzzle2"/>
          <p:cNvSpPr>
            <a:spLocks noEditPoints="1" noChangeArrowheads="1"/>
          </p:cNvSpPr>
          <p:nvPr/>
        </p:nvSpPr>
        <p:spPr bwMode="auto">
          <a:xfrm rot="16214989">
            <a:off x="1938187" y="4795633"/>
            <a:ext cx="1859566" cy="1442113"/>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sp>
        <p:nvSpPr>
          <p:cNvPr id="6" name="Puzzle2"/>
          <p:cNvSpPr>
            <a:spLocks noEditPoints="1" noChangeArrowheads="1"/>
          </p:cNvSpPr>
          <p:nvPr/>
        </p:nvSpPr>
        <p:spPr bwMode="auto">
          <a:xfrm rot="16214989">
            <a:off x="4111624" y="3610731"/>
            <a:ext cx="1859566" cy="1442113"/>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cxnSp>
        <p:nvCxnSpPr>
          <p:cNvPr id="7" name="Straight Arrow Connector 6"/>
          <p:cNvCxnSpPr>
            <a:stCxn id="5" idx="6"/>
            <a:endCxn id="6" idx="6"/>
          </p:cNvCxnSpPr>
          <p:nvPr/>
        </p:nvCxnSpPr>
        <p:spPr>
          <a:xfrm flipV="1">
            <a:off x="2148790" y="4328651"/>
            <a:ext cx="2173437" cy="1184902"/>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10" name="Straight Arrow Connector 9"/>
          <p:cNvCxnSpPr>
            <a:stCxn id="5" idx="4"/>
            <a:endCxn id="6" idx="4"/>
          </p:cNvCxnSpPr>
          <p:nvPr/>
        </p:nvCxnSpPr>
        <p:spPr>
          <a:xfrm flipV="1">
            <a:off x="3157975" y="3403259"/>
            <a:ext cx="2173437" cy="1184902"/>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11" name="Straight Arrow Connector 10"/>
          <p:cNvCxnSpPr>
            <a:stCxn id="5" idx="0"/>
            <a:endCxn id="6" idx="0"/>
          </p:cNvCxnSpPr>
          <p:nvPr/>
        </p:nvCxnSpPr>
        <p:spPr>
          <a:xfrm flipV="1">
            <a:off x="3036572" y="5261366"/>
            <a:ext cx="2173437" cy="1184902"/>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16" name="Straight Arrow Connector 15"/>
          <p:cNvCxnSpPr>
            <a:stCxn id="5" idx="5"/>
            <a:endCxn id="6" idx="5"/>
          </p:cNvCxnSpPr>
          <p:nvPr/>
        </p:nvCxnSpPr>
        <p:spPr>
          <a:xfrm flipV="1">
            <a:off x="2532364" y="3806110"/>
            <a:ext cx="2173437" cy="1184902"/>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21" name="Straight Arrow Connector 20"/>
          <p:cNvCxnSpPr/>
          <p:nvPr/>
        </p:nvCxnSpPr>
        <p:spPr>
          <a:xfrm flipV="1">
            <a:off x="3374363" y="4672254"/>
            <a:ext cx="2173437" cy="1184902"/>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22" name="Straight Arrow Connector 21"/>
          <p:cNvCxnSpPr/>
          <p:nvPr/>
        </p:nvCxnSpPr>
        <p:spPr>
          <a:xfrm flipV="1">
            <a:off x="3036572" y="4328651"/>
            <a:ext cx="2256023" cy="1223378"/>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23" name="Straight Arrow Connector 22"/>
          <p:cNvCxnSpPr>
            <a:stCxn id="5" idx="3"/>
            <a:endCxn id="6" idx="3"/>
          </p:cNvCxnSpPr>
          <p:nvPr/>
        </p:nvCxnSpPr>
        <p:spPr>
          <a:xfrm flipV="1">
            <a:off x="3563908" y="3816462"/>
            <a:ext cx="2173437" cy="1184902"/>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24" name="Straight Arrow Connector 23"/>
          <p:cNvCxnSpPr>
            <a:stCxn id="5" idx="7"/>
            <a:endCxn id="6" idx="7"/>
          </p:cNvCxnSpPr>
          <p:nvPr/>
        </p:nvCxnSpPr>
        <p:spPr>
          <a:xfrm flipV="1">
            <a:off x="2537951" y="4898382"/>
            <a:ext cx="2173437" cy="1184902"/>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cxnSp>
        <p:nvCxnSpPr>
          <p:cNvPr id="25" name="Straight Arrow Connector 24"/>
          <p:cNvCxnSpPr>
            <a:stCxn id="5" idx="1"/>
            <a:endCxn id="6" idx="1"/>
          </p:cNvCxnSpPr>
          <p:nvPr/>
        </p:nvCxnSpPr>
        <p:spPr>
          <a:xfrm flipV="1">
            <a:off x="3557234" y="4902826"/>
            <a:ext cx="2173437" cy="1184902"/>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101358040"/>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normAutofit/>
          </a:bodyPr>
          <a:lstStyle/>
          <a:p>
            <a:r>
              <a:rPr lang="en-GB" dirty="0"/>
              <a:t>TNCS</a:t>
            </a:r>
          </a:p>
        </p:txBody>
      </p:sp>
      <p:sp>
        <p:nvSpPr>
          <p:cNvPr id="6" name="Text Placeholder 5"/>
          <p:cNvSpPr>
            <a:spLocks noGrp="1"/>
          </p:cNvSpPr>
          <p:nvPr>
            <p:ph sz="half" idx="1"/>
          </p:nvPr>
        </p:nvSpPr>
        <p:spPr/>
        <p:txBody>
          <a:bodyPr>
            <a:normAutofit/>
          </a:bodyPr>
          <a:lstStyle/>
          <a:p>
            <a:r>
              <a:rPr lang="en-GB" dirty="0"/>
              <a:t>Molecules related by a vector translation</a:t>
            </a:r>
          </a:p>
          <a:p>
            <a:r>
              <a:rPr lang="en-GB" dirty="0"/>
              <a:t>Patterson shows a single vector </a:t>
            </a:r>
          </a:p>
          <a:p>
            <a:pPr lvl="1"/>
            <a:r>
              <a:rPr lang="en-GB" dirty="0"/>
              <a:t>symmetry copies</a:t>
            </a:r>
          </a:p>
          <a:p>
            <a:endParaRPr lang="en-GB" dirty="0"/>
          </a:p>
          <a:p>
            <a:endParaRPr lang="en-GB" dirty="0"/>
          </a:p>
          <a:p>
            <a:endParaRPr lang="en-US" dirty="0"/>
          </a:p>
        </p:txBody>
      </p:sp>
      <p:sp>
        <p:nvSpPr>
          <p:cNvPr id="16" name="Rectangle 1035"/>
          <p:cNvSpPr>
            <a:spLocks noChangeArrowheads="1"/>
          </p:cNvSpPr>
          <p:nvPr/>
        </p:nvSpPr>
        <p:spPr bwMode="auto">
          <a:xfrm>
            <a:off x="6858197" y="3586620"/>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pic>
        <p:nvPicPr>
          <p:cNvPr id="2" name="Picture 1"/>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8547747" y="4696115"/>
            <a:ext cx="684799" cy="684799"/>
          </a:xfrm>
          <a:prstGeom prst="rect">
            <a:avLst/>
          </a:prstGeom>
        </p:spPr>
      </p:pic>
      <p:pic>
        <p:nvPicPr>
          <p:cNvPr id="9" name="Picture 8"/>
          <p:cNvPicPr>
            <a:picLocks noChangeAspect="1"/>
          </p:cNvPicPr>
          <p:nvPr/>
        </p:nvPicPr>
        <p:blipFill>
          <a:blip r:embed="rId3"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406175" y="5326004"/>
            <a:ext cx="904042" cy="904042"/>
          </a:xfrm>
          <a:prstGeom prst="rect">
            <a:avLst/>
          </a:prstGeom>
        </p:spPr>
      </p:pic>
      <p:sp>
        <p:nvSpPr>
          <p:cNvPr id="20" name="Rectangle 1035"/>
          <p:cNvSpPr>
            <a:spLocks noChangeArrowheads="1"/>
          </p:cNvSpPr>
          <p:nvPr/>
        </p:nvSpPr>
        <p:spPr bwMode="auto">
          <a:xfrm>
            <a:off x="6873138" y="1152397"/>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22" name="Puzzle2"/>
          <p:cNvSpPr>
            <a:spLocks noEditPoints="1" noChangeArrowheads="1"/>
          </p:cNvSpPr>
          <p:nvPr/>
        </p:nvSpPr>
        <p:spPr bwMode="auto">
          <a:xfrm rot="16214989">
            <a:off x="7413784" y="2167788"/>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sp>
        <p:nvSpPr>
          <p:cNvPr id="24" name="Puzzle2"/>
          <p:cNvSpPr>
            <a:spLocks noEditPoints="1" noChangeArrowheads="1"/>
          </p:cNvSpPr>
          <p:nvPr/>
        </p:nvSpPr>
        <p:spPr bwMode="auto">
          <a:xfrm rot="16214989">
            <a:off x="9460611" y="1410212"/>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cxnSp>
        <p:nvCxnSpPr>
          <p:cNvPr id="25" name="Straight Arrow Connector 24"/>
          <p:cNvCxnSpPr>
            <a:stCxn id="22" idx="6"/>
            <a:endCxn id="24" idx="6"/>
          </p:cNvCxnSpPr>
          <p:nvPr/>
        </p:nvCxnSpPr>
        <p:spPr>
          <a:xfrm flipV="1">
            <a:off x="7533448" y="1818129"/>
            <a:ext cx="2046827" cy="757576"/>
          </a:xfrm>
          <a:prstGeom prst="straightConnector1">
            <a:avLst/>
          </a:prstGeom>
          <a:ln w="28575" cmpd="sng">
            <a:solidFill>
              <a:schemeClr val="accent2"/>
            </a:solidFill>
            <a:tailEnd type="arrow"/>
          </a:ln>
        </p:spPr>
        <p:style>
          <a:lnRef idx="2">
            <a:schemeClr val="accent1"/>
          </a:lnRef>
          <a:fillRef idx="0">
            <a:schemeClr val="accent1"/>
          </a:fillRef>
          <a:effectRef idx="1">
            <a:schemeClr val="accent1"/>
          </a:effectRef>
          <a:fontRef idx="minor">
            <a:schemeClr val="tx1"/>
          </a:fontRef>
        </p:style>
      </p:cxnSp>
      <p:cxnSp>
        <p:nvCxnSpPr>
          <p:cNvPr id="32" name="Straight Arrow Connector 31"/>
          <p:cNvCxnSpPr/>
          <p:nvPr/>
        </p:nvCxnSpPr>
        <p:spPr>
          <a:xfrm flipV="1">
            <a:off x="6873138" y="5038514"/>
            <a:ext cx="2017008" cy="737970"/>
          </a:xfrm>
          <a:prstGeom prst="straightConnector1">
            <a:avLst/>
          </a:prstGeom>
          <a:ln w="28575" cmpd="sng">
            <a:solidFill>
              <a:schemeClr val="accent2"/>
            </a:solidFill>
            <a:tailEnd type="arrow"/>
          </a:ln>
        </p:spPr>
        <p:style>
          <a:lnRef idx="2">
            <a:schemeClr val="accent1"/>
          </a:lnRef>
          <a:fillRef idx="0">
            <a:schemeClr val="accent1"/>
          </a:fillRef>
          <a:effectRef idx="1">
            <a:schemeClr val="accent1"/>
          </a:effectRef>
          <a:fontRef idx="minor">
            <a:schemeClr val="tx1"/>
          </a:fontRef>
        </p:style>
      </p:cxnSp>
      <p:sp>
        <p:nvSpPr>
          <p:cNvPr id="17" name="TextBox 16">
            <a:extLst>
              <a:ext uri="{FF2B5EF4-FFF2-40B4-BE49-F238E27FC236}">
                <a16:creationId xmlns:a16="http://schemas.microsoft.com/office/drawing/2014/main" id="{6B2C2B4D-0057-9C48-9B8B-CB2A261DCE51}"/>
              </a:ext>
            </a:extLst>
          </p:cNvPr>
          <p:cNvSpPr txBox="1"/>
          <p:nvPr/>
        </p:nvSpPr>
        <p:spPr>
          <a:xfrm>
            <a:off x="10334438" y="5864425"/>
            <a:ext cx="927753" cy="307777"/>
          </a:xfrm>
          <a:prstGeom prst="rect">
            <a:avLst/>
          </a:prstGeom>
          <a:noFill/>
        </p:spPr>
        <p:txBody>
          <a:bodyPr wrap="none" rtlCol="0">
            <a:spAutoFit/>
          </a:bodyPr>
          <a:lstStyle/>
          <a:p>
            <a:r>
              <a:rPr lang="en-US" b="0" dirty="0"/>
              <a:t>Patterson</a:t>
            </a:r>
          </a:p>
        </p:txBody>
      </p:sp>
    </p:spTree>
    <p:extLst>
      <p:ext uri="{BB962C8B-B14F-4D97-AF65-F5344CB8AC3E}">
        <p14:creationId xmlns:p14="http://schemas.microsoft.com/office/powerpoint/2010/main" val="490201315"/>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1035">
            <a:extLst>
              <a:ext uri="{FF2B5EF4-FFF2-40B4-BE49-F238E27FC236}">
                <a16:creationId xmlns:a16="http://schemas.microsoft.com/office/drawing/2014/main" id="{211D30A2-7714-0B44-B5F2-623BA1E4AD25}"/>
              </a:ext>
            </a:extLst>
          </p:cNvPr>
          <p:cNvSpPr>
            <a:spLocks noChangeArrowheads="1"/>
          </p:cNvSpPr>
          <p:nvPr/>
        </p:nvSpPr>
        <p:spPr bwMode="auto">
          <a:xfrm>
            <a:off x="6858197" y="3586620"/>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32" name="Rectangle 1035">
            <a:extLst>
              <a:ext uri="{FF2B5EF4-FFF2-40B4-BE49-F238E27FC236}">
                <a16:creationId xmlns:a16="http://schemas.microsoft.com/office/drawing/2014/main" id="{294A9115-ED91-2244-83E4-0425E7D64B37}"/>
              </a:ext>
            </a:extLst>
          </p:cNvPr>
          <p:cNvSpPr>
            <a:spLocks noChangeArrowheads="1"/>
          </p:cNvSpPr>
          <p:nvPr/>
        </p:nvSpPr>
        <p:spPr bwMode="auto">
          <a:xfrm>
            <a:off x="6873138" y="1152397"/>
            <a:ext cx="4321912" cy="2189864"/>
          </a:xfrm>
          <a:prstGeom prst="rect">
            <a:avLst/>
          </a:prstGeom>
          <a:solidFill>
            <a:schemeClr val="accent3">
              <a:lumMod val="20000"/>
              <a:lumOff val="80000"/>
            </a:schemeClr>
          </a:solidFill>
          <a:ln w="9525">
            <a:solidFill>
              <a:schemeClr val="tx1"/>
            </a:solidFill>
            <a:miter lim="800000"/>
            <a:headEnd/>
            <a:tailEnd/>
          </a:ln>
        </p:spPr>
        <p:txBody>
          <a:bodyPr wrap="none" lIns="91424" tIns="45712" rIns="91424" bIns="45712"/>
          <a:lstStyle/>
          <a:p>
            <a:pPr algn="l"/>
            <a:endParaRPr lang="en-GB" dirty="0">
              <a:latin typeface="Avenir Book"/>
              <a:cs typeface="Avenir Book"/>
            </a:endParaRPr>
          </a:p>
        </p:txBody>
      </p:sp>
      <p:sp>
        <p:nvSpPr>
          <p:cNvPr id="8" name="Title 7"/>
          <p:cNvSpPr>
            <a:spLocks noGrp="1"/>
          </p:cNvSpPr>
          <p:nvPr>
            <p:ph type="title"/>
          </p:nvPr>
        </p:nvSpPr>
        <p:spPr/>
        <p:txBody>
          <a:bodyPr>
            <a:normAutofit/>
          </a:bodyPr>
          <a:lstStyle/>
          <a:p>
            <a:r>
              <a:rPr lang="en-GB" dirty="0"/>
              <a:t>TNCS: Order</a:t>
            </a:r>
          </a:p>
        </p:txBody>
      </p:sp>
      <p:sp>
        <p:nvSpPr>
          <p:cNvPr id="3" name="Text Placeholder 2"/>
          <p:cNvSpPr>
            <a:spLocks noGrp="1"/>
          </p:cNvSpPr>
          <p:nvPr>
            <p:ph sz="half" idx="1"/>
          </p:nvPr>
        </p:nvSpPr>
        <p:spPr/>
        <p:txBody>
          <a:bodyPr/>
          <a:lstStyle/>
          <a:p>
            <a:r>
              <a:rPr lang="en-GB" dirty="0"/>
              <a:t>Molecules may be related by multiples of same vector</a:t>
            </a:r>
          </a:p>
          <a:p>
            <a:pPr lvl="1"/>
            <a:r>
              <a:rPr lang="en-GB" dirty="0"/>
              <a:t>TNCSO</a:t>
            </a:r>
          </a:p>
          <a:p>
            <a:r>
              <a:rPr lang="en-GB" dirty="0"/>
              <a:t>Patterson shows a family of vectors</a:t>
            </a:r>
          </a:p>
          <a:p>
            <a:pPr lvl="1"/>
            <a:r>
              <a:rPr lang="en-GB" dirty="0"/>
              <a:t>and symmetry copies</a:t>
            </a:r>
          </a:p>
          <a:p>
            <a:endParaRPr lang="en-GB" dirty="0"/>
          </a:p>
          <a:p>
            <a:endParaRPr lang="en-GB" dirty="0"/>
          </a:p>
          <a:p>
            <a:endParaRPr lang="en-US" dirty="0"/>
          </a:p>
        </p:txBody>
      </p:sp>
      <p:pic>
        <p:nvPicPr>
          <p:cNvPr id="2" name="Picture 1"/>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7736329" y="5127574"/>
            <a:ext cx="684799" cy="684799"/>
          </a:xfrm>
          <a:prstGeom prst="rect">
            <a:avLst/>
          </a:prstGeom>
        </p:spPr>
      </p:pic>
      <p:pic>
        <p:nvPicPr>
          <p:cNvPr id="9" name="Picture 8"/>
          <p:cNvPicPr>
            <a:picLocks noChangeAspect="1"/>
          </p:cNvPicPr>
          <p:nvPr/>
        </p:nvPicPr>
        <p:blipFill>
          <a:blip r:embed="rId3"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6435994" y="5312933"/>
            <a:ext cx="904042" cy="904042"/>
          </a:xfrm>
          <a:prstGeom prst="rect">
            <a:avLst/>
          </a:prstGeom>
        </p:spPr>
      </p:pic>
      <p:pic>
        <p:nvPicPr>
          <p:cNvPr id="11" name="Picture 10"/>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0214031" y="4464994"/>
            <a:ext cx="684799" cy="684799"/>
          </a:xfrm>
          <a:prstGeom prst="rect">
            <a:avLst/>
          </a:prstGeom>
        </p:spPr>
      </p:pic>
      <p:pic>
        <p:nvPicPr>
          <p:cNvPr id="13" name="Picture 12"/>
          <p:cNvPicPr>
            <a:picLocks noChangeAspect="1"/>
          </p:cNvPicPr>
          <p:nvPr/>
        </p:nvPicPr>
        <p:blipFill>
          <a:blip r:embed="rId2" cstate="screen">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8959404" y="4800228"/>
            <a:ext cx="684799" cy="684799"/>
          </a:xfrm>
          <a:prstGeom prst="rect">
            <a:avLst/>
          </a:prstGeom>
        </p:spPr>
      </p:pic>
      <p:grpSp>
        <p:nvGrpSpPr>
          <p:cNvPr id="39" name="Group 38"/>
          <p:cNvGrpSpPr/>
          <p:nvPr/>
        </p:nvGrpSpPr>
        <p:grpSpPr>
          <a:xfrm>
            <a:off x="6873138" y="4794068"/>
            <a:ext cx="3713400" cy="1020816"/>
            <a:chOff x="894344" y="4744193"/>
            <a:chExt cx="3438787" cy="1065049"/>
          </a:xfrm>
        </p:grpSpPr>
        <p:cxnSp>
          <p:nvCxnSpPr>
            <p:cNvPr id="29" name="Straight Arrow Connector 28"/>
            <p:cNvCxnSpPr/>
            <p:nvPr/>
          </p:nvCxnSpPr>
          <p:spPr>
            <a:xfrm flipV="1">
              <a:off x="894344" y="5450653"/>
              <a:ext cx="1150470" cy="358589"/>
            </a:xfrm>
            <a:prstGeom prst="straightConnector1">
              <a:avLst/>
            </a:prstGeom>
            <a:ln w="28575" cmpd="sng">
              <a:solidFill>
                <a:schemeClr val="accent2"/>
              </a:solidFill>
              <a:tailEnd type="arrow"/>
            </a:ln>
          </p:spPr>
          <p:style>
            <a:lnRef idx="2">
              <a:schemeClr val="accent1"/>
            </a:lnRef>
            <a:fillRef idx="0">
              <a:schemeClr val="accent1"/>
            </a:fillRef>
            <a:effectRef idx="1">
              <a:schemeClr val="accent1"/>
            </a:effectRef>
            <a:fontRef idx="minor">
              <a:schemeClr val="tx1"/>
            </a:fontRef>
          </p:style>
        </p:cxnSp>
        <p:cxnSp>
          <p:nvCxnSpPr>
            <p:cNvPr id="30" name="Straight Arrow Connector 29"/>
            <p:cNvCxnSpPr/>
            <p:nvPr/>
          </p:nvCxnSpPr>
          <p:spPr>
            <a:xfrm flipV="1">
              <a:off x="2032861" y="5094693"/>
              <a:ext cx="1150470" cy="358589"/>
            </a:xfrm>
            <a:prstGeom prst="straightConnector1">
              <a:avLst/>
            </a:prstGeom>
            <a:ln w="28575" cmpd="sng">
              <a:solidFill>
                <a:schemeClr val="accent6"/>
              </a:solidFill>
              <a:tailEnd type="arrow"/>
            </a:ln>
          </p:spPr>
          <p:style>
            <a:lnRef idx="2">
              <a:schemeClr val="accent1"/>
            </a:lnRef>
            <a:fillRef idx="0">
              <a:schemeClr val="accent1"/>
            </a:fillRef>
            <a:effectRef idx="1">
              <a:schemeClr val="accent1"/>
            </a:effectRef>
            <a:fontRef idx="minor">
              <a:schemeClr val="tx1"/>
            </a:fontRef>
          </p:style>
        </p:cxnSp>
        <p:cxnSp>
          <p:nvCxnSpPr>
            <p:cNvPr id="31" name="Straight Arrow Connector 30"/>
            <p:cNvCxnSpPr/>
            <p:nvPr/>
          </p:nvCxnSpPr>
          <p:spPr>
            <a:xfrm flipV="1">
              <a:off x="3182661" y="4744193"/>
              <a:ext cx="1150470" cy="358589"/>
            </a:xfrm>
            <a:prstGeom prst="straightConnector1">
              <a:avLst/>
            </a:prstGeom>
            <a:ln w="28575" cmpd="sng">
              <a:solidFill>
                <a:srgbClr val="8064A2"/>
              </a:solidFill>
              <a:tailEnd type="arrow"/>
            </a:ln>
          </p:spPr>
          <p:style>
            <a:lnRef idx="2">
              <a:schemeClr val="accent1"/>
            </a:lnRef>
            <a:fillRef idx="0">
              <a:schemeClr val="accent1"/>
            </a:fillRef>
            <a:effectRef idx="1">
              <a:schemeClr val="accent1"/>
            </a:effectRef>
            <a:fontRef idx="minor">
              <a:schemeClr val="tx1"/>
            </a:fontRef>
          </p:style>
        </p:cxnSp>
      </p:grpSp>
      <p:sp>
        <p:nvSpPr>
          <p:cNvPr id="22" name="Puzzle2"/>
          <p:cNvSpPr>
            <a:spLocks noEditPoints="1" noChangeArrowheads="1"/>
          </p:cNvSpPr>
          <p:nvPr/>
        </p:nvSpPr>
        <p:spPr bwMode="auto">
          <a:xfrm rot="16214989">
            <a:off x="7894984" y="2082335"/>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sp>
        <p:nvSpPr>
          <p:cNvPr id="23" name="Puzzle2"/>
          <p:cNvSpPr>
            <a:spLocks noEditPoints="1" noChangeArrowheads="1"/>
          </p:cNvSpPr>
          <p:nvPr/>
        </p:nvSpPr>
        <p:spPr bwMode="auto">
          <a:xfrm rot="16214989">
            <a:off x="9134614" y="1726163"/>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sp>
        <p:nvSpPr>
          <p:cNvPr id="24" name="Puzzle2"/>
          <p:cNvSpPr>
            <a:spLocks noEditPoints="1" noChangeArrowheads="1"/>
          </p:cNvSpPr>
          <p:nvPr/>
        </p:nvSpPr>
        <p:spPr bwMode="auto">
          <a:xfrm rot="16214989">
            <a:off x="10345157" y="1378246"/>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cxnSp>
        <p:nvCxnSpPr>
          <p:cNvPr id="28" name="Straight Arrow Connector 27"/>
          <p:cNvCxnSpPr/>
          <p:nvPr/>
        </p:nvCxnSpPr>
        <p:spPr>
          <a:xfrm flipV="1">
            <a:off x="8236766" y="2456308"/>
            <a:ext cx="1242343" cy="343696"/>
          </a:xfrm>
          <a:prstGeom prst="straightConnector1">
            <a:avLst/>
          </a:prstGeom>
          <a:ln w="28575" cmpd="sng">
            <a:solidFill>
              <a:schemeClr val="accent6"/>
            </a:solidFill>
            <a:tailEnd type="arrow"/>
          </a:ln>
        </p:spPr>
        <p:style>
          <a:lnRef idx="2">
            <a:schemeClr val="accent1"/>
          </a:lnRef>
          <a:fillRef idx="0">
            <a:schemeClr val="accent1"/>
          </a:fillRef>
          <a:effectRef idx="1">
            <a:schemeClr val="accent1"/>
          </a:effectRef>
          <a:fontRef idx="minor">
            <a:schemeClr val="tx1"/>
          </a:fontRef>
        </p:style>
      </p:cxnSp>
      <p:cxnSp>
        <p:nvCxnSpPr>
          <p:cNvPr id="34" name="Straight Arrow Connector 33"/>
          <p:cNvCxnSpPr/>
          <p:nvPr/>
        </p:nvCxnSpPr>
        <p:spPr>
          <a:xfrm flipV="1">
            <a:off x="9478386" y="2120365"/>
            <a:ext cx="1242343" cy="343696"/>
          </a:xfrm>
          <a:prstGeom prst="straightConnector1">
            <a:avLst/>
          </a:prstGeom>
          <a:ln w="28575" cmpd="sng">
            <a:solidFill>
              <a:schemeClr val="accent4"/>
            </a:solidFill>
            <a:tailEnd type="arrow"/>
          </a:ln>
        </p:spPr>
        <p:style>
          <a:lnRef idx="2">
            <a:schemeClr val="accent1"/>
          </a:lnRef>
          <a:fillRef idx="0">
            <a:schemeClr val="accent1"/>
          </a:fillRef>
          <a:effectRef idx="1">
            <a:schemeClr val="accent1"/>
          </a:effectRef>
          <a:fontRef idx="minor">
            <a:schemeClr val="tx1"/>
          </a:fontRef>
        </p:style>
      </p:cxnSp>
      <p:sp>
        <p:nvSpPr>
          <p:cNvPr id="21" name="Puzzle2"/>
          <p:cNvSpPr>
            <a:spLocks noEditPoints="1" noChangeArrowheads="1"/>
          </p:cNvSpPr>
          <p:nvPr/>
        </p:nvSpPr>
        <p:spPr bwMode="auto">
          <a:xfrm rot="16214989">
            <a:off x="6677920" y="2395509"/>
            <a:ext cx="1056592" cy="819398"/>
          </a:xfrm>
          <a:custGeom>
            <a:avLst/>
            <a:gdLst>
              <a:gd name="T0" fmla="*/ 11 w 21600"/>
              <a:gd name="T1" fmla="*/ 13386 h 21600"/>
              <a:gd name="T2" fmla="*/ 4202 w 21600"/>
              <a:gd name="T3" fmla="*/ 21161 h 21600"/>
              <a:gd name="T4" fmla="*/ 10400 w 21600"/>
              <a:gd name="T5" fmla="*/ 13909 h 21600"/>
              <a:gd name="T6" fmla="*/ 16821 w 21600"/>
              <a:gd name="T7" fmla="*/ 21190 h 21600"/>
              <a:gd name="T8" fmla="*/ 21600 w 21600"/>
              <a:gd name="T9" fmla="*/ 15083 h 21600"/>
              <a:gd name="T10" fmla="*/ 16889 w 21600"/>
              <a:gd name="T11" fmla="*/ 5739 h 21600"/>
              <a:gd name="T12" fmla="*/ 10800 w 21600"/>
              <a:gd name="T13" fmla="*/ 28 h 21600"/>
              <a:gd name="T14" fmla="*/ 4202 w 21600"/>
              <a:gd name="T15" fmla="*/ 5894 h 21600"/>
              <a:gd name="T16" fmla="*/ 5388 w 21600"/>
              <a:gd name="T17" fmla="*/ 6742 h 21600"/>
              <a:gd name="T18" fmla="*/ 16177 w 21600"/>
              <a:gd name="T19" fmla="*/ 20441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4247" y="12354"/>
                </a:moveTo>
                <a:lnTo>
                  <a:pt x="4134" y="12468"/>
                </a:lnTo>
                <a:lnTo>
                  <a:pt x="4010" y="12581"/>
                </a:lnTo>
                <a:lnTo>
                  <a:pt x="3897" y="12637"/>
                </a:lnTo>
                <a:lnTo>
                  <a:pt x="3773" y="12694"/>
                </a:lnTo>
                <a:lnTo>
                  <a:pt x="3637" y="12694"/>
                </a:lnTo>
                <a:lnTo>
                  <a:pt x="3524" y="12694"/>
                </a:lnTo>
                <a:lnTo>
                  <a:pt x="3400" y="12665"/>
                </a:lnTo>
                <a:lnTo>
                  <a:pt x="3287" y="12609"/>
                </a:lnTo>
                <a:lnTo>
                  <a:pt x="3027" y="12496"/>
                </a:lnTo>
                <a:lnTo>
                  <a:pt x="2790" y="12340"/>
                </a:lnTo>
                <a:lnTo>
                  <a:pt x="2530" y="12142"/>
                </a:lnTo>
                <a:lnTo>
                  <a:pt x="2293" y="11987"/>
                </a:lnTo>
                <a:lnTo>
                  <a:pt x="2033" y="11817"/>
                </a:lnTo>
                <a:lnTo>
                  <a:pt x="1773" y="11676"/>
                </a:lnTo>
                <a:lnTo>
                  <a:pt x="1638" y="11662"/>
                </a:lnTo>
                <a:lnTo>
                  <a:pt x="1513" y="11634"/>
                </a:lnTo>
                <a:lnTo>
                  <a:pt x="1378" y="11634"/>
                </a:lnTo>
                <a:lnTo>
                  <a:pt x="1253" y="11634"/>
                </a:lnTo>
                <a:lnTo>
                  <a:pt x="1118" y="11662"/>
                </a:lnTo>
                <a:lnTo>
                  <a:pt x="971" y="11732"/>
                </a:lnTo>
                <a:lnTo>
                  <a:pt x="835" y="11817"/>
                </a:lnTo>
                <a:lnTo>
                  <a:pt x="711" y="11959"/>
                </a:lnTo>
                <a:lnTo>
                  <a:pt x="553" y="12086"/>
                </a:lnTo>
                <a:lnTo>
                  <a:pt x="429" y="12284"/>
                </a:lnTo>
                <a:lnTo>
                  <a:pt x="271" y="12524"/>
                </a:lnTo>
                <a:lnTo>
                  <a:pt x="146" y="12793"/>
                </a:lnTo>
                <a:lnTo>
                  <a:pt x="79" y="12962"/>
                </a:lnTo>
                <a:lnTo>
                  <a:pt x="33" y="13146"/>
                </a:lnTo>
                <a:lnTo>
                  <a:pt x="11" y="13386"/>
                </a:lnTo>
                <a:lnTo>
                  <a:pt x="11" y="13641"/>
                </a:lnTo>
                <a:lnTo>
                  <a:pt x="33" y="13881"/>
                </a:lnTo>
                <a:lnTo>
                  <a:pt x="101" y="14150"/>
                </a:lnTo>
                <a:lnTo>
                  <a:pt x="192" y="14404"/>
                </a:lnTo>
                <a:lnTo>
                  <a:pt x="293" y="14645"/>
                </a:lnTo>
                <a:lnTo>
                  <a:pt x="451" y="14857"/>
                </a:lnTo>
                <a:lnTo>
                  <a:pt x="621" y="15054"/>
                </a:lnTo>
                <a:lnTo>
                  <a:pt x="734" y="15125"/>
                </a:lnTo>
                <a:lnTo>
                  <a:pt x="835" y="15210"/>
                </a:lnTo>
                <a:lnTo>
                  <a:pt x="948" y="15267"/>
                </a:lnTo>
                <a:lnTo>
                  <a:pt x="1084" y="15323"/>
                </a:lnTo>
                <a:lnTo>
                  <a:pt x="1208" y="15351"/>
                </a:lnTo>
                <a:lnTo>
                  <a:pt x="1355" y="15380"/>
                </a:lnTo>
                <a:lnTo>
                  <a:pt x="1513" y="15380"/>
                </a:lnTo>
                <a:lnTo>
                  <a:pt x="1683" y="15380"/>
                </a:lnTo>
                <a:lnTo>
                  <a:pt x="1864" y="15351"/>
                </a:lnTo>
                <a:lnTo>
                  <a:pt x="2033" y="15323"/>
                </a:lnTo>
                <a:lnTo>
                  <a:pt x="2225" y="15238"/>
                </a:lnTo>
                <a:lnTo>
                  <a:pt x="2428" y="15153"/>
                </a:lnTo>
                <a:lnTo>
                  <a:pt x="2745" y="15026"/>
                </a:lnTo>
                <a:lnTo>
                  <a:pt x="3005" y="14913"/>
                </a:lnTo>
                <a:lnTo>
                  <a:pt x="3264" y="14828"/>
                </a:lnTo>
                <a:lnTo>
                  <a:pt x="3513" y="14800"/>
                </a:lnTo>
                <a:lnTo>
                  <a:pt x="3615" y="14828"/>
                </a:lnTo>
                <a:lnTo>
                  <a:pt x="3728" y="14857"/>
                </a:lnTo>
                <a:lnTo>
                  <a:pt x="3807" y="14913"/>
                </a:lnTo>
                <a:lnTo>
                  <a:pt x="3920" y="14998"/>
                </a:lnTo>
                <a:lnTo>
                  <a:pt x="4010" y="15097"/>
                </a:lnTo>
                <a:lnTo>
                  <a:pt x="4089" y="15238"/>
                </a:lnTo>
                <a:lnTo>
                  <a:pt x="4179" y="15408"/>
                </a:lnTo>
                <a:lnTo>
                  <a:pt x="4247" y="15620"/>
                </a:lnTo>
                <a:lnTo>
                  <a:pt x="4326" y="15860"/>
                </a:lnTo>
                <a:lnTo>
                  <a:pt x="4394" y="16129"/>
                </a:lnTo>
                <a:lnTo>
                  <a:pt x="4439" y="16440"/>
                </a:lnTo>
                <a:lnTo>
                  <a:pt x="4507" y="16737"/>
                </a:lnTo>
                <a:lnTo>
                  <a:pt x="4552" y="17090"/>
                </a:lnTo>
                <a:lnTo>
                  <a:pt x="4575" y="17443"/>
                </a:lnTo>
                <a:lnTo>
                  <a:pt x="4586" y="17825"/>
                </a:lnTo>
                <a:lnTo>
                  <a:pt x="4586" y="18193"/>
                </a:lnTo>
                <a:lnTo>
                  <a:pt x="4586" y="18574"/>
                </a:lnTo>
                <a:lnTo>
                  <a:pt x="4586" y="18984"/>
                </a:lnTo>
                <a:lnTo>
                  <a:pt x="4552" y="19366"/>
                </a:lnTo>
                <a:lnTo>
                  <a:pt x="4507" y="19748"/>
                </a:lnTo>
                <a:lnTo>
                  <a:pt x="4462" y="20129"/>
                </a:lnTo>
                <a:lnTo>
                  <a:pt x="4371" y="20483"/>
                </a:lnTo>
                <a:lnTo>
                  <a:pt x="4292" y="20836"/>
                </a:lnTo>
                <a:lnTo>
                  <a:pt x="4202" y="21161"/>
                </a:lnTo>
                <a:lnTo>
                  <a:pt x="4744" y="21161"/>
                </a:lnTo>
                <a:lnTo>
                  <a:pt x="5264" y="21161"/>
                </a:lnTo>
                <a:lnTo>
                  <a:pt x="5784" y="21161"/>
                </a:lnTo>
                <a:lnTo>
                  <a:pt x="6235" y="21161"/>
                </a:lnTo>
                <a:lnTo>
                  <a:pt x="6676" y="21161"/>
                </a:lnTo>
                <a:lnTo>
                  <a:pt x="7060" y="21161"/>
                </a:lnTo>
                <a:lnTo>
                  <a:pt x="7410" y="21161"/>
                </a:lnTo>
                <a:lnTo>
                  <a:pt x="7670" y="21161"/>
                </a:lnTo>
                <a:lnTo>
                  <a:pt x="8020" y="21020"/>
                </a:lnTo>
                <a:lnTo>
                  <a:pt x="8303" y="20893"/>
                </a:lnTo>
                <a:lnTo>
                  <a:pt x="8563" y="20695"/>
                </a:lnTo>
                <a:lnTo>
                  <a:pt x="8800" y="20511"/>
                </a:lnTo>
                <a:lnTo>
                  <a:pt x="8969" y="20285"/>
                </a:lnTo>
                <a:lnTo>
                  <a:pt x="9150" y="20045"/>
                </a:lnTo>
                <a:lnTo>
                  <a:pt x="9252" y="19804"/>
                </a:lnTo>
                <a:lnTo>
                  <a:pt x="9342" y="19550"/>
                </a:lnTo>
                <a:lnTo>
                  <a:pt x="9410" y="19281"/>
                </a:lnTo>
                <a:lnTo>
                  <a:pt x="9433" y="19013"/>
                </a:lnTo>
                <a:lnTo>
                  <a:pt x="9433" y="18744"/>
                </a:lnTo>
                <a:lnTo>
                  <a:pt x="9387" y="18504"/>
                </a:lnTo>
                <a:lnTo>
                  <a:pt x="9320" y="18221"/>
                </a:lnTo>
                <a:lnTo>
                  <a:pt x="9207" y="17981"/>
                </a:lnTo>
                <a:lnTo>
                  <a:pt x="9105" y="17740"/>
                </a:lnTo>
                <a:lnTo>
                  <a:pt x="8924" y="17514"/>
                </a:lnTo>
                <a:lnTo>
                  <a:pt x="8777" y="17274"/>
                </a:lnTo>
                <a:lnTo>
                  <a:pt x="8642" y="17034"/>
                </a:lnTo>
                <a:lnTo>
                  <a:pt x="8563" y="16765"/>
                </a:lnTo>
                <a:lnTo>
                  <a:pt x="8472" y="16468"/>
                </a:lnTo>
                <a:lnTo>
                  <a:pt x="8450" y="16157"/>
                </a:lnTo>
                <a:lnTo>
                  <a:pt x="8450" y="15860"/>
                </a:lnTo>
                <a:lnTo>
                  <a:pt x="8472" y="15563"/>
                </a:lnTo>
                <a:lnTo>
                  <a:pt x="8540" y="15267"/>
                </a:lnTo>
                <a:lnTo>
                  <a:pt x="8642" y="14998"/>
                </a:lnTo>
                <a:lnTo>
                  <a:pt x="8777" y="14729"/>
                </a:lnTo>
                <a:lnTo>
                  <a:pt x="8868" y="14616"/>
                </a:lnTo>
                <a:lnTo>
                  <a:pt x="8969" y="14475"/>
                </a:lnTo>
                <a:lnTo>
                  <a:pt x="9060" y="14376"/>
                </a:lnTo>
                <a:lnTo>
                  <a:pt x="9184" y="14291"/>
                </a:lnTo>
                <a:lnTo>
                  <a:pt x="9297" y="14206"/>
                </a:lnTo>
                <a:lnTo>
                  <a:pt x="9433" y="14121"/>
                </a:lnTo>
                <a:lnTo>
                  <a:pt x="9579" y="14051"/>
                </a:lnTo>
                <a:lnTo>
                  <a:pt x="9726" y="13994"/>
                </a:lnTo>
                <a:lnTo>
                  <a:pt x="9884" y="13938"/>
                </a:lnTo>
                <a:lnTo>
                  <a:pt x="10054" y="13909"/>
                </a:lnTo>
                <a:lnTo>
                  <a:pt x="10257" y="13881"/>
                </a:lnTo>
                <a:lnTo>
                  <a:pt x="10449" y="13881"/>
                </a:lnTo>
                <a:lnTo>
                  <a:pt x="10664" y="13881"/>
                </a:lnTo>
                <a:lnTo>
                  <a:pt x="10856" y="13909"/>
                </a:lnTo>
                <a:lnTo>
                  <a:pt x="11037" y="13966"/>
                </a:lnTo>
                <a:lnTo>
                  <a:pt x="11206" y="14023"/>
                </a:lnTo>
                <a:lnTo>
                  <a:pt x="11353" y="14093"/>
                </a:lnTo>
                <a:lnTo>
                  <a:pt x="11511" y="14178"/>
                </a:lnTo>
                <a:lnTo>
                  <a:pt x="11635" y="14263"/>
                </a:lnTo>
                <a:lnTo>
                  <a:pt x="11748" y="14376"/>
                </a:lnTo>
                <a:lnTo>
                  <a:pt x="11861" y="14475"/>
                </a:lnTo>
                <a:lnTo>
                  <a:pt x="11941" y="14616"/>
                </a:lnTo>
                <a:lnTo>
                  <a:pt x="12031" y="14758"/>
                </a:lnTo>
                <a:lnTo>
                  <a:pt x="12099" y="14885"/>
                </a:lnTo>
                <a:lnTo>
                  <a:pt x="12200" y="15210"/>
                </a:lnTo>
                <a:lnTo>
                  <a:pt x="12268" y="15507"/>
                </a:lnTo>
                <a:lnTo>
                  <a:pt x="12291" y="15832"/>
                </a:lnTo>
                <a:lnTo>
                  <a:pt x="12291" y="16157"/>
                </a:lnTo>
                <a:lnTo>
                  <a:pt x="12246" y="16482"/>
                </a:lnTo>
                <a:lnTo>
                  <a:pt x="12178" y="16807"/>
                </a:lnTo>
                <a:lnTo>
                  <a:pt x="12099" y="17090"/>
                </a:lnTo>
                <a:lnTo>
                  <a:pt x="12008" y="17330"/>
                </a:lnTo>
                <a:lnTo>
                  <a:pt x="11884" y="17542"/>
                </a:lnTo>
                <a:lnTo>
                  <a:pt x="11748" y="17712"/>
                </a:lnTo>
                <a:lnTo>
                  <a:pt x="11613" y="17839"/>
                </a:lnTo>
                <a:lnTo>
                  <a:pt x="11489" y="18037"/>
                </a:lnTo>
                <a:lnTo>
                  <a:pt x="11398" y="18221"/>
                </a:lnTo>
                <a:lnTo>
                  <a:pt x="11319" y="18447"/>
                </a:lnTo>
                <a:lnTo>
                  <a:pt x="11251" y="18659"/>
                </a:lnTo>
                <a:lnTo>
                  <a:pt x="11206" y="18900"/>
                </a:lnTo>
                <a:lnTo>
                  <a:pt x="11184" y="19154"/>
                </a:lnTo>
                <a:lnTo>
                  <a:pt x="11184" y="19423"/>
                </a:lnTo>
                <a:lnTo>
                  <a:pt x="11229" y="19663"/>
                </a:lnTo>
                <a:lnTo>
                  <a:pt x="11297" y="19903"/>
                </a:lnTo>
                <a:lnTo>
                  <a:pt x="11376" y="20158"/>
                </a:lnTo>
                <a:lnTo>
                  <a:pt x="11511" y="20398"/>
                </a:lnTo>
                <a:lnTo>
                  <a:pt x="11681" y="20610"/>
                </a:lnTo>
                <a:lnTo>
                  <a:pt x="11884" y="20808"/>
                </a:lnTo>
                <a:lnTo>
                  <a:pt x="12121" y="20992"/>
                </a:lnTo>
                <a:lnTo>
                  <a:pt x="12404" y="21161"/>
                </a:lnTo>
                <a:lnTo>
                  <a:pt x="12528" y="21190"/>
                </a:lnTo>
                <a:lnTo>
                  <a:pt x="12856" y="21274"/>
                </a:lnTo>
                <a:lnTo>
                  <a:pt x="13330" y="21373"/>
                </a:lnTo>
                <a:lnTo>
                  <a:pt x="13963" y="21486"/>
                </a:lnTo>
                <a:lnTo>
                  <a:pt x="14313" y="21543"/>
                </a:lnTo>
                <a:lnTo>
                  <a:pt x="14652" y="21571"/>
                </a:lnTo>
                <a:lnTo>
                  <a:pt x="15025" y="21600"/>
                </a:lnTo>
                <a:lnTo>
                  <a:pt x="15409" y="21600"/>
                </a:lnTo>
                <a:lnTo>
                  <a:pt x="15782" y="21600"/>
                </a:lnTo>
                <a:lnTo>
                  <a:pt x="16177" y="21571"/>
                </a:lnTo>
                <a:lnTo>
                  <a:pt x="16516" y="21486"/>
                </a:lnTo>
                <a:lnTo>
                  <a:pt x="16889" y="21402"/>
                </a:lnTo>
                <a:lnTo>
                  <a:pt x="16821" y="21190"/>
                </a:lnTo>
                <a:lnTo>
                  <a:pt x="16776" y="20935"/>
                </a:lnTo>
                <a:lnTo>
                  <a:pt x="16742" y="20667"/>
                </a:lnTo>
                <a:lnTo>
                  <a:pt x="16719" y="20370"/>
                </a:lnTo>
                <a:lnTo>
                  <a:pt x="16697" y="19719"/>
                </a:lnTo>
                <a:lnTo>
                  <a:pt x="16697" y="19013"/>
                </a:lnTo>
                <a:lnTo>
                  <a:pt x="16719" y="18306"/>
                </a:lnTo>
                <a:lnTo>
                  <a:pt x="16753" y="17599"/>
                </a:lnTo>
                <a:lnTo>
                  <a:pt x="16821" y="16949"/>
                </a:lnTo>
                <a:lnTo>
                  <a:pt x="16889" y="16383"/>
                </a:lnTo>
                <a:lnTo>
                  <a:pt x="16934" y="16129"/>
                </a:lnTo>
                <a:lnTo>
                  <a:pt x="17002" y="15945"/>
                </a:lnTo>
                <a:lnTo>
                  <a:pt x="17081" y="15790"/>
                </a:lnTo>
                <a:lnTo>
                  <a:pt x="17194" y="15648"/>
                </a:lnTo>
                <a:lnTo>
                  <a:pt x="17318" y="15563"/>
                </a:lnTo>
                <a:lnTo>
                  <a:pt x="17453" y="15507"/>
                </a:lnTo>
                <a:lnTo>
                  <a:pt x="17600" y="15450"/>
                </a:lnTo>
                <a:lnTo>
                  <a:pt x="17758" y="15450"/>
                </a:lnTo>
                <a:lnTo>
                  <a:pt x="17905" y="15479"/>
                </a:lnTo>
                <a:lnTo>
                  <a:pt x="18064" y="15535"/>
                </a:lnTo>
                <a:lnTo>
                  <a:pt x="18233" y="15620"/>
                </a:lnTo>
                <a:lnTo>
                  <a:pt x="18380" y="15733"/>
                </a:lnTo>
                <a:lnTo>
                  <a:pt x="18561" y="15832"/>
                </a:lnTo>
                <a:lnTo>
                  <a:pt x="18707" y="15973"/>
                </a:lnTo>
                <a:lnTo>
                  <a:pt x="18866" y="16129"/>
                </a:lnTo>
                <a:lnTo>
                  <a:pt x="18990" y="16327"/>
                </a:lnTo>
                <a:lnTo>
                  <a:pt x="19125" y="16482"/>
                </a:lnTo>
                <a:lnTo>
                  <a:pt x="19295" y="16624"/>
                </a:lnTo>
                <a:lnTo>
                  <a:pt x="19464" y="16737"/>
                </a:lnTo>
                <a:lnTo>
                  <a:pt x="19668" y="16807"/>
                </a:lnTo>
                <a:lnTo>
                  <a:pt x="19860" y="16836"/>
                </a:lnTo>
                <a:lnTo>
                  <a:pt x="20052" y="16864"/>
                </a:lnTo>
                <a:lnTo>
                  <a:pt x="20266" y="16836"/>
                </a:lnTo>
                <a:lnTo>
                  <a:pt x="20470" y="16793"/>
                </a:lnTo>
                <a:lnTo>
                  <a:pt x="20662" y="16708"/>
                </a:lnTo>
                <a:lnTo>
                  <a:pt x="20854" y="16567"/>
                </a:lnTo>
                <a:lnTo>
                  <a:pt x="21035" y="16412"/>
                </a:lnTo>
                <a:lnTo>
                  <a:pt x="21182" y="16214"/>
                </a:lnTo>
                <a:lnTo>
                  <a:pt x="21340" y="16002"/>
                </a:lnTo>
                <a:lnTo>
                  <a:pt x="21441" y="15733"/>
                </a:lnTo>
                <a:lnTo>
                  <a:pt x="21532" y="15436"/>
                </a:lnTo>
                <a:lnTo>
                  <a:pt x="21600" y="15083"/>
                </a:lnTo>
                <a:lnTo>
                  <a:pt x="21600" y="14885"/>
                </a:lnTo>
                <a:lnTo>
                  <a:pt x="21600" y="14729"/>
                </a:lnTo>
                <a:lnTo>
                  <a:pt x="21600" y="14531"/>
                </a:lnTo>
                <a:lnTo>
                  <a:pt x="21577" y="14376"/>
                </a:lnTo>
                <a:lnTo>
                  <a:pt x="21532" y="14206"/>
                </a:lnTo>
                <a:lnTo>
                  <a:pt x="21487" y="14051"/>
                </a:lnTo>
                <a:lnTo>
                  <a:pt x="21419" y="13909"/>
                </a:lnTo>
                <a:lnTo>
                  <a:pt x="21351" y="13768"/>
                </a:lnTo>
                <a:lnTo>
                  <a:pt x="21204" y="13500"/>
                </a:lnTo>
                <a:lnTo>
                  <a:pt x="21035" y="13287"/>
                </a:lnTo>
                <a:lnTo>
                  <a:pt x="20809" y="13090"/>
                </a:lnTo>
                <a:lnTo>
                  <a:pt x="20594" y="12962"/>
                </a:lnTo>
                <a:lnTo>
                  <a:pt x="20357" y="12821"/>
                </a:lnTo>
                <a:lnTo>
                  <a:pt x="20120" y="12764"/>
                </a:lnTo>
                <a:lnTo>
                  <a:pt x="19882" y="12708"/>
                </a:lnTo>
                <a:lnTo>
                  <a:pt x="19645" y="12736"/>
                </a:lnTo>
                <a:lnTo>
                  <a:pt x="19430" y="12793"/>
                </a:lnTo>
                <a:lnTo>
                  <a:pt x="19227" y="12906"/>
                </a:lnTo>
                <a:lnTo>
                  <a:pt x="19148" y="12962"/>
                </a:lnTo>
                <a:lnTo>
                  <a:pt x="19058" y="13047"/>
                </a:lnTo>
                <a:lnTo>
                  <a:pt x="18990" y="13146"/>
                </a:lnTo>
                <a:lnTo>
                  <a:pt x="18911" y="13259"/>
                </a:lnTo>
                <a:lnTo>
                  <a:pt x="18775" y="13471"/>
                </a:lnTo>
                <a:lnTo>
                  <a:pt x="18628" y="13641"/>
                </a:lnTo>
                <a:lnTo>
                  <a:pt x="18470" y="13740"/>
                </a:lnTo>
                <a:lnTo>
                  <a:pt x="18301" y="13825"/>
                </a:lnTo>
                <a:lnTo>
                  <a:pt x="18143" y="13853"/>
                </a:lnTo>
                <a:lnTo>
                  <a:pt x="17973" y="13881"/>
                </a:lnTo>
                <a:lnTo>
                  <a:pt x="17804" y="13853"/>
                </a:lnTo>
                <a:lnTo>
                  <a:pt x="17646" y="13796"/>
                </a:lnTo>
                <a:lnTo>
                  <a:pt x="17499" y="13726"/>
                </a:lnTo>
                <a:lnTo>
                  <a:pt x="17341" y="13641"/>
                </a:lnTo>
                <a:lnTo>
                  <a:pt x="17216" y="13528"/>
                </a:lnTo>
                <a:lnTo>
                  <a:pt x="17103" y="13386"/>
                </a:lnTo>
                <a:lnTo>
                  <a:pt x="17024" y="13259"/>
                </a:lnTo>
                <a:lnTo>
                  <a:pt x="16934" y="13118"/>
                </a:lnTo>
                <a:lnTo>
                  <a:pt x="16889" y="12991"/>
                </a:lnTo>
                <a:lnTo>
                  <a:pt x="16889" y="12849"/>
                </a:lnTo>
                <a:lnTo>
                  <a:pt x="16889" y="12383"/>
                </a:lnTo>
                <a:lnTo>
                  <a:pt x="16889" y="11662"/>
                </a:lnTo>
                <a:lnTo>
                  <a:pt x="16889" y="10701"/>
                </a:lnTo>
                <a:lnTo>
                  <a:pt x="16889" y="9640"/>
                </a:lnTo>
                <a:lnTo>
                  <a:pt x="16889" y="8566"/>
                </a:lnTo>
                <a:lnTo>
                  <a:pt x="16889" y="7478"/>
                </a:lnTo>
                <a:lnTo>
                  <a:pt x="16889" y="6502"/>
                </a:lnTo>
                <a:lnTo>
                  <a:pt x="16889" y="5739"/>
                </a:lnTo>
                <a:lnTo>
                  <a:pt x="16674" y="5894"/>
                </a:lnTo>
                <a:lnTo>
                  <a:pt x="16414" y="6036"/>
                </a:lnTo>
                <a:lnTo>
                  <a:pt x="16154" y="6177"/>
                </a:lnTo>
                <a:lnTo>
                  <a:pt x="15849" y="6248"/>
                </a:lnTo>
                <a:lnTo>
                  <a:pt x="15544" y="6304"/>
                </a:lnTo>
                <a:lnTo>
                  <a:pt x="15217" y="6332"/>
                </a:lnTo>
                <a:lnTo>
                  <a:pt x="14866" y="6361"/>
                </a:lnTo>
                <a:lnTo>
                  <a:pt x="14550" y="6361"/>
                </a:lnTo>
                <a:lnTo>
                  <a:pt x="14200" y="6332"/>
                </a:lnTo>
                <a:lnTo>
                  <a:pt x="13850" y="6276"/>
                </a:lnTo>
                <a:lnTo>
                  <a:pt x="13522" y="6219"/>
                </a:lnTo>
                <a:lnTo>
                  <a:pt x="13206" y="6149"/>
                </a:lnTo>
                <a:lnTo>
                  <a:pt x="12901" y="6064"/>
                </a:lnTo>
                <a:lnTo>
                  <a:pt x="12618" y="5951"/>
                </a:lnTo>
                <a:lnTo>
                  <a:pt x="12358" y="5838"/>
                </a:lnTo>
                <a:lnTo>
                  <a:pt x="12121" y="5739"/>
                </a:lnTo>
                <a:lnTo>
                  <a:pt x="11941" y="5626"/>
                </a:lnTo>
                <a:lnTo>
                  <a:pt x="11794" y="5513"/>
                </a:lnTo>
                <a:lnTo>
                  <a:pt x="11658" y="5414"/>
                </a:lnTo>
                <a:lnTo>
                  <a:pt x="11556" y="5301"/>
                </a:lnTo>
                <a:lnTo>
                  <a:pt x="11466" y="5187"/>
                </a:lnTo>
                <a:lnTo>
                  <a:pt x="11398" y="5089"/>
                </a:lnTo>
                <a:lnTo>
                  <a:pt x="11376" y="4947"/>
                </a:lnTo>
                <a:lnTo>
                  <a:pt x="11353" y="4834"/>
                </a:lnTo>
                <a:lnTo>
                  <a:pt x="11353" y="4707"/>
                </a:lnTo>
                <a:lnTo>
                  <a:pt x="11376" y="4565"/>
                </a:lnTo>
                <a:lnTo>
                  <a:pt x="11443" y="4410"/>
                </a:lnTo>
                <a:lnTo>
                  <a:pt x="11511" y="4240"/>
                </a:lnTo>
                <a:lnTo>
                  <a:pt x="11703" y="3887"/>
                </a:lnTo>
                <a:lnTo>
                  <a:pt x="11986" y="3505"/>
                </a:lnTo>
                <a:lnTo>
                  <a:pt x="12144" y="3265"/>
                </a:lnTo>
                <a:lnTo>
                  <a:pt x="12246" y="3025"/>
                </a:lnTo>
                <a:lnTo>
                  <a:pt x="12336" y="2756"/>
                </a:lnTo>
                <a:lnTo>
                  <a:pt x="12404" y="2445"/>
                </a:lnTo>
                <a:lnTo>
                  <a:pt x="12438" y="2176"/>
                </a:lnTo>
                <a:lnTo>
                  <a:pt x="12438" y="1880"/>
                </a:lnTo>
                <a:lnTo>
                  <a:pt x="12404" y="1583"/>
                </a:lnTo>
                <a:lnTo>
                  <a:pt x="12336" y="1314"/>
                </a:lnTo>
                <a:lnTo>
                  <a:pt x="12246" y="1046"/>
                </a:lnTo>
                <a:lnTo>
                  <a:pt x="12099" y="791"/>
                </a:lnTo>
                <a:lnTo>
                  <a:pt x="12008" y="692"/>
                </a:lnTo>
                <a:lnTo>
                  <a:pt x="11918" y="579"/>
                </a:lnTo>
                <a:lnTo>
                  <a:pt x="11816" y="466"/>
                </a:lnTo>
                <a:lnTo>
                  <a:pt x="11703" y="381"/>
                </a:lnTo>
                <a:lnTo>
                  <a:pt x="11579" y="310"/>
                </a:lnTo>
                <a:lnTo>
                  <a:pt x="11443" y="226"/>
                </a:lnTo>
                <a:lnTo>
                  <a:pt x="11297" y="169"/>
                </a:lnTo>
                <a:lnTo>
                  <a:pt x="11138" y="113"/>
                </a:lnTo>
                <a:lnTo>
                  <a:pt x="10969" y="56"/>
                </a:lnTo>
                <a:lnTo>
                  <a:pt x="10800" y="28"/>
                </a:lnTo>
                <a:lnTo>
                  <a:pt x="10619" y="28"/>
                </a:lnTo>
                <a:lnTo>
                  <a:pt x="10404" y="28"/>
                </a:lnTo>
                <a:lnTo>
                  <a:pt x="10257" y="28"/>
                </a:lnTo>
                <a:lnTo>
                  <a:pt x="10076" y="56"/>
                </a:lnTo>
                <a:lnTo>
                  <a:pt x="9952" y="84"/>
                </a:lnTo>
                <a:lnTo>
                  <a:pt x="9794" y="141"/>
                </a:lnTo>
                <a:lnTo>
                  <a:pt x="9692" y="226"/>
                </a:lnTo>
                <a:lnTo>
                  <a:pt x="9557" y="282"/>
                </a:lnTo>
                <a:lnTo>
                  <a:pt x="9455" y="381"/>
                </a:lnTo>
                <a:lnTo>
                  <a:pt x="9365" y="466"/>
                </a:lnTo>
                <a:lnTo>
                  <a:pt x="9274" y="579"/>
                </a:lnTo>
                <a:lnTo>
                  <a:pt x="9184" y="692"/>
                </a:lnTo>
                <a:lnTo>
                  <a:pt x="9128" y="791"/>
                </a:lnTo>
                <a:lnTo>
                  <a:pt x="9060" y="932"/>
                </a:lnTo>
                <a:lnTo>
                  <a:pt x="8969" y="1201"/>
                </a:lnTo>
                <a:lnTo>
                  <a:pt x="8913" y="1498"/>
                </a:lnTo>
                <a:lnTo>
                  <a:pt x="8890" y="1795"/>
                </a:lnTo>
                <a:lnTo>
                  <a:pt x="8890" y="2120"/>
                </a:lnTo>
                <a:lnTo>
                  <a:pt x="8913" y="2445"/>
                </a:lnTo>
                <a:lnTo>
                  <a:pt x="8969" y="2756"/>
                </a:lnTo>
                <a:lnTo>
                  <a:pt x="9060" y="3081"/>
                </a:lnTo>
                <a:lnTo>
                  <a:pt x="9173" y="3378"/>
                </a:lnTo>
                <a:lnTo>
                  <a:pt x="9297" y="3647"/>
                </a:lnTo>
                <a:lnTo>
                  <a:pt x="9466" y="3887"/>
                </a:lnTo>
                <a:lnTo>
                  <a:pt x="9579" y="4085"/>
                </a:lnTo>
                <a:lnTo>
                  <a:pt x="9670" y="4269"/>
                </a:lnTo>
                <a:lnTo>
                  <a:pt x="9726" y="4467"/>
                </a:lnTo>
                <a:lnTo>
                  <a:pt x="9771" y="4650"/>
                </a:lnTo>
                <a:lnTo>
                  <a:pt x="9771" y="4834"/>
                </a:lnTo>
                <a:lnTo>
                  <a:pt x="9749" y="5032"/>
                </a:lnTo>
                <a:lnTo>
                  <a:pt x="9715" y="5216"/>
                </a:lnTo>
                <a:lnTo>
                  <a:pt x="9625" y="5385"/>
                </a:lnTo>
                <a:lnTo>
                  <a:pt x="9534" y="5513"/>
                </a:lnTo>
                <a:lnTo>
                  <a:pt x="9410" y="5626"/>
                </a:lnTo>
                <a:lnTo>
                  <a:pt x="9229" y="5710"/>
                </a:lnTo>
                <a:lnTo>
                  <a:pt x="9060" y="5767"/>
                </a:lnTo>
                <a:lnTo>
                  <a:pt x="8845" y="5767"/>
                </a:lnTo>
                <a:lnTo>
                  <a:pt x="8585" y="5739"/>
                </a:lnTo>
                <a:lnTo>
                  <a:pt x="8325" y="5654"/>
                </a:lnTo>
                <a:lnTo>
                  <a:pt x="8020" y="5513"/>
                </a:lnTo>
                <a:lnTo>
                  <a:pt x="7840" y="5442"/>
                </a:lnTo>
                <a:lnTo>
                  <a:pt x="7648" y="5385"/>
                </a:lnTo>
                <a:lnTo>
                  <a:pt x="7433" y="5329"/>
                </a:lnTo>
                <a:lnTo>
                  <a:pt x="7241" y="5301"/>
                </a:lnTo>
                <a:lnTo>
                  <a:pt x="6755" y="5301"/>
                </a:lnTo>
                <a:lnTo>
                  <a:pt x="6281" y="5329"/>
                </a:lnTo>
                <a:lnTo>
                  <a:pt x="5784" y="5385"/>
                </a:lnTo>
                <a:lnTo>
                  <a:pt x="5264" y="5498"/>
                </a:lnTo>
                <a:lnTo>
                  <a:pt x="4744" y="5597"/>
                </a:lnTo>
                <a:lnTo>
                  <a:pt x="4247" y="5739"/>
                </a:lnTo>
                <a:lnTo>
                  <a:pt x="4202" y="5894"/>
                </a:lnTo>
                <a:lnTo>
                  <a:pt x="4202" y="6191"/>
                </a:lnTo>
                <a:lnTo>
                  <a:pt x="4202" y="6545"/>
                </a:lnTo>
                <a:lnTo>
                  <a:pt x="4225" y="6954"/>
                </a:lnTo>
                <a:lnTo>
                  <a:pt x="4315" y="7930"/>
                </a:lnTo>
                <a:lnTo>
                  <a:pt x="4394" y="9018"/>
                </a:lnTo>
                <a:lnTo>
                  <a:pt x="4439" y="9570"/>
                </a:lnTo>
                <a:lnTo>
                  <a:pt x="4462" y="10107"/>
                </a:lnTo>
                <a:lnTo>
                  <a:pt x="4484" y="10630"/>
                </a:lnTo>
                <a:lnTo>
                  <a:pt x="4507" y="11082"/>
                </a:lnTo>
                <a:lnTo>
                  <a:pt x="4484" y="11520"/>
                </a:lnTo>
                <a:lnTo>
                  <a:pt x="4439" y="11874"/>
                </a:lnTo>
                <a:lnTo>
                  <a:pt x="4394" y="12029"/>
                </a:lnTo>
                <a:lnTo>
                  <a:pt x="4349" y="12171"/>
                </a:lnTo>
                <a:lnTo>
                  <a:pt x="4315" y="12284"/>
                </a:lnTo>
                <a:lnTo>
                  <a:pt x="4247" y="12354"/>
                </a:lnTo>
                <a:close/>
              </a:path>
            </a:pathLst>
          </a:custGeom>
          <a:solidFill>
            <a:srgbClr val="77933C"/>
          </a:solidFill>
          <a:ln w="3175">
            <a:solidFill>
              <a:schemeClr val="bg1"/>
            </a:solidFill>
            <a:miter lim="800000"/>
            <a:headEnd/>
            <a:tailEnd/>
          </a:ln>
          <a:effectLst/>
        </p:spPr>
        <p:txBody>
          <a:bodyPr/>
          <a:lstStyle/>
          <a:p>
            <a:endParaRPr lang="en-US">
              <a:solidFill>
                <a:schemeClr val="accent3"/>
              </a:solidFill>
              <a:latin typeface="Avenir Book"/>
              <a:cs typeface="Avenir Book"/>
            </a:endParaRPr>
          </a:p>
        </p:txBody>
      </p:sp>
      <p:cxnSp>
        <p:nvCxnSpPr>
          <p:cNvPr id="27" name="Straight Arrow Connector 26"/>
          <p:cNvCxnSpPr/>
          <p:nvPr/>
        </p:nvCxnSpPr>
        <p:spPr>
          <a:xfrm flipV="1">
            <a:off x="7007330" y="2797485"/>
            <a:ext cx="1242343" cy="343696"/>
          </a:xfrm>
          <a:prstGeom prst="straightConnector1">
            <a:avLst/>
          </a:prstGeom>
          <a:ln w="28575" cmpd="sng">
            <a:solidFill>
              <a:srgbClr val="C0504D"/>
            </a:solidFill>
            <a:tailEnd type="arrow"/>
          </a:ln>
        </p:spPr>
        <p:style>
          <a:lnRef idx="2">
            <a:schemeClr val="accent1"/>
          </a:lnRef>
          <a:fillRef idx="0">
            <a:schemeClr val="accent1"/>
          </a:fillRef>
          <a:effectRef idx="1">
            <a:schemeClr val="accent1"/>
          </a:effectRef>
          <a:fontRef idx="minor">
            <a:schemeClr val="tx1"/>
          </a:fontRef>
        </p:style>
      </p:cxnSp>
      <p:sp>
        <p:nvSpPr>
          <p:cNvPr id="33" name="TextBox 32">
            <a:extLst>
              <a:ext uri="{FF2B5EF4-FFF2-40B4-BE49-F238E27FC236}">
                <a16:creationId xmlns:a16="http://schemas.microsoft.com/office/drawing/2014/main" id="{4DAE349D-E453-7243-973E-37E5013EF8EA}"/>
              </a:ext>
            </a:extLst>
          </p:cNvPr>
          <p:cNvSpPr txBox="1"/>
          <p:nvPr/>
        </p:nvSpPr>
        <p:spPr>
          <a:xfrm>
            <a:off x="10334438" y="5864425"/>
            <a:ext cx="927753" cy="307777"/>
          </a:xfrm>
          <a:prstGeom prst="rect">
            <a:avLst/>
          </a:prstGeom>
          <a:noFill/>
        </p:spPr>
        <p:txBody>
          <a:bodyPr wrap="none" rtlCol="0">
            <a:spAutoFit/>
          </a:bodyPr>
          <a:lstStyle/>
          <a:p>
            <a:r>
              <a:rPr lang="en-US" b="0" dirty="0"/>
              <a:t>Patterson</a:t>
            </a:r>
          </a:p>
        </p:txBody>
      </p:sp>
    </p:spTree>
    <p:extLst>
      <p:ext uri="{BB962C8B-B14F-4D97-AF65-F5344CB8AC3E}">
        <p14:creationId xmlns:p14="http://schemas.microsoft.com/office/powerpoint/2010/main" val="1085788912"/>
      </p:ext>
    </p:extLst>
  </p:cSld>
  <p:clrMapOvr>
    <a:masterClrMapping/>
  </p:clrMapOvr>
  <mc:AlternateContent xmlns:mc="http://schemas.openxmlformats.org/markup-compatibility/2006" xmlns:p14="http://schemas.microsoft.com/office/powerpoint/2010/main">
    <mc:Choice Requires="p14">
      <p:transition p14:dur="0" advClick="0"/>
    </mc:Choice>
    <mc:Fallback xmlns="">
      <p:transition advClick="0"/>
    </mc:Fallback>
  </mc:AlternateContent>
</p:sld>
</file>

<file path=ppt/theme/theme1.xml><?xml version="1.0" encoding="utf-8"?>
<a:theme xmlns:a="http://schemas.openxmlformats.org/drawingml/2006/main" name="my template">
  <a:themeElements>
    <a:clrScheme name="Custom 1">
      <a:dk1>
        <a:sysClr val="windowText" lastClr="000000"/>
      </a:dk1>
      <a:lt1>
        <a:sysClr val="window" lastClr="FFFFFF"/>
      </a:lt1>
      <a:dk2>
        <a:srgbClr val="1F497D"/>
      </a:dk2>
      <a:lt2>
        <a:srgbClr val="EEECE1"/>
      </a:lt2>
      <a:accent1>
        <a:srgbClr val="4F81BD"/>
      </a:accent1>
      <a:accent2>
        <a:srgbClr val="72C9D9"/>
      </a:accent2>
      <a:accent3>
        <a:srgbClr val="9BBB59"/>
      </a:accent3>
      <a:accent4>
        <a:srgbClr val="8064A2"/>
      </a:accent4>
      <a:accent5>
        <a:srgbClr val="4BACC6"/>
      </a:accent5>
      <a:accent6>
        <a:srgbClr val="F79646"/>
      </a:accent6>
      <a:hlink>
        <a:srgbClr val="0000FF"/>
      </a:hlink>
      <a:folHlink>
        <a:srgbClr val="800080"/>
      </a:folHlink>
    </a:clrScheme>
    <a:fontScheme name="my template">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GB" sz="1400" b="1" i="0" u="none" strike="noStrike" cap="none" normalizeH="0" baseline="0" smtClean="0">
            <a:ln>
              <a:noFill/>
            </a:ln>
            <a:solidFill>
              <a:schemeClr val="tx1"/>
            </a:solidFill>
            <a:effectLst/>
            <a:latin typeface="Tahoma" pitchFamily="34" charset="0"/>
          </a:defRPr>
        </a:defPPr>
      </a:lstStyle>
    </a:spDef>
    <a:lnDef>
      <a:spPr bwMode="auto">
        <a:xfrm>
          <a:off x="0" y="0"/>
          <a:ext cx="1" cy="1"/>
        </a:xfrm>
        <a:custGeom>
          <a:avLst/>
          <a:gdLst/>
          <a:ahLst/>
          <a:cxnLst/>
          <a:rect l="0" t="0" r="0" b="0"/>
          <a:pathLst/>
        </a:custGeom>
        <a:no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GB" sz="1400" b="1" i="0" u="none" strike="noStrike" cap="none" normalizeH="0" baseline="0" smtClean="0">
            <a:ln>
              <a:noFill/>
            </a:ln>
            <a:solidFill>
              <a:schemeClr val="tx1"/>
            </a:solidFill>
            <a:effectLst/>
            <a:latin typeface="Tahoma" pitchFamily="34" charset="0"/>
          </a:defRPr>
        </a:defPPr>
      </a:lstStyle>
    </a:lnDef>
  </a:objectDefaults>
  <a:extraClrSchemeLst>
    <a:extraClrScheme>
      <a:clrScheme name="my template 1">
        <a:dk1>
          <a:srgbClr val="969696"/>
        </a:dk1>
        <a:lt1>
          <a:srgbClr val="FFFFFF"/>
        </a:lt1>
        <a:dk2>
          <a:srgbClr val="000000"/>
        </a:dk2>
        <a:lt2>
          <a:srgbClr val="DDDDDD"/>
        </a:lt2>
        <a:accent1>
          <a:srgbClr val="00E4A8"/>
        </a:accent1>
        <a:accent2>
          <a:srgbClr val="3333CC"/>
        </a:accent2>
        <a:accent3>
          <a:srgbClr val="AAAAAA"/>
        </a:accent3>
        <a:accent4>
          <a:srgbClr val="DADADA"/>
        </a:accent4>
        <a:accent5>
          <a:srgbClr val="AAEFD1"/>
        </a:accent5>
        <a:accent6>
          <a:srgbClr val="2D2DB9"/>
        </a:accent6>
        <a:hlink>
          <a:srgbClr val="FF5050"/>
        </a:hlink>
        <a:folHlink>
          <a:srgbClr val="FFCF01"/>
        </a:folHlink>
      </a:clrScheme>
      <a:clrMap bg1="dk2" tx1="lt1" bg2="dk1" tx2="lt2" accent1="accent1" accent2="accent2" accent3="accent3" accent4="accent4" accent5="accent5" accent6="accent6" hlink="hlink" folHlink="folHlink"/>
    </a:extraClrScheme>
    <a:extraClrScheme>
      <a:clrScheme name="my template 2">
        <a:dk1>
          <a:srgbClr val="000000"/>
        </a:dk1>
        <a:lt1>
          <a:srgbClr val="FFFFFF"/>
        </a:lt1>
        <a:dk2>
          <a:srgbClr val="333399"/>
        </a:dk2>
        <a:lt2>
          <a:srgbClr val="1C1C1C"/>
        </a:lt2>
        <a:accent1>
          <a:srgbClr val="00E4A8"/>
        </a:accent1>
        <a:accent2>
          <a:srgbClr val="FFCF01"/>
        </a:accent2>
        <a:accent3>
          <a:srgbClr val="FFFFFF"/>
        </a:accent3>
        <a:accent4>
          <a:srgbClr val="000000"/>
        </a:accent4>
        <a:accent5>
          <a:srgbClr val="AAEFD1"/>
        </a:accent5>
        <a:accent6>
          <a:srgbClr val="E7BB01"/>
        </a:accent6>
        <a:hlink>
          <a:srgbClr val="FF0000"/>
        </a:hlink>
        <a:folHlink>
          <a:srgbClr val="3333CC"/>
        </a:folHlink>
      </a:clrScheme>
      <a:clrMap bg1="lt1" tx1="dk1" bg2="lt2" tx2="dk2" accent1="accent1" accent2="accent2" accent3="accent3" accent4="accent4" accent5="accent5" accent6="accent6" hlink="hlink" folHlink="folHlink"/>
    </a:extraClrScheme>
    <a:extraClrScheme>
      <a:clrScheme name="my template 3">
        <a:dk1>
          <a:srgbClr val="000000"/>
        </a:dk1>
        <a:lt1>
          <a:srgbClr val="FFFFFF"/>
        </a:lt1>
        <a:dk2>
          <a:srgbClr val="000000"/>
        </a:dk2>
        <a:lt2>
          <a:srgbClr val="5F5F5F"/>
        </a:lt2>
        <a:accent1>
          <a:srgbClr val="EAEAEA"/>
        </a:accent1>
        <a:accent2>
          <a:srgbClr val="808080"/>
        </a:accent2>
        <a:accent3>
          <a:srgbClr val="FFFFFF"/>
        </a:accent3>
        <a:accent4>
          <a:srgbClr val="000000"/>
        </a:accent4>
        <a:accent5>
          <a:srgbClr val="F3F3F3"/>
        </a:accent5>
        <a:accent6>
          <a:srgbClr val="737373"/>
        </a:accent6>
        <a:hlink>
          <a:srgbClr val="4D4D4D"/>
        </a:hlink>
        <a:folHlink>
          <a:srgbClr val="C0C0C0"/>
        </a:folHlink>
      </a:clrScheme>
      <a:clrMap bg1="lt1" tx1="dk1" bg2="lt2" tx2="dk2" accent1="accent1" accent2="accent2" accent3="accent3" accent4="accent4" accent5="accent5" accent6="accent6" hlink="hlink" folHlink="folHlink"/>
    </a:extraClrScheme>
    <a:extraClrScheme>
      <a:clrScheme name="my template 4">
        <a:dk1>
          <a:srgbClr val="000094"/>
        </a:dk1>
        <a:lt1>
          <a:srgbClr val="FFFFFF"/>
        </a:lt1>
        <a:dk2>
          <a:srgbClr val="0000CC"/>
        </a:dk2>
        <a:lt2>
          <a:srgbClr val="FFFFCC"/>
        </a:lt2>
        <a:accent1>
          <a:srgbClr val="3193FF"/>
        </a:accent1>
        <a:accent2>
          <a:srgbClr val="9900FF"/>
        </a:accent2>
        <a:accent3>
          <a:srgbClr val="AAAAE2"/>
        </a:accent3>
        <a:accent4>
          <a:srgbClr val="DADADA"/>
        </a:accent4>
        <a:accent5>
          <a:srgbClr val="ADC8FF"/>
        </a:accent5>
        <a:accent6>
          <a:srgbClr val="8A00E7"/>
        </a:accent6>
        <a:hlink>
          <a:srgbClr val="FF3399"/>
        </a:hlink>
        <a:folHlink>
          <a:srgbClr val="FFCC00"/>
        </a:folHlink>
      </a:clrScheme>
      <a:clrMap bg1="dk2" tx1="lt1" bg2="dk1" tx2="lt2" accent1="accent1" accent2="accent2" accent3="accent3" accent4="accent4" accent5="accent5" accent6="accent6" hlink="hlink" folHlink="folHlink"/>
    </a:extraClrScheme>
    <a:extraClrScheme>
      <a:clrScheme name="my template 5">
        <a:dk1>
          <a:srgbClr val="000000"/>
        </a:dk1>
        <a:lt1>
          <a:srgbClr val="FFFFFF"/>
        </a:lt1>
        <a:dk2>
          <a:srgbClr val="000066"/>
        </a:dk2>
        <a:lt2>
          <a:srgbClr val="333333"/>
        </a:lt2>
        <a:accent1>
          <a:srgbClr val="C4709A"/>
        </a:accent1>
        <a:accent2>
          <a:srgbClr val="4B4EB5"/>
        </a:accent2>
        <a:accent3>
          <a:srgbClr val="FFFFFF"/>
        </a:accent3>
        <a:accent4>
          <a:srgbClr val="000000"/>
        </a:accent4>
        <a:accent5>
          <a:srgbClr val="DEBBCA"/>
        </a:accent5>
        <a:accent6>
          <a:srgbClr val="4346A4"/>
        </a:accent6>
        <a:hlink>
          <a:srgbClr val="C481CF"/>
        </a:hlink>
        <a:folHlink>
          <a:srgbClr val="76B749"/>
        </a:folHlink>
      </a:clrScheme>
      <a:clrMap bg1="lt1" tx1="dk1" bg2="lt2" tx2="dk2" accent1="accent1" accent2="accent2" accent3="accent3" accent4="accent4" accent5="accent5" accent6="accent6" hlink="hlink" folHlink="folHlink"/>
    </a:extraClrScheme>
    <a:extraClrScheme>
      <a:clrScheme name="my template 6">
        <a:dk1>
          <a:srgbClr val="000000"/>
        </a:dk1>
        <a:lt1>
          <a:srgbClr val="FFFFFF"/>
        </a:lt1>
        <a:dk2>
          <a:srgbClr val="6A4076"/>
        </a:dk2>
        <a:lt2>
          <a:srgbClr val="969696"/>
        </a:lt2>
        <a:accent1>
          <a:srgbClr val="DBA9C2"/>
        </a:accent1>
        <a:accent2>
          <a:srgbClr val="E1BF91"/>
        </a:accent2>
        <a:accent3>
          <a:srgbClr val="FFFFFF"/>
        </a:accent3>
        <a:accent4>
          <a:srgbClr val="000000"/>
        </a:accent4>
        <a:accent5>
          <a:srgbClr val="EAD1DD"/>
        </a:accent5>
        <a:accent6>
          <a:srgbClr val="CCAD83"/>
        </a:accent6>
        <a:hlink>
          <a:srgbClr val="B3CE82"/>
        </a:hlink>
        <a:folHlink>
          <a:srgbClr val="B8AD48"/>
        </a:folHlink>
      </a:clrScheme>
      <a:clrMap bg1="lt1" tx1="dk1" bg2="lt2" tx2="dk2" accent1="accent1" accent2="accent2" accent3="accent3" accent4="accent4" accent5="accent5" accent6="accent6" hlink="hlink" folHlink="folHlink"/>
    </a:extraClrScheme>
    <a:extraClrScheme>
      <a:clrScheme name="my template 7">
        <a:dk1>
          <a:srgbClr val="000000"/>
        </a:dk1>
        <a:lt1>
          <a:srgbClr val="FFFFFF"/>
        </a:lt1>
        <a:dk2>
          <a:srgbClr val="515F7B"/>
        </a:dk2>
        <a:lt2>
          <a:srgbClr val="808080"/>
        </a:lt2>
        <a:accent1>
          <a:srgbClr val="9FCAD3"/>
        </a:accent1>
        <a:accent2>
          <a:srgbClr val="C0C0C0"/>
        </a:accent2>
        <a:accent3>
          <a:srgbClr val="FFFFFF"/>
        </a:accent3>
        <a:accent4>
          <a:srgbClr val="000000"/>
        </a:accent4>
        <a:accent5>
          <a:srgbClr val="CDE1E6"/>
        </a:accent5>
        <a:accent6>
          <a:srgbClr val="AEAEAE"/>
        </a:accent6>
        <a:hlink>
          <a:srgbClr val="91AFBF"/>
        </a:hlink>
        <a:folHlink>
          <a:srgbClr val="ECEAAC"/>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20-Likelihood-McCoy" id="{51DB5244-6A15-6B41-A0E5-34CC641FBF65}" vid="{1629F1E8-D31B-1D4F-AD5B-5F6448A59A68}"/>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15858</TotalTime>
  <Words>4545</Words>
  <Application>Microsoft Office PowerPoint</Application>
  <PresentationFormat>Widescreen</PresentationFormat>
  <Paragraphs>920</Paragraphs>
  <Slides>117</Slides>
  <Notes>31</Notes>
  <HiddenSlides>0</HiddenSlides>
  <MMClips>4</MMClips>
  <ScaleCrop>false</ScaleCrop>
  <HeadingPairs>
    <vt:vector size="8" baseType="variant">
      <vt:variant>
        <vt:lpstr>Fonts Used</vt:lpstr>
      </vt:variant>
      <vt:variant>
        <vt:i4>20</vt:i4>
      </vt:variant>
      <vt:variant>
        <vt:lpstr>Theme</vt:lpstr>
      </vt:variant>
      <vt:variant>
        <vt:i4>1</vt:i4>
      </vt:variant>
      <vt:variant>
        <vt:lpstr>Embedded OLE Servers</vt:lpstr>
      </vt:variant>
      <vt:variant>
        <vt:i4>1</vt:i4>
      </vt:variant>
      <vt:variant>
        <vt:lpstr>Slide Titles</vt:lpstr>
      </vt:variant>
      <vt:variant>
        <vt:i4>117</vt:i4>
      </vt:variant>
    </vt:vector>
  </HeadingPairs>
  <TitlesOfParts>
    <vt:vector size="139" baseType="lpstr">
      <vt:lpstr>ＭＳ ゴシック</vt:lpstr>
      <vt:lpstr>Abadi MT Condensed Light</vt:lpstr>
      <vt:lpstr>Aharoni</vt:lpstr>
      <vt:lpstr>Arial</vt:lpstr>
      <vt:lpstr>Arial Narrow</vt:lpstr>
      <vt:lpstr>Arial Unicode MS</vt:lpstr>
      <vt:lpstr>Avenir Book</vt:lpstr>
      <vt:lpstr>Avenir Light</vt:lpstr>
      <vt:lpstr>Avenir Light Oblique</vt:lpstr>
      <vt:lpstr>Avenir Next Condensed</vt:lpstr>
      <vt:lpstr>Calibri</vt:lpstr>
      <vt:lpstr>Cambria Math</vt:lpstr>
      <vt:lpstr>Comic Sans MS</vt:lpstr>
      <vt:lpstr>Courier New</vt:lpstr>
      <vt:lpstr>Monotype Corsiva</vt:lpstr>
      <vt:lpstr>Symbol</vt:lpstr>
      <vt:lpstr>System Font Regular</vt:lpstr>
      <vt:lpstr>Tahoma</vt:lpstr>
      <vt:lpstr>Times</vt:lpstr>
      <vt:lpstr>Times New Roman</vt:lpstr>
      <vt:lpstr>my template</vt:lpstr>
      <vt:lpstr>Equation</vt:lpstr>
      <vt:lpstr>Molecular replacement</vt:lpstr>
      <vt:lpstr>Molecular Replacement</vt:lpstr>
      <vt:lpstr>programs for molecular replacement</vt:lpstr>
      <vt:lpstr>Phaser</vt:lpstr>
      <vt:lpstr>Acknowledgements – phasertng </vt:lpstr>
      <vt:lpstr>Phaser and Pipelines</vt:lpstr>
      <vt:lpstr>X-ray crystallography phasing methods in the pdb</vt:lpstr>
      <vt:lpstr>phasing by molecular replacement</vt:lpstr>
      <vt:lpstr>molecular replacement</vt:lpstr>
      <vt:lpstr>molecular replacement – rotation and translation</vt:lpstr>
      <vt:lpstr>molecular replacement – symmetry </vt:lpstr>
      <vt:lpstr>molecular replacement – symmetry </vt:lpstr>
      <vt:lpstr>molecular replacement – symmetry </vt:lpstr>
      <vt:lpstr>molecular replacement – model structure</vt:lpstr>
      <vt:lpstr>molecular replacement</vt:lpstr>
      <vt:lpstr>Rebuilding</vt:lpstr>
      <vt:lpstr>molecular replacement – complexes </vt:lpstr>
      <vt:lpstr>molecular replacement – complexes </vt:lpstr>
      <vt:lpstr>molecular replacement</vt:lpstr>
      <vt:lpstr>molecular replacement</vt:lpstr>
      <vt:lpstr>molecular replacement</vt:lpstr>
      <vt:lpstr>reciprocal space and complexes  optional section, if you want to understand why building up a structure really helps</vt:lpstr>
      <vt:lpstr>Atom distribution</vt:lpstr>
      <vt:lpstr>Summing structure factors</vt:lpstr>
      <vt:lpstr>Atom distribution</vt:lpstr>
      <vt:lpstr>Summing structure factors</vt:lpstr>
      <vt:lpstr>complexes</vt:lpstr>
      <vt:lpstr>complexes</vt:lpstr>
      <vt:lpstr>complexes</vt:lpstr>
      <vt:lpstr>searching for multiple copies</vt:lpstr>
      <vt:lpstr>asymmetric unit</vt:lpstr>
      <vt:lpstr>symmetry of asymmetric unit</vt:lpstr>
      <vt:lpstr>symmetry of asymmetric unit</vt:lpstr>
      <vt:lpstr>asymmetric unit contents</vt:lpstr>
      <vt:lpstr>asymmetric unit contents</vt:lpstr>
      <vt:lpstr>Matthew’s coefficient</vt:lpstr>
      <vt:lpstr>components of asymmetric unit</vt:lpstr>
      <vt:lpstr>models</vt:lpstr>
      <vt:lpstr>PowerPoint Presentation</vt:lpstr>
      <vt:lpstr>homologous structures as ensembles</vt:lpstr>
      <vt:lpstr>domains</vt:lpstr>
      <vt:lpstr>fragments</vt:lpstr>
      <vt:lpstr>helices</vt:lpstr>
      <vt:lpstr>single atom molecular replacement</vt:lpstr>
      <vt:lpstr>models for molecular replacement</vt:lpstr>
      <vt:lpstr>Why is resolution important to model size</vt:lpstr>
      <vt:lpstr>single atoms</vt:lpstr>
      <vt:lpstr>running Phaser</vt:lpstr>
      <vt:lpstr>molecular replacement</vt:lpstr>
      <vt:lpstr>searching</vt:lpstr>
      <vt:lpstr>scoring </vt:lpstr>
      <vt:lpstr>maximum likelihood scoring in phaser</vt:lpstr>
      <vt:lpstr>rotation function search </vt:lpstr>
      <vt:lpstr>Euler Angles</vt:lpstr>
      <vt:lpstr>translation function search </vt:lpstr>
      <vt:lpstr>translation function search </vt:lpstr>
      <vt:lpstr>log-likelihood gain for solutions</vt:lpstr>
      <vt:lpstr>Peak selection</vt:lpstr>
      <vt:lpstr>packing</vt:lpstr>
      <vt:lpstr>Packing Function</vt:lpstr>
      <vt:lpstr>refinement</vt:lpstr>
      <vt:lpstr>PowerPoint Presentation</vt:lpstr>
      <vt:lpstr>PowerPoint Presentation</vt:lpstr>
      <vt:lpstr>Do I have a solution? Will I get a solution?</vt:lpstr>
      <vt:lpstr>log-likelihood gain for solutions</vt:lpstr>
      <vt:lpstr>translation function search </vt:lpstr>
      <vt:lpstr>When is a model correctly placed?</vt:lpstr>
      <vt:lpstr>expected log-likelihood gain for solutions</vt:lpstr>
      <vt:lpstr>expected log-likelihood gain for solutions</vt:lpstr>
      <vt:lpstr>When will a model be placed?</vt:lpstr>
      <vt:lpstr>expected log-likelihood</vt:lpstr>
      <vt:lpstr>Example: Helices</vt:lpstr>
      <vt:lpstr>Example: Helices</vt:lpstr>
      <vt:lpstr>space group alternatives  </vt:lpstr>
      <vt:lpstr>Space groups</vt:lpstr>
      <vt:lpstr>symmetry involving a translation</vt:lpstr>
      <vt:lpstr>PowerPoint Presentation</vt:lpstr>
      <vt:lpstr>systematic absences</vt:lpstr>
      <vt:lpstr>systematic absences</vt:lpstr>
      <vt:lpstr>systematic absences</vt:lpstr>
      <vt:lpstr>systematic absences</vt:lpstr>
      <vt:lpstr>space group determination</vt:lpstr>
      <vt:lpstr>alternative origins</vt:lpstr>
      <vt:lpstr>P1</vt:lpstr>
      <vt:lpstr>PowerPoint Presentation</vt:lpstr>
      <vt:lpstr>P21</vt:lpstr>
      <vt:lpstr>origins</vt:lpstr>
      <vt:lpstr>PowerPoint Presentation</vt:lpstr>
      <vt:lpstr>PowerPoint Presentation</vt:lpstr>
      <vt:lpstr>PowerPoint Presentation</vt:lpstr>
      <vt:lpstr>PowerPoint Presentation</vt:lpstr>
      <vt:lpstr>anisotropy</vt:lpstr>
      <vt:lpstr>Anisotropy</vt:lpstr>
      <vt:lpstr>Anisotropy in coiled coils</vt:lpstr>
      <vt:lpstr>translational non-crystallographic symmetry</vt:lpstr>
      <vt:lpstr>Translational NCS</vt:lpstr>
      <vt:lpstr>Translational NCS</vt:lpstr>
      <vt:lpstr>TNCS</vt:lpstr>
      <vt:lpstr>TNCS: Order</vt:lpstr>
      <vt:lpstr>TNCS: Commensurate</vt:lpstr>
      <vt:lpstr>Two classes of tNCS</vt:lpstr>
      <vt:lpstr>Translational NCS: TNCSO=2</vt:lpstr>
      <vt:lpstr>Translational NCS: TNCSO&gt;2</vt:lpstr>
      <vt:lpstr>Other classes of tNCS These cover the majority of cases (?)</vt:lpstr>
      <vt:lpstr>TNCS: Complex</vt:lpstr>
      <vt:lpstr>Other classes of TNCS</vt:lpstr>
      <vt:lpstr>Pathologies</vt:lpstr>
      <vt:lpstr>Twin Detection</vt:lpstr>
      <vt:lpstr>Hyp-1 (PR-10)</vt:lpstr>
      <vt:lpstr>Liking Likelihood</vt:lpstr>
      <vt:lpstr>Patterson Scoring</vt:lpstr>
      <vt:lpstr>Phaser – theory in detail</vt:lpstr>
      <vt:lpstr>Summing structure factors</vt:lpstr>
      <vt:lpstr>Summing structure factors with errors</vt:lpstr>
      <vt:lpstr>PowerPoint Presentation</vt:lpstr>
      <vt:lpstr>Likelihood</vt:lpstr>
      <vt:lpstr>sA and Fragments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value of in silico predictions for  molecular replacement and crystallography</dc:title>
  <dc:creator>Reviewer3</dc:creator>
  <cp:lastModifiedBy>Waterman, David (STFC,RAL,SC)</cp:lastModifiedBy>
  <cp:revision>375</cp:revision>
  <dcterms:created xsi:type="dcterms:W3CDTF">2021-01-01T22:16:48Z</dcterms:created>
  <dcterms:modified xsi:type="dcterms:W3CDTF">2021-12-10T10:44:23Z</dcterms:modified>
</cp:coreProperties>
</file>